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>
        <p:scale>
          <a:sx n="66" d="100"/>
          <a:sy n="66" d="100"/>
        </p:scale>
        <p:origin x="9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OM_CHANDRA_2021700014/Story1?:language=en-US&amp;:sid=&amp;:redirect=auth&amp;:display_count=n&amp;:origin=viz_share_link" TargetMode="External"/><Relationship Id="rId2" Type="http://schemas.openxmlformats.org/officeDocument/2006/relationships/hyperlink" Target="https://public.tableau.com/views/OM_CHANDRA_2021700014/Story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E8DD102-9705-4AA2-9EB0-9610ED4A9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OM_CHANDRA_2021700014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C57FB75-95BD-4874-BBA0-A9D8251FB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File created on: 11/10/2024 3:32:38 PM</a:t>
            </a:r>
            <a:endParaRPr lang="en-US" dirty="0"/>
          </a:p>
          <a:p>
            <a:endParaRPr lang="en-IN" dirty="0"/>
          </a:p>
          <a:p>
            <a:r>
              <a:rPr lang="en-IN" dirty="0"/>
              <a:t>LINK - </a:t>
            </a:r>
            <a:r>
              <a:rPr lang="en-IN" dirty="0">
                <a:hlinkClick r:id="rId3"/>
              </a:rPr>
              <a:t>https://public.tableau.com/views/OM_CHANDRA_2021700014/Story1?:language=en-US&amp;:sid=&amp;:redirect=auth&amp;:display_count=n&amp;:origin=viz_share_link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heet 9">
            <a:extLst>
              <a:ext uri="{FF2B5EF4-FFF2-40B4-BE49-F238E27FC236}">
                <a16:creationId xmlns:a16="http://schemas.microsoft.com/office/drawing/2014/main" id="{DB7A306B-E7A9-4CD6-B184-48939EDE0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973818"/>
            <a:ext cx="2286000" cy="459105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AE3FE85-BF65-AA48-CC1D-40FD488CF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285" y="1169169"/>
            <a:ext cx="6516915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distribution of Chemistry marks is more spread out in the </a:t>
            </a:r>
            <a:r>
              <a:rPr lang="en-US" altLang="en-US" sz="1600" dirty="0" err="1">
                <a:latin typeface="Arial" panose="020B0604020202020204" pitchFamily="34" charset="0"/>
              </a:rPr>
              <a:t>Thanweya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group, showing higher variance.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IB students have a more centralized distribution, with fewer students at the extremes.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Questions Answered: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are Chemistry marks distributed across education types?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education type has the most consistent performance in Chemistry?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there more variation in Chemistry marks for any specific education type?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heet 10">
            <a:extLst>
              <a:ext uri="{FF2B5EF4-FFF2-40B4-BE49-F238E27FC236}">
                <a16:creationId xmlns:a16="http://schemas.microsoft.com/office/drawing/2014/main" id="{E173F30B-FFAC-4CC8-81F2-9C12AC7EA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93" y="1096282"/>
            <a:ext cx="3848100" cy="417195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116A887-25D7-EBBD-2FF4-5638041B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629" y="1090836"/>
            <a:ext cx="5428344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regression trend line indicates no significant relationship between Arabic and English marks.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data points are scattered, showing no clear pattern between the two variables.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absence of a correlation suggests that students' performances in Arabic are independent of their performance in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Questions Answered: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there any correlation between Arabic and English marks?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 students tend to perform similarly in both Arabic and English?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does the trend line suggest about the relationship between these two subjects?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heet 11">
            <a:extLst>
              <a:ext uri="{FF2B5EF4-FFF2-40B4-BE49-F238E27FC236}">
                <a16:creationId xmlns:a16="http://schemas.microsoft.com/office/drawing/2014/main" id="{D1493A5D-6852-4669-8CBD-D63EF7E3A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110797"/>
            <a:ext cx="5276850" cy="4171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FF26C6-1144-2662-1E40-C738EDC10A0B}"/>
              </a:ext>
            </a:extLst>
          </p:cNvPr>
          <p:cNvSpPr txBox="1"/>
          <p:nvPr/>
        </p:nvSpPr>
        <p:spPr>
          <a:xfrm>
            <a:off x="6371771" y="1204686"/>
            <a:ext cx="51961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data points are colored based on education type, showing how performance in Geometry and Algebra varies across groups.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chart indicates that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Thanweya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students perform better in both subjects compared to others.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3D perspective helps visualize the interactions between Algebra, Geometry, and Education Type, with clearer differentiation by color.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Questions Answered: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do Geometry and Algebra marks relate in terms of education type?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Which education type tends to perform better in both Geometry and Algebra?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do the marks in both subjects differ across the three education types?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heet 12">
            <a:extLst>
              <a:ext uri="{FF2B5EF4-FFF2-40B4-BE49-F238E27FC236}">
                <a16:creationId xmlns:a16="http://schemas.microsoft.com/office/drawing/2014/main" id="{83B4276F-6ED6-4E2C-B5D4-74402B0BD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1" y="843189"/>
            <a:ext cx="3714750" cy="45910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48BDD2-6277-4D65-ACA3-420297C54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715" y="948607"/>
            <a:ext cx="653142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marks for each education type show slight variation due to jitter, making it easier to distinguish individual data points.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performance of IB students show more spread.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jittered plot helps reveal patterns of overlap between the education types, especially for lower-performing students. But because of large data size we cant visualize it more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Questions Answered: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does the average marks distribution vary across education types with jitter applied?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 there significant differences in the average marks of students in different education types?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 the jitter help in identifying specific performance clusters for each education type?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ashboard 1">
            <a:extLst>
              <a:ext uri="{FF2B5EF4-FFF2-40B4-BE49-F238E27FC236}">
                <a16:creationId xmlns:a16="http://schemas.microsoft.com/office/drawing/2014/main" id="{BF81397A-C317-48A0-86D2-D9CD5B5BA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84"/>
          <a:stretch/>
        </p:blipFill>
        <p:spPr>
          <a:xfrm>
            <a:off x="1808677" y="1349828"/>
            <a:ext cx="8574646" cy="43833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FEC675-8BC9-1544-6D98-E00ED3336FE7}"/>
              </a:ext>
            </a:extLst>
          </p:cNvPr>
          <p:cNvSpPr txBox="1"/>
          <p:nvPr/>
        </p:nvSpPr>
        <p:spPr>
          <a:xfrm>
            <a:off x="2090057" y="449943"/>
            <a:ext cx="471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Dashboard 1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Dashboard 2">
            <a:extLst>
              <a:ext uri="{FF2B5EF4-FFF2-40B4-BE49-F238E27FC236}">
                <a16:creationId xmlns:a16="http://schemas.microsoft.com/office/drawing/2014/main" id="{F47FB2DD-35EB-45E2-811A-6531844F1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62"/>
          <a:stretch/>
        </p:blipFill>
        <p:spPr>
          <a:xfrm>
            <a:off x="1808677" y="1465943"/>
            <a:ext cx="8574646" cy="44123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146C94-EEA1-1820-F2A9-6475E6334825}"/>
              </a:ext>
            </a:extLst>
          </p:cNvPr>
          <p:cNvSpPr txBox="1"/>
          <p:nvPr/>
        </p:nvSpPr>
        <p:spPr>
          <a:xfrm>
            <a:off x="1808677" y="478971"/>
            <a:ext cx="55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Dashboard 2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0D265D82-C5F7-4AC3-8728-F40E908C6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" y="1238250"/>
            <a:ext cx="3438525" cy="438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98DFE7-D15E-28B9-DF6B-C0C8CFC2143E}"/>
              </a:ext>
            </a:extLst>
          </p:cNvPr>
          <p:cNvSpPr txBox="1"/>
          <p:nvPr/>
        </p:nvSpPr>
        <p:spPr>
          <a:xfrm>
            <a:off x="4812030" y="1657350"/>
            <a:ext cx="6492240" cy="366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12F9950-E28A-023D-94FC-521978AE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338" y="1418961"/>
            <a:ext cx="71628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slightly more number of students' fathers having a Bachelor's degree, followed by </a:t>
            </a:r>
            <a:r>
              <a:rPr lang="en-US" altLang="en-US" sz="1600" dirty="0">
                <a:latin typeface="Arial" panose="020B0604020202020204" pitchFamily="34" charset="0"/>
              </a:rPr>
              <a:t>PhD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comparatively few students whose fathers have a Master Degree.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shows that almost every degree is equally present.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Questions Answered: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the distribution of students by their father's education level?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many students' fathers have completed higher education compared to lower education levels?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there a significant number of students whose fathers have no formal education?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0DDB3D24-0028-409F-B55D-6E4DF2D5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09" y="1848216"/>
            <a:ext cx="3984356" cy="33802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17C54D-954A-977D-EC2C-DF68B5A746A6}"/>
              </a:ext>
            </a:extLst>
          </p:cNvPr>
          <p:cNvSpPr txBox="1"/>
          <p:nvPr/>
        </p:nvSpPr>
        <p:spPr>
          <a:xfrm>
            <a:off x="4911969" y="1754432"/>
            <a:ext cx="56739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are slightly more no of students enrolled in the IB education system.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slightly smaller portion of students are enrolled in IGCSE system.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Every Education Type is almost equally present.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Questions Answered: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What is the distribution of students by education type?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Which education type has the highest number of students?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significant is the share of students in each education system?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D62AA919-0EF6-4529-A960-3DB495482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485" y="311394"/>
            <a:ext cx="6063029" cy="3617993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F278AF7B-6E49-611B-C75D-D35412724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57" y="4084394"/>
            <a:ext cx="1043577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majority of students have Algebra marks within the 60%-85% range.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noticeable decline in the number of students who score below 40%.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more students in 95-100 marks bin than 90-95 marks bin.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Questions Answered: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the distribution of Algebra marks among students?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many students score above or below average in Algebra?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there a significant number of students with marks close to the failing range (below 40%)?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0D3CF4C1-5BD2-428A-A8C0-D11D11633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5" y="1020535"/>
            <a:ext cx="4286250" cy="43815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3E8308B-8D5F-B198-BAC6-3AAB2C529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182" y="1642191"/>
            <a:ext cx="624114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1.There is no significant </a:t>
            </a:r>
            <a:r>
              <a:rPr lang="en-US" altLang="en-US" sz="1600" dirty="0">
                <a:latin typeface="Arial" panose="020B0604020202020204" pitchFamily="34" charset="0"/>
              </a:rPr>
              <a:t>difference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Average marks for students in different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Questions Answered: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do the average marks of all subjects vary across different student year levels?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year shows the highest overall academic performance?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 there any trends in student performance over the years?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38602AC1-709A-40E0-B60E-70CE761CE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3" y="1049565"/>
            <a:ext cx="4057650" cy="4381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7B6B0B-7BB9-6693-8022-196297EFE4F1}"/>
              </a:ext>
            </a:extLst>
          </p:cNvPr>
          <p:cNvSpPr txBox="1"/>
          <p:nvPr/>
        </p:nvSpPr>
        <p:spPr>
          <a:xfrm>
            <a:off x="5544457" y="1088571"/>
            <a:ext cx="59653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is no clear linear relationship between Computer Science and Economics marks.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 students perform well in both subjects, while others show a large discrepancy.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Most of the data points are clustered in the higher and middle performance ranges.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Questions Answered: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there a correlation between Computer Science and Economics marks?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do students perform in both Computer Science and Economics simultaneously?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Are there any outliers or patterns where students perform disproportionately better in one subject over the other?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600AE85B-D5DB-44F9-A258-3BCD2AF4C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06021"/>
            <a:ext cx="5486400" cy="4381500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DC522BEE-C636-06C5-271C-30D5440E9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759800"/>
            <a:ext cx="518160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size of the bubbles correlates with student age, showing that older students tend to have higher marks.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cluster of smaller bubbles in the lower range of both Arabic and German marks.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distribution of Arabic and German marks shows no distinct pattern by age, but age influences the size of the bubble.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Questions Answered: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do student age and marks in Arabic and German relate?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 the age of the student correlate with performance in Arabic and German?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does the spread of marks look when considering both subjects and age?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0853E82-1180-AD0B-B632-E6504F70B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8508FAD-65B1-8CF9-CB12-CB3C5F40E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Word Cloud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6040F197-5DB3-405A-B389-F57A65F1F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31" y="172129"/>
            <a:ext cx="6780334" cy="3717699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B96D647-09DF-1E7E-298A-2BAC34C11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3889828"/>
            <a:ext cx="810816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degree is equally present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There is very slight difference between count of each mother degrees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word cloud visually highlights the most frequent education levels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Questions Answered: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the most common educational degrees held by mothers?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there a higher prevalence of mothers with Bachelor’s degrees?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does the frequency of various mother degrees compare?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8">
            <a:extLst>
              <a:ext uri="{FF2B5EF4-FFF2-40B4-BE49-F238E27FC236}">
                <a16:creationId xmlns:a16="http://schemas.microsoft.com/office/drawing/2014/main" id="{D2993F3B-EC26-4161-8E11-4311CC059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57" y="843189"/>
            <a:ext cx="2536372" cy="5093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37AB6F-3132-872E-6B4E-4BBDF8156F61}"/>
              </a:ext>
            </a:extLst>
          </p:cNvPr>
          <p:cNvSpPr txBox="1"/>
          <p:nvPr/>
        </p:nvSpPr>
        <p:spPr>
          <a:xfrm>
            <a:off x="4891313" y="1030514"/>
            <a:ext cx="65568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Students enrolled in the IGSCE system show a wider range of Computer Science marks.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median score for every type is almost same.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IB group has fewer outliers than the IGSCE 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Thanweya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groups.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Questions Answered: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do Computer Science marks vary by education type?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Which education system shows the greatest variance in Computer Science performance?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Are the students in the IB system performing better than those in IGCSE or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Thanweya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1080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OM_CHANDRA_2021700014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Om Chandra</cp:lastModifiedBy>
  <cp:revision>1</cp:revision>
  <dcterms:created xsi:type="dcterms:W3CDTF">2024-11-10T15:32:40Z</dcterms:created>
  <dcterms:modified xsi:type="dcterms:W3CDTF">2024-11-10T16:20:13Z</dcterms:modified>
</cp:coreProperties>
</file>