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Om_2021700014/Story1?:language=en-US&amp;:sid=&amp;:redirect=auth&amp;:display_count=n&amp;:origin=viz_share_link" TargetMode="External"/><Relationship Id="rId2" Type="http://schemas.openxmlformats.org/officeDocument/2006/relationships/hyperlink" Target="https://public.tableau.com/views/Om_2021700014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3AC46D4-C3E5-4C8E-9522-0D9AA803B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Om_2021700014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E5FD0ED-8F90-49D5-81F2-AA5CA9808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File created on: 11/10/2024 6:02:24 PM</a:t>
            </a:r>
            <a:endParaRPr lang="en-US" dirty="0"/>
          </a:p>
          <a:p>
            <a:endParaRPr lang="en-IN" dirty="0"/>
          </a:p>
          <a:p>
            <a:r>
              <a:rPr lang="en-IN" dirty="0"/>
              <a:t>Link - </a:t>
            </a:r>
            <a:r>
              <a:rPr lang="en-IN" dirty="0">
                <a:hlinkClick r:id="rId3"/>
              </a:rPr>
              <a:t>https://public.tableau.com/views/Om_2021700014/Story1?:language=en-US&amp;:sid=&amp;:redirect=auth&amp;:display_count=n&amp;:origin=viz_share_link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id="{7D1C585D-D336-4C3B-9F28-044D53E5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" y="1238250"/>
            <a:ext cx="5242991" cy="3756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591B14-5CAC-78AF-72F0-6159D37CC56E}"/>
              </a:ext>
            </a:extLst>
          </p:cNvPr>
          <p:cNvSpPr txBox="1"/>
          <p:nvPr/>
        </p:nvSpPr>
        <p:spPr>
          <a:xfrm>
            <a:off x="6096000" y="1301591"/>
            <a:ext cx="52882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The 3D plot provides insight into how WEI and GGPI vary across regions.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Patterns can emerge showing which regions have higher overall values.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depth of data reveals potential clusters by region.</a:t>
            </a:r>
          </a:p>
          <a:p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Are there specific regions where both WEI and GGPI are consistently high?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How do the three variables interact on a larger scale?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Which regions stand out for having unique combinations of WEI and GGPI?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10">
            <a:extLst>
              <a:ext uri="{FF2B5EF4-FFF2-40B4-BE49-F238E27FC236}">
                <a16:creationId xmlns:a16="http://schemas.microsoft.com/office/drawing/2014/main" id="{FD31042A-336C-43C1-A0C0-F8DDFD477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998220"/>
            <a:ext cx="4791075" cy="438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F333D-9568-9BA9-F5AA-70097C382EC4}"/>
              </a:ext>
            </a:extLst>
          </p:cNvPr>
          <p:cNvSpPr txBox="1"/>
          <p:nvPr/>
        </p:nvSpPr>
        <p:spPr>
          <a:xfrm>
            <a:off x="5975033" y="1542365"/>
            <a:ext cx="51349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Jitter spreads data points for better visualization of overlapping points.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Each Human Development Group have a different concentration of WEI scores.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Patterns reveal how groups are distributed across the WEI spectrum.</a:t>
            </a:r>
          </a:p>
          <a:p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Which Human Development Group has the widest spread of WEI?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Are there groups clustered at specific WEI levels?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How do WEI scores differ between various Human Development Groups?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0DE4A651-7FBF-47C3-A680-31D7BC2B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00"/>
          <a:stretch/>
        </p:blipFill>
        <p:spPr>
          <a:xfrm>
            <a:off x="1728667" y="1714500"/>
            <a:ext cx="8574646" cy="445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5A45A-D8B8-6BDC-58DC-86A928E588F0}"/>
              </a:ext>
            </a:extLst>
          </p:cNvPr>
          <p:cNvSpPr txBox="1"/>
          <p:nvPr/>
        </p:nvSpPr>
        <p:spPr>
          <a:xfrm>
            <a:off x="4023360" y="1143000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 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2">
            <a:extLst>
              <a:ext uri="{FF2B5EF4-FFF2-40B4-BE49-F238E27FC236}">
                <a16:creationId xmlns:a16="http://schemas.microsoft.com/office/drawing/2014/main" id="{A9436F56-2459-4342-A2FC-597645C89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00"/>
          <a:stretch/>
        </p:blipFill>
        <p:spPr>
          <a:xfrm>
            <a:off x="1614367" y="2125980"/>
            <a:ext cx="8574646" cy="4217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C035B5-762B-8417-048A-EFA081248AD7}"/>
              </a:ext>
            </a:extLst>
          </p:cNvPr>
          <p:cNvSpPr txBox="1"/>
          <p:nvPr/>
        </p:nvSpPr>
        <p:spPr>
          <a:xfrm>
            <a:off x="2740343" y="139267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Dashboard 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400BE34D-AB24-4A6F-837E-659D6536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" y="1146810"/>
            <a:ext cx="2790825" cy="438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E0103B-C13D-3EE9-A1E2-A15F14D6AD94}"/>
              </a:ext>
            </a:extLst>
          </p:cNvPr>
          <p:cNvSpPr txBox="1"/>
          <p:nvPr/>
        </p:nvSpPr>
        <p:spPr>
          <a:xfrm>
            <a:off x="4580573" y="1273731"/>
            <a:ext cx="60979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There are many Women </a:t>
            </a:r>
            <a:r>
              <a:rPr lang="en-US" sz="1600" dirty="0" err="1"/>
              <a:t>Empowermet</a:t>
            </a:r>
            <a:r>
              <a:rPr lang="en-US" sz="1600" dirty="0"/>
              <a:t> group with Low </a:t>
            </a:r>
            <a:r>
              <a:rPr lang="en-US" sz="1600" dirty="0" err="1"/>
              <a:t>Cateogry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There are less Women Empowerment group with High Category.</a:t>
            </a:r>
          </a:p>
          <a:p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Which Women's Empowerment Group has the highest count?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Are there any groups with very few representations?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How do counts vary between different regions or countries?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F92FD56B-64EC-47EE-B607-121F9976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" y="1227772"/>
            <a:ext cx="5024500" cy="316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EC469-8FB8-05E1-38D5-3FEB7450BA76}"/>
              </a:ext>
            </a:extLst>
          </p:cNvPr>
          <p:cNvSpPr txBox="1"/>
          <p:nvPr/>
        </p:nvSpPr>
        <p:spPr>
          <a:xfrm>
            <a:off x="6343649" y="1100941"/>
            <a:ext cx="5137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Human Development Groups with High Category take up a large portion of the chart, indicating global trends in human development levels.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Group with Low Category ais represented by smaller slices, showing disparities.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color distribution helps highlight how different groups are categorized.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Which Human Development Group dominates the distribution?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Are there significant imbalances between groups?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How evenly is human development distributed across the dataset?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52D35B67-9454-40AE-B825-13412C997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177165"/>
            <a:ext cx="6790373" cy="4057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399D6F-A260-B746-AE63-08F1C9DC765F}"/>
              </a:ext>
            </a:extLst>
          </p:cNvPr>
          <p:cNvSpPr txBox="1"/>
          <p:nvPr/>
        </p:nvSpPr>
        <p:spPr>
          <a:xfrm>
            <a:off x="1485900" y="4372511"/>
            <a:ext cx="87096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The distribution may show a skew towards lower or higher empowerment levels.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Peaks or clusters indicate common WEI values among countries.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range of WEI values provides insight into global disparities.</a:t>
            </a:r>
          </a:p>
          <a:p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What is the most common WEI range?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Is the data normally distributed or skewed?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Are there outliers that need further investigation?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121C80C0-D435-43B7-8318-A967F8D9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" y="1343025"/>
            <a:ext cx="3810000" cy="4171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8A6C98-24A3-A0BE-B2EB-009DA14E852C}"/>
              </a:ext>
            </a:extLst>
          </p:cNvPr>
          <p:cNvSpPr txBox="1"/>
          <p:nvPr/>
        </p:nvSpPr>
        <p:spPr>
          <a:xfrm>
            <a:off x="5440679" y="1572250"/>
            <a:ext cx="559212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 positive correlation suggests countries with higher WEI also have higher GGPI.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Outliers may indicate countries that deviate from the trend.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Clusters show where most countries fall on the empowerment and parity scale.</a:t>
            </a:r>
          </a:p>
          <a:p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Is there a linear or non-linear relationship between GGPI and WEI?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Which countries are outliers with disproportionate WEI or GGPI scores?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How strong is the correlation between the two indices?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E0427C3-1E0C-42C2-9C8B-89B50649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8" y="1466850"/>
            <a:ext cx="5105566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D77748-8C68-41B5-D6B6-857A589552CD}"/>
              </a:ext>
            </a:extLst>
          </p:cNvPr>
          <p:cNvSpPr txBox="1"/>
          <p:nvPr/>
        </p:nvSpPr>
        <p:spPr>
          <a:xfrm>
            <a:off x="6096000" y="1687145"/>
            <a:ext cx="57721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Larger bubbles indicate countries with higher GGPI values.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Color variations reveal how empowerment groups are distributed.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Size and color combinations may show if higher GGPI correlates with certain empowerment groups.</a:t>
            </a:r>
          </a:p>
          <a:p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Which countries have the highest GGPI, represented by larger bubbles?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Do higher GGPI scores correspond to specific Women's Empowerment Groups?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Are there clear patterns between bubble size and color?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D59B4341-2336-4301-9ACB-2C33BFD0A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20" y="547687"/>
            <a:ext cx="6675359" cy="3281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9CAAAE-E116-27B1-8785-23895D07CFD8}"/>
              </a:ext>
            </a:extLst>
          </p:cNvPr>
          <p:cNvSpPr txBox="1"/>
          <p:nvPr/>
        </p:nvSpPr>
        <p:spPr>
          <a:xfrm>
            <a:off x="2159376" y="3973890"/>
            <a:ext cx="83905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Frequently appearing regions like Europe ,America are larger, indicating common representation.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Less common regions </a:t>
            </a:r>
            <a:r>
              <a:rPr lang="en-US" sz="1600" dirty="0" err="1"/>
              <a:t>lkke</a:t>
            </a:r>
            <a:r>
              <a:rPr lang="en-US" sz="1600" dirty="0"/>
              <a:t> New Zealand appear smaller, highlighting areas with fewer data points.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distribution may show which regions are central to the dataset.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Which Sustainable Development Goal region appears most frequently?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Are there any regions that stand out due to high or low frequency?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How do regions compare in terms of representation?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679E2D69-08B1-4A74-991D-B554F82D0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38250"/>
            <a:ext cx="4533900" cy="438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BD4CA4-3F72-963C-DC09-0E6848A19D70}"/>
              </a:ext>
            </a:extLst>
          </p:cNvPr>
          <p:cNvSpPr txBox="1"/>
          <p:nvPr/>
        </p:nvSpPr>
        <p:spPr>
          <a:xfrm>
            <a:off x="5417819" y="1859340"/>
            <a:ext cx="51092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Regions with higher median WEI values show better empowerment like Europe.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range of each box shows variability within regions.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Outliers indicate unique data points that need further analysis like Northern Africa.</a:t>
            </a:r>
          </a:p>
          <a:p>
            <a:endParaRPr lang="en-US" dirty="0"/>
          </a:p>
          <a:p>
            <a:r>
              <a:rPr lang="en-US" b="1" dirty="0"/>
              <a:t>Questions Answered: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Which region has the highest median WEI?</a:t>
            </a:r>
          </a:p>
          <a:p>
            <a:pPr>
              <a:buFont typeface="+mj-lt"/>
              <a:buAutoNum type="arabicPeriod"/>
            </a:pPr>
            <a:r>
              <a:rPr lang="en-US" dirty="0"/>
              <a:t>Are there significant variations within any region?</a:t>
            </a:r>
          </a:p>
          <a:p>
            <a:pPr>
              <a:buFont typeface="+mj-lt"/>
              <a:buAutoNum type="arabicPeriod"/>
            </a:pPr>
            <a:r>
              <a:rPr lang="en-US" dirty="0"/>
              <a:t>Are there regions with outliers indicating unique circumstances?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54519004-49F5-48AC-BCD9-F06BDB90E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1343025"/>
            <a:ext cx="3810000" cy="4171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29066-47A0-C48E-A069-E9DD1D76EFB5}"/>
              </a:ext>
            </a:extLst>
          </p:cNvPr>
          <p:cNvSpPr txBox="1"/>
          <p:nvPr/>
        </p:nvSpPr>
        <p:spPr>
          <a:xfrm>
            <a:off x="5234939" y="1859340"/>
            <a:ext cx="54635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Observations: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 clear trend line shows how WEI correlates with GGPI.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Points close to the trend line indicate strong conformity to the linear relationship.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Points far from the trend line may indicate anomalies or exceptions.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b="1" dirty="0"/>
              <a:t>Questions Answered: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Is there a positive linear relationship between WEI and GGPI?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How well does the data fit the regression line?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Which countries deviate significantly from the expected trend?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755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Om_2021700014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Om Chandra</cp:lastModifiedBy>
  <cp:revision>1</cp:revision>
  <dcterms:created xsi:type="dcterms:W3CDTF">2024-11-10T18:02:24Z</dcterms:created>
  <dcterms:modified xsi:type="dcterms:W3CDTF">2024-11-10T18:21:30Z</dcterms:modified>
</cp:coreProperties>
</file>