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>
        <p:scale>
          <a:sx n="75" d="100"/>
          <a:sy n="75" d="100"/>
        </p:scale>
        <p:origin x="5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BBED-D8FA-419E-8AF9-0E76FDDCA5E5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DF77D-8AF4-4513-89DA-762A78829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 chart - No. of Animals found by Breed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 chart - Distribution of Animals found by Animal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Timeline chart - No. of Animals found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Histogram - Distribution of Ages(in Months) of Animals Found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 plot - Count of Age upon Intake vs Age upon Intake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Box and Whisker plot - Distribution of Age upon Intake by Sex on Intake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Violin Chart - Distribution of Age upon Intake by Animal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Jitter plot - Age upon Intake(Months) and Intake Condition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Regression plot (Linear) - Count of Age upon Intake vs Age upon Intake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Regression plot (Logarithmic) - Count of Age upon Intake vs Age upon Intake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Bubble Chart - Intake Type vs. Intake Condition (Size: Average of Age upon Intake)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WordChart - Frequent locations where animals are found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3d chart - Count of Age upon Intake vs Age upon Intake vs Sex upon Intake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644955d-0f1f-4923-8726-196a61c9423e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644955d-0f1f-4923-8726-196a61c9423e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644955d-0f1f-4923-8726-196a61c9423e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Om_Chandra_2021700014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9/29/2024 5:46:19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9/29/2024 5:42:30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B97F7-B778-FEE4-F2CD-C9F0A678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98344"/>
            <a:ext cx="3803844" cy="3061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BD0EC-309F-8D26-E5D8-A91120DB4FB9}"/>
              </a:ext>
            </a:extLst>
          </p:cNvPr>
          <p:cNvSpPr txBox="1"/>
          <p:nvPr/>
        </p:nvSpPr>
        <p:spPr>
          <a:xfrm>
            <a:off x="5575300" y="1695144"/>
            <a:ext cx="589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 Violin Chart - Distribution of Age upon Intake by Animal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Dogs and cats show a broader age distribution compared to other animal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Birds and Livestock tend to have a more concentrated age range, with fewer extremes..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 Answered 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dogs or cats have a wider range of ages at intake?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exotic animals typically younger or older upon intake?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animal type influence the spread of age data?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09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429A4-49A1-118A-5CDF-BB7C3F07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886348"/>
            <a:ext cx="3905449" cy="308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BC6E0-103F-0166-208C-D18212F09DF9}"/>
              </a:ext>
            </a:extLst>
          </p:cNvPr>
          <p:cNvSpPr txBox="1"/>
          <p:nvPr/>
        </p:nvSpPr>
        <p:spPr>
          <a:xfrm>
            <a:off x="5626100" y="1854996"/>
            <a:ext cx="5549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 Linear Regression Plot - Count of Age upon Intake vs. Age upon Intake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downward trend, with younger animals being more frequently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Older animals (above 100 months) are less frequently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trend line suggests a decline in the number of animals found as age increases.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 Answered 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there a significant relationship between age and intake frequency?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age predict the likelihood of intake?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this trend vary by intake type?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01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DFE45-3C33-7D41-71D6-49587793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927050"/>
            <a:ext cx="3548249" cy="3308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BCE094-6F4E-03B6-9E69-47936B072AE8}"/>
              </a:ext>
            </a:extLst>
          </p:cNvPr>
          <p:cNvSpPr txBox="1"/>
          <p:nvPr/>
        </p:nvSpPr>
        <p:spPr>
          <a:xfrm>
            <a:off x="5346700" y="1911000"/>
            <a:ext cx="6032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11. Logarithmic Regression Plot - Count of Age upon Intake vs. Age upon Intake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logarithmic curve suggests that the number of animals found drops sharply for older 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sharp decline after the first few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 animals are found past a certain age range (e.g., 100 months).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 Answered 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well does a logarithmic model explain the intake of animals by age?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what age do the number of animals found start declining rapidly?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this decline more noticeable for specific intake types?</a:t>
            </a:r>
          </a:p>
        </p:txBody>
      </p:sp>
    </p:spTree>
    <p:extLst>
      <p:ext uri="{BB962C8B-B14F-4D97-AF65-F5344CB8AC3E}">
        <p14:creationId xmlns:p14="http://schemas.microsoft.com/office/powerpoint/2010/main" val="190934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982F3-FAEC-055E-9C1B-4FD0C1A3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1" y="1689277"/>
            <a:ext cx="4048328" cy="3479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D776D-8678-0D8A-A099-1AD60A2CF3F5}"/>
              </a:ext>
            </a:extLst>
          </p:cNvPr>
          <p:cNvSpPr txBox="1"/>
          <p:nvPr/>
        </p:nvSpPr>
        <p:spPr>
          <a:xfrm>
            <a:off x="5715000" y="179070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12. 3D Chart - Count of Age upon Intake vs. Age upon Intake vs. Sex on Intake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Males have a slightly broader range of ages upon intake.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Females are more clustered around younger age ranges.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higher concentration of found animals within 0-24 months for both sexes.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 Answered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sex influence the intake age distribution?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there notable differences in age distribution between males and females?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sex of the animal affect the intake frequency?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08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556DF-8A6E-90D5-A283-BB7345A8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6" y="1973087"/>
            <a:ext cx="3992770" cy="3354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E971C-1AF4-2A2D-4A7D-E2594C8333DB}"/>
              </a:ext>
            </a:extLst>
          </p:cNvPr>
          <p:cNvSpPr txBox="1"/>
          <p:nvPr/>
        </p:nvSpPr>
        <p:spPr>
          <a:xfrm>
            <a:off x="5816600" y="1807987"/>
            <a:ext cx="5702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13. Jitter Plot - Age upon Intake (Months) and Intake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Younger animals (0-12 months) are spread across different intake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concentration of younger animals in conditions like “Injured" or “Sick".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intake conditions, like “Normal" have animals across all age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intake condition is linked to younger animals?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older animals more likely to come from specific intake conditions?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intake conditions vary with the age of the animal?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4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 chart - No. of Animals found by Breed ,Pie chart - Distribution of Animals found by Animal Type ,Timeline chart - No. of Animals found by Month ,Histogram - Distribution of Ages(in Months) of Animals Found ,Scatter plot - Count of Age upon Intake vs Age upon Intake ,Box and Whisker plot - Distribution of Age upon Intake by Sex on Intake ,Violin Chart - Distribution of Age upon Intake by Animal Ty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C1A16-7525-98E0-474C-18D360D37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018" y="4263909"/>
            <a:ext cx="4857982" cy="24924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Jitter plot - Age upon Intake(Months) and Intake Condition ,Regression plot (Linear) - Count of Age upon Intake vs Age upon Intake ,Regression plot (Logarithmic) - Count of Age upon Intake vs Age upon Intake ,Bubble Chart - Intake Type vs. Intake Condition (Size: Average of Age upon Intake) ,WordChart - Frequent locations where animals are found ,3d chart - Count of Age upon Intake vs Age upon Intake vs Sex upon Intake 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8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0DCF3-8C8C-DC91-BAA1-5AC5BC8B1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498"/>
            <a:ext cx="4318000" cy="31595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39213-0E7F-A0D7-CEB2-05E4AA4A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7" y="981896"/>
            <a:ext cx="4414765" cy="3765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0BDB2-9EF0-ADA9-50A7-861D7B93E7F4}"/>
              </a:ext>
            </a:extLst>
          </p:cNvPr>
          <p:cNvSpPr txBox="1"/>
          <p:nvPr/>
        </p:nvSpPr>
        <p:spPr>
          <a:xfrm>
            <a:off x="5641383" y="29756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DF9C-3E56-5FAD-AB0E-50219E388DD3}"/>
              </a:ext>
            </a:extLst>
          </p:cNvPr>
          <p:cNvSpPr txBox="1"/>
          <p:nvPr/>
        </p:nvSpPr>
        <p:spPr>
          <a:xfrm>
            <a:off x="5470903" y="829496"/>
            <a:ext cx="5548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Bar Chart - Number of Animals Found by Breed</a:t>
            </a:r>
          </a:p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breeds, like Labrador has significantly more animals found compared to others.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Exotic or less common breeds have lower representation in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is heavily skewed towards popular domestic breeds.</a:t>
            </a:r>
          </a:p>
          <a:p>
            <a:r>
              <a:rPr lang="en-US" b="1" dirty="0"/>
              <a:t>Questions Answered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breed is most frequently found in the dataset?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the number of found animals vary between popular and rare breeds?</a:t>
            </a:r>
          </a:p>
        </p:txBody>
      </p:sp>
    </p:spTree>
    <p:extLst>
      <p:ext uri="{BB962C8B-B14F-4D97-AF65-F5344CB8AC3E}">
        <p14:creationId xmlns:p14="http://schemas.microsoft.com/office/powerpoint/2010/main" val="50171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1D84A-3E1D-5DB7-6AF4-0EC5F383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795235"/>
            <a:ext cx="5880100" cy="2592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0D7BEA-D4C6-7FBD-EC3D-A2EF5AFB2B6D}"/>
              </a:ext>
            </a:extLst>
          </p:cNvPr>
          <p:cNvSpPr txBox="1"/>
          <p:nvPr/>
        </p:nvSpPr>
        <p:spPr>
          <a:xfrm>
            <a:off x="596900" y="4038600"/>
            <a:ext cx="956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Pie Chart - Distribution of Animals Found by Animal Type</a:t>
            </a:r>
          </a:p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Dogs and cats dominate the dataset, while other animal types like birds or reptiles are fewer.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majority of found animals are domestic pets.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Exotic animals form a small percentage of the dataset.</a:t>
            </a:r>
          </a:p>
          <a:p>
            <a:r>
              <a:rPr lang="en-US" b="1" dirty="0"/>
              <a:t>Questions Answered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percentage of the total animals are dogs versus cats?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certain animal types more likely to be brought in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8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B6D73-13AC-025E-F7EA-5DFD1DC8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18" y="669809"/>
            <a:ext cx="4984984" cy="2492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89E96-C061-0EA2-A9D0-F648954AABF2}"/>
              </a:ext>
            </a:extLst>
          </p:cNvPr>
          <p:cNvSpPr txBox="1"/>
          <p:nvPr/>
        </p:nvSpPr>
        <p:spPr>
          <a:xfrm>
            <a:off x="834910" y="3429000"/>
            <a:ext cx="937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Histogram - Distribution of Ages (in Months) of Animals Found</a:t>
            </a:r>
          </a:p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age distribution is mostly skewed towards younger animals (0-20 months).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Fewer older animals (above 40 months) are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large number of animals are within the juvenile to young adult range (12-36 months).</a:t>
            </a:r>
          </a:p>
          <a:p>
            <a:r>
              <a:rPr lang="en-US" b="1" dirty="0"/>
              <a:t>Questions Answered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younger animals more likely to be found?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there a peak age range where most animals are found?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24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1C7BF-FA03-A042-C82E-26EF0619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579324"/>
            <a:ext cx="5870705" cy="239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AFEE5-056F-159D-51D2-82E57F709D8F}"/>
              </a:ext>
            </a:extLst>
          </p:cNvPr>
          <p:cNvSpPr txBox="1"/>
          <p:nvPr/>
        </p:nvSpPr>
        <p:spPr>
          <a:xfrm>
            <a:off x="1219200" y="3428999"/>
            <a:ext cx="904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Timeline Chart - Number of Animals Found by Month</a:t>
            </a:r>
          </a:p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noticeable increase in animal intake during the summer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Winter months have fewer animals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Intakes spike around specific periods, potentially due to seasonal factors or holidays.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Animal intake has decreased during recent years.</a:t>
            </a:r>
          </a:p>
          <a:p>
            <a:r>
              <a:rPr lang="en-US" b="1" dirty="0"/>
              <a:t>Questions Answered 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months see the highest number of animal intakes?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there trends linked to weather or holidays?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intake type vary by time of year?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4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412D7-61C2-33CA-2878-A30E698B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19" y="1538135"/>
            <a:ext cx="3768505" cy="3224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641409-EFFF-7460-FA5C-9F01048A23AB}"/>
              </a:ext>
            </a:extLst>
          </p:cNvPr>
          <p:cNvSpPr txBox="1"/>
          <p:nvPr/>
        </p:nvSpPr>
        <p:spPr>
          <a:xfrm>
            <a:off x="4953378" y="1397000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Scatter Plot - Count of Age upon Intake vs. Age upon Intake (Months)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Younger animals are more frequently found compared to older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dense cluster of data points around the 0-12 month age range.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outliers exist where very old animals (over 50 months) were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 Answered 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younger animals more likely to be found than older animals?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does age distribution change across intake conditions?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age ranges have the most found animals?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53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35F32-B893-CDD1-1572-79EF3830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458740"/>
            <a:ext cx="3562523" cy="3548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170AB-F3A6-3C1E-7254-289135462233}"/>
              </a:ext>
            </a:extLst>
          </p:cNvPr>
          <p:cNvSpPr txBox="1"/>
          <p:nvPr/>
        </p:nvSpPr>
        <p:spPr>
          <a:xfrm>
            <a:off x="4749800" y="1458740"/>
            <a:ext cx="604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Bubble Chart - Intake Type vs. Intake Condition (Size: Average of Age upon Intake)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Stray animals tend to have a younger average age upon intake.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Owner-surrendered animals have more varied intake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Animals found under emergency conditions are often younger.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 Answered 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intake type is linked to younger animals?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intake condition affect the average age of intake?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emergency situations more common for younger or older animals?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80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55A87-9277-DB97-CED4-19E23210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07" y="1495644"/>
            <a:ext cx="4240386" cy="386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BD7B0-7157-833F-26D7-A8B31139A99E}"/>
              </a:ext>
            </a:extLst>
          </p:cNvPr>
          <p:cNvSpPr txBox="1"/>
          <p:nvPr/>
        </p:nvSpPr>
        <p:spPr>
          <a:xfrm>
            <a:off x="5791200" y="1495644"/>
            <a:ext cx="5143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 Word Chart - Frequent Locations Where Animals Are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 neighborhoods or zones like TX, Austin have a higher frequency of animals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Rural locations report fewer animals compared to urban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areas have consistently high numbers of animals being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 Answered 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location reports the highest number of animals found?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urban areas more prone to stray animal intakes?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the found animals vary by location type (urban, rural)?</a:t>
            </a:r>
          </a:p>
        </p:txBody>
      </p:sp>
    </p:spTree>
    <p:extLst>
      <p:ext uri="{BB962C8B-B14F-4D97-AF65-F5344CB8AC3E}">
        <p14:creationId xmlns:p14="http://schemas.microsoft.com/office/powerpoint/2010/main" val="252951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B7163-6F97-D241-CE90-44F0D017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40" y="1664794"/>
            <a:ext cx="3048160" cy="3528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70B8E-4EBB-014D-C346-7DCF7C587AA4}"/>
              </a:ext>
            </a:extLst>
          </p:cNvPr>
          <p:cNvSpPr txBox="1"/>
          <p:nvPr/>
        </p:nvSpPr>
        <p:spPr>
          <a:xfrm>
            <a:off x="5029200" y="1664794"/>
            <a:ext cx="6261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8. Box and Whisker Plot - Distribution of Age upon Intake by Sex on Intake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age distribution for males tends to be wider than for females.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males and females have a similar median age upon intake.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several outliers, especially among male animals.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Questions Answered 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males and females have similar age distributions at intake?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there more outliers for one gender?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intake condition affect the age distribution by sex?</a:t>
            </a:r>
          </a:p>
        </p:txBody>
      </p:sp>
    </p:spTree>
    <p:extLst>
      <p:ext uri="{BB962C8B-B14F-4D97-AF65-F5344CB8AC3E}">
        <p14:creationId xmlns:p14="http://schemas.microsoft.com/office/powerpoint/2010/main" val="158595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1377</Words>
  <Application>Microsoft Office PowerPoint</Application>
  <PresentationFormat>Widescreen</PresentationFormat>
  <Paragraphs>159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Om_Chandra_2021700014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1</vt:lpstr>
      <vt:lpstr>Page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Om Chandra</cp:lastModifiedBy>
  <cp:revision>5</cp:revision>
  <dcterms:created xsi:type="dcterms:W3CDTF">2016-09-04T11:54:55Z</dcterms:created>
  <dcterms:modified xsi:type="dcterms:W3CDTF">2024-09-29T18:19:57Z</dcterms:modified>
</cp:coreProperties>
</file>