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0381c0d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0381c0d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0381c0d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0381c0d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0381c0d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0381c0d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0381c0d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0381c0d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96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97975"/>
            <a:ext cx="7267500" cy="110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of Yoga Daily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000" y="2710175"/>
            <a:ext cx="5872225" cy="225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487525" y="1567675"/>
            <a:ext cx="57393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Yoga is the journey of the self, through the self, to the self.</a:t>
            </a:r>
            <a:endParaRPr sz="1600">
              <a:solidFill>
                <a:schemeClr val="dk2"/>
              </a:solidFill>
            </a:endParaRPr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</a:rPr>
              <a:t>-Bhagvat Gita</a:t>
            </a:r>
            <a:endParaRPr i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15C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Yoga is an ancient practice that connects the </a:t>
            </a:r>
            <a:r>
              <a:rPr b="1" lang="en">
                <a:solidFill>
                  <a:schemeClr val="dk1"/>
                </a:solidFill>
              </a:rPr>
              <a:t>body, mind, and breath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</a:rPr>
              <a:t>Originated in India thousands of years ago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</a:rPr>
              <a:t>Practiced worldwide for health and wellness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</a:rPr>
              <a:t>A simple daily routine of yoga can bring balance, energy,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and peace.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375" y="1619500"/>
            <a:ext cx="1965225" cy="212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15C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Physical Benefits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Increases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flexibility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improves posture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Strengthens muscles and builds balance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Boosts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immunity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energy levels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management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overall fitness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955" y="1302225"/>
            <a:ext cx="3317575" cy="27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15C"/>
            </a:gs>
          </a:gsLst>
          <a:lin ang="5400012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Mental &amp; Emotional Benefits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stress, anxiety, and depression</a:t>
            </a:r>
            <a:b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focus, concentration, and memory</a:t>
            </a:r>
            <a:b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Promotes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sleep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relaxation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Encourages positivity and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self-awareness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788" y="1507763"/>
            <a:ext cx="28479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6DB"/>
            </a:gs>
            <a:gs pos="100000">
              <a:srgbClr val="FAD15C"/>
            </a:gs>
          </a:gsLst>
          <a:lin ang="5400012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43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Practicing yoga daily leads to a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healthy body and peaceful mind</a:t>
            </a:r>
            <a:b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15–30 minutes a day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make a big difference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Yoga is not just physical exercise—it’s a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lifestyle for overall well-being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🌿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7375" y="2725250"/>
            <a:ext cx="2919850" cy="22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