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presProps" Target="presProps.xml"/>
  <Relationship Id="rId9" Type="http://schemas.openxmlformats.org/officeDocument/2006/relationships/viewProps" Target="viewProps.xml"/>
  <Relationship Id="rId10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953655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5143500"/>
          <a:chOff x="0" y="0"/>
          <a:chExt cx="9144000" cy="5143500"/>
        </a:xfrm>
      </p:grpSpPr>
      <p:sp>
        <p:nvSpPr>
          <p:cNvPr id="2" name="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9fafb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" name=""/>
          <p:cNvSpPr txBox="1"/>
          <p:nvPr/>
        </p:nvSpPr>
        <p:spPr>
          <a:xfrm>
            <a:off x="476250" y="762000"/>
            <a:ext cx="8572500" cy="571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1e3a8a">
                    <a:alpha val="100000"/>
                  </a:srgbClr>
                </a:solidFill>
                <a:latin typeface="Calibri"/>
              </a:rPr>
              <a:t><![CDATA[المؤسسة العامة للتدريب التقني والمهني]]></a:t>
            </a:r>
          </a:p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6b7280">
                    <a:alpha val="100000"/>
                  </a:srgbClr>
                </a:solidFill>
                <a:latin typeface="Calibri"/>
              </a:rPr>
              <a:t><![CDATA[Technical and Vocational Training Corporation]]></a:t>
            </a:r>
          </a:p>
        </p:txBody>
      </p:sp>
      <p:sp>
        <p:nvSpPr>
          <p:cNvPr id="4" name=""/>
          <p:cNvSpPr txBox="1"/>
          <p:nvPr/>
        </p:nvSpPr>
        <p:spPr>
          <a:xfrm>
            <a:off x="3619500" y="1714500"/>
            <a:ext cx="1905000" cy="28575"/>
          </a:xfrm>
          <a:prstGeom prst="rect">
            <a:avLst/>
          </a:prstGeom>
          <a:solidFill>
            <a:srgbClr val="1e3a8a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"/>
          <p:cNvSpPr txBox="1"/>
          <p:nvPr/>
        </p:nvSpPr>
        <p:spPr>
          <a:xfrm>
            <a:off x="476250" y="2095500"/>
            <a:ext cx="8572500" cy="952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Smart Campus Management System]]></a:t>
            </a:r>
          </a:p>
        </p:txBody>
      </p:sp>
      <p:sp>
        <p:nvSpPr>
          <p:cNvPr id="6" name=""/>
          <p:cNvSpPr txBox="1"/>
          <p:nvPr/>
        </p:nvSpPr>
        <p:spPr>
          <a:xfrm>
            <a:off x="1714500" y="3429000"/>
            <a:ext cx="5715000" cy="1143000"/>
          </a:xfrm>
          <a:prstGeom prst="rect">
            <a:avLst/>
          </a:prstGeom>
          <a:solidFill>
            <a:srgbClr val="ffffff">
              <a:alpha val="100000"/>
            </a:srgbClr>
          </a:solidFill>
          <a:ln w="9525" cap="flat" cmpd="sng" algn="ctr">
            <a:solidFill>
              <a:srgbClr val="e5e7eb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Program: Bachelor of Computer Science
]]></a:t>
            </a:r>
          </a:p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Academic Year: 2024-2025 - Fall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572000"/>
          <a:chOff x="0" y="0"/>
          <a:chExt cx="9144000" cy="4572000"/>
        </a:xfrm>
      </p:grpSpPr>
      <p:sp>
        <p:nvSpPr>
          <p:cNvPr id="2" name="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1e3a8a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" name=""/>
          <p:cNvSpPr txBox="1"/>
          <p:nvPr/>
        </p:nvSpPr>
        <p:spPr>
          <a:xfrm>
            <a:off x="476250" y="0"/>
            <a:ext cx="8572500" cy="762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Project Overview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" y="952500"/>
            <a:ext cx="8191500" cy="3619500"/>
          </a:xfrm>
          <a:prstGeom prst="rect">
            <a:avLst/>
          </a:prstGeom>
          <a:solidFill>
            <a:srgbClr val="f9fafb">
              <a:alpha val="100000"/>
            </a:srgbClr>
          </a:solidFill>
          <a:ln w="9525" cap="flat" cmpd="sng" algn="ctr">
            <a:solidFill>
              <a:srgbClr val="e5e7eb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"/>
          <p:cNvSpPr txBox="1"/>
          <p:nvPr/>
        </p:nvSpPr>
        <p:spPr>
          <a:xfrm>
            <a:off x="762000" y="1238250"/>
            <a:ext cx="3810000" cy="2857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600" spc="0" u="none" cap="none">
                <a:solidFill>
                  <a:srgbClr val="1e3a8a">
                    <a:alpha val="100000"/>
                  </a:srgbClr>
                </a:solidFill>
                <a:latin typeface="Calibri"/>
              </a:rPr>
              <a:t><![CDATA[📋 Program Information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Program: Bachelor of Computer Science
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Department: Computer Science
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Academic Year: 2024-2025
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Semester: Fall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762500" y="1238250"/>
            <a:ext cx="3810000" cy="2857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600" spc="0" u="none" cap="none">
                <a:solidFill>
                  <a:srgbClr val="1e3a8a">
                    <a:alpha val="100000"/>
                  </a:srgbClr>
                </a:solidFill>
                <a:latin typeface="Calibri"/>
              </a:rPr>
              <a:t><![CDATA[📊 Project Status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Status: Completed
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Approval: Approved
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DOI: 10.1000/example.2024.001
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Repository: Available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4572000"/>
          <a:chOff x="0" y="0"/>
          <a:chExt cx="9144000" cy="4572000"/>
        </a:xfrm>
      </p:grpSpPr>
      <p:sp>
        <p:nvSpPr>
          <p:cNvPr id="2" name="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1e3a8a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" name=""/>
          <p:cNvSpPr txBox="1"/>
          <p:nvPr/>
        </p:nvSpPr>
        <p:spPr>
          <a:xfrm>
            <a:off x="476250" y="0"/>
            <a:ext cx="8572500" cy="762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Abstract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" y="952500"/>
            <a:ext cx="8191500" cy="3619500"/>
          </a:xfrm>
          <a:prstGeom prst="rect">
            <a:avLst/>
          </a:prstGeom>
          <a:solidFill>
            <a:srgbClr val="ffffff">
              <a:alpha val="100000"/>
            </a:srgbClr>
          </a:solidFill>
          <a:ln w="19050" cap="flat" cmpd="sng" algn="ctr">
            <a:solidFill>
              <a:srgbClr val="3b82f6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"/>
          <p:cNvSpPr txBox="1"/>
          <p:nvPr/>
        </p:nvSpPr>
        <p:spPr>
          <a:xfrm>
            <a:off x="762000" y="1143000"/>
            <a:ext cx="7620000" cy="333375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400" spc="0" u="none" cap="none">
                <a:solidFill>
                  <a:srgbClr val="1f2937">
                    <a:alpha val="100000"/>
                  </a:srgbClr>
                </a:solidFill>
                <a:latin typeface="Calibri"/>
              </a:rPr>
              <a:t><![CDATA[A comprehensive system for managing campus resources, student activities, and administrative tasks using modern web technologies.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2000250"/>
          <a:chOff x="0" y="0"/>
          <a:chExt cx="9144000" cy="2000250"/>
        </a:xfrm>
      </p:grpSpPr>
      <p:sp>
        <p:nvSpPr>
          <p:cNvPr id="2" name="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1e3a8a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" name=""/>
          <p:cNvSpPr txBox="1"/>
          <p:nvPr/>
        </p:nvSpPr>
        <p:spPr>
          <a:xfrm>
            <a:off x="476250" y="0"/>
            <a:ext cx="8572500" cy="762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Keyword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952500" y="1428750"/>
            <a:ext cx="2381250" cy="571500"/>
          </a:xfrm>
          <a:prstGeom prst="rect">
            <a:avLst/>
          </a:prstGeom>
          <a:solidFill>
            <a:srgbClr val="3b82f6">
              <a:alpha val="100000"/>
            </a:srgbClr>
          </a:solidFill>
          <a:ln w="9525" cap="flat" cmpd="sng" algn="ctr">
            <a:solidFill>
              <a:srgbClr val="1e3a8a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5" name=""/>
          <p:cNvSpPr txBox="1"/>
          <p:nvPr/>
        </p:nvSpPr>
        <p:spPr>
          <a:xfrm>
            <a:off x="952500" y="1428750"/>
            <a:ext cx="2381250" cy="571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web development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619500" y="1428750"/>
            <a:ext cx="2381250" cy="571500"/>
          </a:xfrm>
          <a:prstGeom prst="rect">
            <a:avLst/>
          </a:prstGeom>
          <a:solidFill>
            <a:srgbClr val="3b82f6">
              <a:alpha val="100000"/>
            </a:srgbClr>
          </a:solidFill>
          <a:ln w="9525" cap="flat" cmpd="sng" algn="ctr">
            <a:solidFill>
              <a:srgbClr val="1e3a8a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7" name=""/>
          <p:cNvSpPr txBox="1"/>
          <p:nvPr/>
        </p:nvSpPr>
        <p:spPr>
          <a:xfrm>
            <a:off x="3619500" y="1428750"/>
            <a:ext cx="2381250" cy="571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campus management]]></a:t>
            </a:r>
          </a:p>
        </p:txBody>
      </p:sp>
      <p:sp>
        <p:nvSpPr>
          <p:cNvPr id="8" name=""/>
          <p:cNvSpPr txBox="1"/>
          <p:nvPr/>
        </p:nvSpPr>
        <p:spPr>
          <a:xfrm>
            <a:off x="6286500" y="1428750"/>
            <a:ext cx="2381250" cy="571500"/>
          </a:xfrm>
          <a:prstGeom prst="rect">
            <a:avLst/>
          </a:prstGeom>
          <a:solidFill>
            <a:srgbClr val="3b82f6">
              <a:alpha val="100000"/>
            </a:srgbClr>
          </a:solidFill>
          <a:ln w="9525" cap="flat" cmpd="sng" algn="ctr">
            <a:solidFill>
              <a:srgbClr val="1e3a8a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"/>
          <p:cNvSpPr txBox="1"/>
          <p:nvPr/>
        </p:nvSpPr>
        <p:spPr>
          <a:xfrm>
            <a:off x="6286500" y="1428750"/>
            <a:ext cx="2381250" cy="5715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c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student portal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9144000" cy="2667000"/>
          <a:chOff x="0" y="0"/>
          <a:chExt cx="9144000" cy="2667000"/>
        </a:xfrm>
      </p:grpSpPr>
      <p:sp>
        <p:nvSpPr>
          <p:cNvPr id="2" name=""/>
          <p:cNvSpPr txBox="1"/>
          <p:nvPr/>
        </p:nvSpPr>
        <p:spPr>
          <a:xfrm>
            <a:off x="0" y="0"/>
            <a:ext cx="9144000" cy="762000"/>
          </a:xfrm>
          <a:prstGeom prst="rect">
            <a:avLst/>
          </a:prstGeom>
          <a:solidFill>
            <a:srgbClr val="1e3a8a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3" name=""/>
          <p:cNvSpPr txBox="1"/>
          <p:nvPr/>
        </p:nvSpPr>
        <p:spPr>
          <a:xfrm>
            <a:off x="476250" y="0"/>
            <a:ext cx="8572500" cy="762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4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Team Members & Advisors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76250" y="952500"/>
            <a:ext cx="8191500" cy="1714500"/>
          </a:xfrm>
          <a:prstGeom prst="rect">
            <a:avLst/>
          </a:prstGeom>
          <a:solidFill>
            <a:srgbClr val="f9fafb">
              <a:alpha val="100000"/>
            </a:srgbClr>
          </a:solidFill>
          <a:ln w="9525" cap="flat" cmpd="sng" algn="ctr">
            <a:solidFill>
              <a:srgbClr val="e5e7eb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800" spc="0" u="none" cap="none">
                <a:solidFill>
                  <a:srgbClr val="1e3a8a">
                    <a:alpha val="100000"/>
                  </a:srgbClr>
                </a:solidFill>
                <a:latin typeface="Calibri"/>
              </a:rPr>
              <a:t><![CDATA[👥 Team Members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92">
  <a:themeElements>
    <a:clrScheme name="Theme9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5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TVTC Fahras System</dc:creator>
  <cp:lastModifiedBy>Unknown Creator</cp:lastModifiedBy>
  <dcterms:created xsi:type="dcterms:W3CDTF">2025-10-15T09:24:42Z</dcterms:created>
  <dcterms:modified xsi:type="dcterms:W3CDTF">2025-10-15T09:24:42Z</dcterms:modified>
  <dc:title>Smart Campus Management System</dc:title>
  <dc:description>A comprehensive system for managing campus resources, student activities, and administrative tasks using modern web technologies.</dc:description>
  <dc:subject>Graduation Project Presentation</dc:subject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