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6AC4-B92E-429B-9165-6F26F1E0566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589A1-F38E-4855-A2A8-791F0FF9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D3CB-B4C1-2FA1-329D-CE93BABC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ACCD-02EF-E2F3-035C-9E9A5D73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64CD-EA66-7C45-9D22-89DD8D14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7B28-833B-22CD-6588-D779F6E5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E20F-BF04-3A75-FF28-96BFA53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14E-371D-89D5-D307-C95C379D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2F04-7C3B-D15D-EA1E-3FEED14B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4149-72C0-1BD1-B816-B2ADCC92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EFC3-F4CF-0825-FFF5-0BABBC8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15E0-7229-DA0A-D2C2-EED89652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1644B-62F3-2FD8-283F-FEB9F942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671B-AA8F-33A3-1F0E-0DF58C5E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8FFF-9CBB-94C5-B81E-5BFCDC2F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40E0-B82C-A214-0D06-BCA2F4C6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2572-C0CB-78A1-899E-C80835D8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B082-46F2-962F-D1EE-982F669F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ECA9-9F66-4B2D-B968-1BAD7451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1992-CA77-9CE8-92C1-CC66E9DD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FBC2-2FB9-6067-3CA7-25BB77D6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4C81-FCB0-8C44-D4F7-A4FE0565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B5F6-05EB-253F-26EE-A8762B4A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75491-325F-CE43-1582-D58280F1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792E-4687-8CFA-5D5B-FBD7AEA6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1640-4551-D69D-E0B4-A05E8A30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1E47-1DF3-C2B6-8623-9D0F57D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C476-583D-2BC6-ADA0-CC92DA05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A288-70F4-86FF-2958-5D6AE044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1B9FF-5973-C1DA-C25A-3175085B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83F5-2C0C-38E6-7BC5-F041E101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F06B-7673-80A8-C807-5799AA5B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ED14-5573-46F5-A3CE-22B353F9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BBA1-971C-A47C-B57E-D5FB1D64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67E3-1FA2-C6DA-0AF3-CEE28CB7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DDD6-577F-C38D-31E8-92A8DFF4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FFE7-06D9-43F2-9DC5-BFCCE9F1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7302-2601-CF12-C983-329543DC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F19DB-BE5E-1BD2-839A-B2183689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62D93-E704-0735-3356-641C487D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7F67-15E4-4D01-3C6C-CF7DAB4F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4B2-E179-3846-70E4-8046E13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1B514-818F-C46D-FF7F-86F699A8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45430-3F83-2D02-4A8E-CC7A81D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B42CF-06A0-5542-2A83-FD46C9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CC6AC-BC76-679A-DB19-07ECFF1B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64EE0-7981-B5D2-B551-1561AE25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A8780-BD0F-2236-BC57-F346EF8D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4962-5C1C-2F51-B0DD-651ED4B3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14A4-B000-93CD-86D4-E59B6523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7AFC-24C2-5B2F-66BF-951BD65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81BE-246E-614A-12BD-F827867B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0A2D-DC19-05CB-250F-563C6E36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3C01-26DB-4145-B4D6-D731FB02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1B7-B3C1-FED4-C667-ED9DDF06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D5FA2-A916-76C0-8481-39AD7B29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91C21-47BA-1D96-6D6D-3CDBC080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2DCD0-D079-A61A-ECDA-C1645699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6FCD-71F9-2594-D52A-A7A73679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F068-6725-74B2-B32F-489A0AFA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520EF-9409-B0C9-B781-3082CEC8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0872-D035-BB75-603E-D51EB945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99CB-A8F3-BCEC-B5A3-78D071785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1CE40-0E65-4D4F-A656-5D9EA6E983B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8B3B-F14D-8C43-50B3-0D0BD43FB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BA76-183D-2258-CF0F-C13C9202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0673A-6416-405B-9340-02285EC43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q-uc2tkHS0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6BF4-7DD5-6BEF-3F27-BB9F813B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922"/>
            <a:ext cx="9144000" cy="2387600"/>
          </a:xfrm>
        </p:spPr>
        <p:txBody>
          <a:bodyPr/>
          <a:lstStyle/>
          <a:p>
            <a:r>
              <a:rPr lang="en-US" dirty="0"/>
              <a:t>Car accident in UK </a:t>
            </a:r>
            <a:br>
              <a:rPr lang="en-US" dirty="0"/>
            </a:br>
            <a:r>
              <a:rPr lang="en-US" dirty="0" err="1"/>
              <a:t>jan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13451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9CED0-5F80-FB1B-A931-6C40492C7AC4}"/>
              </a:ext>
            </a:extLst>
          </p:cNvPr>
          <p:cNvSpPr/>
          <p:nvPr/>
        </p:nvSpPr>
        <p:spPr>
          <a:xfrm>
            <a:off x="93795" y="125812"/>
            <a:ext cx="4610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condition</a:t>
            </a: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7AABFA3-277A-28B5-4C56-3017D574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142"/>
            <a:ext cx="12192000" cy="58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ritish reaction to a car crash">
            <a:hlinkClick r:id="" action="ppaction://media"/>
            <a:extLst>
              <a:ext uri="{FF2B5EF4-FFF2-40B4-BE49-F238E27FC236}">
                <a16:creationId xmlns:a16="http://schemas.microsoft.com/office/drawing/2014/main" id="{985B111E-CADC-33AD-792C-79F6F545AC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747252"/>
            <a:ext cx="9144000" cy="51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AC5B05-EF48-B5CA-9B2C-D6013EE5DA81}"/>
              </a:ext>
            </a:extLst>
          </p:cNvPr>
          <p:cNvSpPr/>
          <p:nvPr/>
        </p:nvSpPr>
        <p:spPr>
          <a:xfrm>
            <a:off x="448147" y="253631"/>
            <a:ext cx="3174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type</a:t>
            </a: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7A0112C-51D0-B0F2-193C-8C781CDB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17" y="462117"/>
            <a:ext cx="8504983" cy="63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B8384AC-7BFB-657A-818A-807BEC3C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346"/>
            <a:ext cx="12192000" cy="5790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7B2D4-09AC-97A6-72A2-69798BBC8AA2}"/>
              </a:ext>
            </a:extLst>
          </p:cNvPr>
          <p:cNvSpPr txBox="1"/>
          <p:nvPr/>
        </p:nvSpPr>
        <p:spPr>
          <a:xfrm>
            <a:off x="747252" y="412955"/>
            <a:ext cx="44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columns</a:t>
            </a:r>
          </a:p>
        </p:txBody>
      </p:sp>
    </p:spTree>
    <p:extLst>
      <p:ext uri="{BB962C8B-B14F-4D97-AF65-F5344CB8AC3E}">
        <p14:creationId xmlns:p14="http://schemas.microsoft.com/office/powerpoint/2010/main" val="11609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7A1647-BEFE-F2E3-4C69-E3A51D31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6FE3A-CAA0-7001-968B-A87B5DDEED4D}"/>
              </a:ext>
            </a:extLst>
          </p:cNvPr>
          <p:cNvSpPr txBox="1"/>
          <p:nvPr/>
        </p:nvSpPr>
        <p:spPr>
          <a:xfrm>
            <a:off x="127820" y="385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set columns</a:t>
            </a:r>
          </a:p>
        </p:txBody>
      </p:sp>
    </p:spTree>
    <p:extLst>
      <p:ext uri="{BB962C8B-B14F-4D97-AF65-F5344CB8AC3E}">
        <p14:creationId xmlns:p14="http://schemas.microsoft.com/office/powerpoint/2010/main" val="219090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30DFAC6-00A1-458B-2F12-5B2BDABF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935304"/>
            <a:ext cx="8947355" cy="5922695"/>
          </a:xfrm>
          <a:prstGeom prst="rect">
            <a:avLst/>
          </a:prstGeom>
        </p:spPr>
      </p:pic>
      <p:sp>
        <p:nvSpPr>
          <p:cNvPr id="10" name="TextBox 9" descr="a&#10;s">
            <a:extLst>
              <a:ext uri="{FF2B5EF4-FFF2-40B4-BE49-F238E27FC236}">
                <a16:creationId xmlns:a16="http://schemas.microsoft.com/office/drawing/2014/main" id="{6E5B7C71-12CD-C1CF-16B8-B737D4D74A1E}"/>
              </a:ext>
            </a:extLst>
          </p:cNvPr>
          <p:cNvSpPr txBox="1"/>
          <p:nvPr/>
        </p:nvSpPr>
        <p:spPr>
          <a:xfrm>
            <a:off x="825909" y="422787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649D-CECF-1290-F47D-C6DD16C4F2CD}"/>
              </a:ext>
            </a:extLst>
          </p:cNvPr>
          <p:cNvSpPr/>
          <p:nvPr/>
        </p:nvSpPr>
        <p:spPr>
          <a:xfrm>
            <a:off x="-84176" y="14323"/>
            <a:ext cx="5851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Histogram for date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1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65AADB-8355-4A7F-1EDA-CA7B5680B22C}"/>
              </a:ext>
            </a:extLst>
          </p:cNvPr>
          <p:cNvSpPr/>
          <p:nvPr/>
        </p:nvSpPr>
        <p:spPr>
          <a:xfrm>
            <a:off x="0" y="145477"/>
            <a:ext cx="58473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 plot for days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38EDBFD-075A-33CC-59DB-086B8F507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10" y="1377694"/>
            <a:ext cx="700185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9DB4D-EE0C-0CCC-26F4-C0C0E6B73923}"/>
              </a:ext>
            </a:extLst>
          </p:cNvPr>
          <p:cNvSpPr/>
          <p:nvPr/>
        </p:nvSpPr>
        <p:spPr>
          <a:xfrm>
            <a:off x="0" y="86483"/>
            <a:ext cx="5433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Accident severity </a:t>
            </a:r>
          </a:p>
        </p:txBody>
      </p:sp>
      <p:pic>
        <p:nvPicPr>
          <p:cNvPr id="6" name="Picture 5" descr="A graph of a person with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B7E96F3-A025-CB92-E647-D20003B4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39" y="1083212"/>
            <a:ext cx="7614654" cy="55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17124-3055-C26E-A8D0-C980E7317219}"/>
              </a:ext>
            </a:extLst>
          </p:cNvPr>
          <p:cNvSpPr/>
          <p:nvPr/>
        </p:nvSpPr>
        <p:spPr>
          <a:xfrm>
            <a:off x="89573" y="233967"/>
            <a:ext cx="4972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Junction control</a:t>
            </a:r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383C7D7-8365-C61F-DB0C-0E1A7CA2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033"/>
            <a:ext cx="12192000" cy="56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3EF8B-092E-44FC-2AFD-0144AAA5B5B6}"/>
              </a:ext>
            </a:extLst>
          </p:cNvPr>
          <p:cNvSpPr/>
          <p:nvPr/>
        </p:nvSpPr>
        <p:spPr>
          <a:xfrm>
            <a:off x="87477" y="115980"/>
            <a:ext cx="413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surface</a:t>
            </a:r>
          </a:p>
        </p:txBody>
      </p:sp>
      <p:pic>
        <p:nvPicPr>
          <p:cNvPr id="6" name="Picture 5" descr="A graph of a snow accident&#10;&#10;Description automatically generated with medium confidence">
            <a:extLst>
              <a:ext uri="{FF2B5EF4-FFF2-40B4-BE49-F238E27FC236}">
                <a16:creationId xmlns:a16="http://schemas.microsoft.com/office/drawing/2014/main" id="{1EC22DBD-74C8-28B7-69F3-0454B85F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7" y="982801"/>
            <a:ext cx="8416413" cy="58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5B2C9D-E1C6-829C-D574-12D540C4F135}"/>
              </a:ext>
            </a:extLst>
          </p:cNvPr>
          <p:cNvSpPr/>
          <p:nvPr/>
        </p:nvSpPr>
        <p:spPr>
          <a:xfrm>
            <a:off x="79841" y="155309"/>
            <a:ext cx="55233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6" name="Picture 5" descr="A white background with colorful squares&#10;&#10;Description automatically generated">
            <a:extLst>
              <a:ext uri="{FF2B5EF4-FFF2-40B4-BE49-F238E27FC236}">
                <a16:creationId xmlns:a16="http://schemas.microsoft.com/office/drawing/2014/main" id="{B6B9F087-8E2F-A245-3A98-FA28D3CD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058"/>
            <a:ext cx="12192000" cy="58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Office PowerPoint</Application>
  <PresentationFormat>Widescreen</PresentationFormat>
  <Paragraphs>12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Car accident in UK  jan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emad</dc:creator>
  <cp:lastModifiedBy>Omar emad</cp:lastModifiedBy>
  <cp:revision>3</cp:revision>
  <dcterms:created xsi:type="dcterms:W3CDTF">2024-10-07T22:52:18Z</dcterms:created>
  <dcterms:modified xsi:type="dcterms:W3CDTF">2024-10-08T15:44:27Z</dcterms:modified>
</cp:coreProperties>
</file>