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E026F-586B-49AA-9B07-CA1A5DD654E9}" v="8" dt="2025-07-23T09:42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  <pc:picChg chg="add mod modCrop">
          <ac:chgData name="Divisha Kilari" userId="9d728e10-0bcb-4570-96e4-163b0fd495fd" providerId="ADAL" clId="{7CDE026F-586B-49AA-9B07-CA1A5DD654E9}" dt="2025-07-23T09:42:44.397" v="7" actId="14100"/>
          <ac:picMkLst>
            <pc:docMk/>
            <pc:sldMk cId="3786078472" sldId="257"/>
            <ac:picMk id="3" creationId="{1DE9F62B-8990-5EB5-5A81-58635508A055}"/>
          </ac:picMkLst>
        </pc:picChg>
        <pc:picChg chg="del">
          <ac:chgData name="Divisha Kilari" userId="9d728e10-0bcb-4570-96e4-163b0fd495fd" providerId="ADAL" clId="{7CDE026F-586B-49AA-9B07-CA1A5DD654E9}" dt="2025-07-23T09:41:48.816" v="0" actId="478"/>
          <ac:picMkLst>
            <pc:docMk/>
            <pc:sldMk cId="3786078472" sldId="257"/>
            <ac:picMk id="5" creationId="{88BAF928-A5FA-338D-1148-61A0B4FECF59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ah.thompson@netcorp.com" TargetMode="External"/><Relationship Id="rId3" Type="http://schemas.openxmlformats.org/officeDocument/2006/relationships/hyperlink" Target="mailto:m.chen@netcorp.com" TargetMode="External"/><Relationship Id="rId4" Type="http://schemas.openxmlformats.org/officeDocument/2006/relationships/hyperlink" Target="mailto:aisha.rahman@netcorp.com" TargetMode="External"/><Relationship Id="rId5" Type="http://schemas.openxmlformats.org/officeDocument/2006/relationships/hyperlink" Target="mailto:priya.desai@netcorp.co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&lt;organization&gt;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&lt;organization&gt;</a:t>
            </a:r>
            <a:endParaRPr lang="en-IN"/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9ABB852-2B10-8EA8-75FB-82882456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7F5259D-EF9D-F755-A7DA-C0973C0F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9F62B-8990-5EB5-5A81-58635508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"/>
          <a:stretch>
            <a:fillRect/>
          </a:stretch>
        </p:blipFill>
        <p:spPr>
          <a:xfrm>
            <a:off x="1813651" y="401933"/>
            <a:ext cx="8327518" cy="55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76231"/>
              </p:ext>
            </p:extLst>
          </p:nvPr>
        </p:nvGraphicFramePr>
        <p:xfrm>
          <a:off x="1546727" y="1519749"/>
          <a:ext cx="9098545" cy="2865587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154203">
                <a:tc>
                  <a:txBody>
                    <a:bodyPr/>
                    <a:lstStyle/>
                    <a:p>
                      <a:r>
                        <a:t>Revision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Full Name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&lt;person&gt;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Reviewed Date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Changes Made (If Any)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&lt;person&gt;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&lt;email&gt;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&lt;hostname&gt;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&lt;person&gt;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&lt;email&gt;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&lt;hostname&gt;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Updated IP addressing scheme and &lt;organization&gt;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&lt;person&gt;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&lt;email&gt;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&lt;hostname&gt;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&lt;person&gt;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&lt;email&gt;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&lt;hostname&gt;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  <p:pic>
        <p:nvPicPr>
          <p:cNvPr id="9" name="Picture 8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58AD1C5-0E9A-1801-08DE-57091B74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FD7B-6E02-4A2F-8EF2-1C669E58D82A}"/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revision>1</cp:revision>
  <dcterms:created xsi:type="dcterms:W3CDTF">2025-07-22T04:30:30Z</dcterms:created>
  <dcterms:modified xsi:type="dcterms:W3CDTF">2025-07-23T09:42:48Z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