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AD762-4E3B-409D-8726-98C17A68413D}" v="1" dt="2025-09-05T12:14:35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34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BCAAD762-4E3B-409D-8726-98C17A68413D}"/>
    <pc:docChg chg="addSld delSld modSld">
      <pc:chgData name="Divisha Kilari" userId="9d728e10-0bcb-4570-96e4-163b0fd495fd" providerId="ADAL" clId="{BCAAD762-4E3B-409D-8726-98C17A68413D}" dt="2025-09-05T12:14:35.222" v="1"/>
      <pc:docMkLst>
        <pc:docMk/>
      </pc:docMkLst>
      <pc:sldChg chg="add del">
        <pc:chgData name="Divisha Kilari" userId="9d728e10-0bcb-4570-96e4-163b0fd495fd" providerId="ADAL" clId="{BCAAD762-4E3B-409D-8726-98C17A68413D}" dt="2025-09-05T12:14:35.222" v="1"/>
        <pc:sldMkLst>
          <pc:docMk/>
          <pc:sldMk cId="0" sldId="256"/>
        </pc:sldMkLst>
      </pc:sldChg>
      <pc:sldChg chg="add del">
        <pc:chgData name="Divisha Kilari" userId="9d728e10-0bcb-4570-96e4-163b0fd495fd" providerId="ADAL" clId="{BCAAD762-4E3B-409D-8726-98C17A68413D}" dt="2025-09-05T12:14:35.222" v="1"/>
        <pc:sldMkLst>
          <pc:docMk/>
          <pc:sldMk cId="0" sldId="257"/>
        </pc:sldMkLst>
      </pc:sldChg>
      <pc:sldChg chg="add del">
        <pc:chgData name="Divisha Kilari" userId="9d728e10-0bcb-4570-96e4-163b0fd495fd" providerId="ADAL" clId="{BCAAD762-4E3B-409D-8726-98C17A68413D}" dt="2025-09-05T12:14:35.222" v="1"/>
        <pc:sldMkLst>
          <pc:docMk/>
          <pc:sldMk cId="0" sldId="258"/>
        </pc:sldMkLst>
      </pc:sldChg>
      <pc:sldChg chg="add del">
        <pc:chgData name="Divisha Kilari" userId="9d728e10-0bcb-4570-96e4-163b0fd495fd" providerId="ADAL" clId="{BCAAD762-4E3B-409D-8726-98C17A68413D}" dt="2025-09-05T12:14:35.222" v="1"/>
        <pc:sldMkLst>
          <pc:docMk/>
          <pc:sldMk cId="0" sldId="259"/>
        </pc:sldMkLst>
      </pc:sldChg>
      <pc:sldChg chg="add del">
        <pc:chgData name="Divisha Kilari" userId="9d728e10-0bcb-4570-96e4-163b0fd495fd" providerId="ADAL" clId="{BCAAD762-4E3B-409D-8726-98C17A68413D}" dt="2025-09-05T12:14:35.222" v="1"/>
        <pc:sldMkLst>
          <pc:docMk/>
          <pc:sldMk cId="116206974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Automating File Clean</a:t>
            </a:r>
            <a:r>
              <a:rPr lang="en-US" dirty="0"/>
              <a:t>s</a:t>
            </a:r>
            <a:r>
              <a:rPr dirty="0"/>
              <a:t>ing and Analysis </a:t>
            </a:r>
            <a:r>
              <a:rPr lang="en-US" dirty="0"/>
              <a:t>L</a:t>
            </a:r>
            <a:r>
              <a:rPr dirty="0"/>
              <a:t>everaging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Case Study Solution Presentation</a:t>
            </a:r>
          </a:p>
          <a:p>
            <a:r>
              <a:rPr dirty="0"/>
              <a:t>Group Number: __</a:t>
            </a:r>
          </a:p>
          <a:p>
            <a:r>
              <a:rPr dirty="0"/>
              <a:t>Team Members: __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Case study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ighlight>
                  <a:srgbClr val="FFFF00"/>
                </a:highlight>
              </a:rPr>
              <a:t>Populate this slide with your interpretation of the case study.</a:t>
            </a:r>
            <a:endParaRPr i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Approach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ighlight>
                  <a:srgbClr val="FFFF00"/>
                </a:highlight>
              </a:rPr>
              <a:t>Populate this slide with the strategy you used to address the case challenges.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Functional Design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ighlight>
                  <a:srgbClr val="FFFF00"/>
                </a:highlight>
              </a:rPr>
              <a:t>Populate this slide with the functional design diagram of your application (please refer to the sample diagram provided in the “Case Study” file.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AB2A-1232-6044-AB6C-4B38F12F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Analysis Sample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AF935D-B799-CC4D-9C7C-7BE9AE18F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02270"/>
              </p:ext>
            </p:extLst>
          </p:nvPr>
        </p:nvGraphicFramePr>
        <p:xfrm>
          <a:off x="457200" y="1258454"/>
          <a:ext cx="8229600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64">
                  <a:extLst>
                    <a:ext uri="{9D8B030D-6E8A-4147-A177-3AD203B41FA5}">
                      <a16:colId xmlns:a16="http://schemas.microsoft.com/office/drawing/2014/main" val="3450510411"/>
                    </a:ext>
                  </a:extLst>
                </a:gridCol>
                <a:gridCol w="709445">
                  <a:extLst>
                    <a:ext uri="{9D8B030D-6E8A-4147-A177-3AD203B41FA5}">
                      <a16:colId xmlns:a16="http://schemas.microsoft.com/office/drawing/2014/main" val="1823505690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266113205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925370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52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PS_01_EV1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png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Access Card Reader</a:t>
                      </a:r>
                    </a:p>
                    <a:p>
                      <a:r>
                        <a:rPr lang="en-US" sz="1200" dirty="0"/>
                        <a:t>A person is holding an access card against a card reader mounted near a door labeled "211 IDF/Electrical." The card reader has a light 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Digital access control system using ID/employee cards.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Automates entry tracking by time-stamping when the card is swiped.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Dependent on card validity and system integrity (e.g., cards can be lost or borrowed).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PS_01_EV2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png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Biometric Attendance/Access System</a:t>
                      </a:r>
                    </a:p>
                    <a:p>
                      <a:r>
                        <a:rPr lang="en-US" sz="1200" dirty="0"/>
                        <a:t>A wall-mounted electronic biometric device with fingerprint scanning, keypad, and display screen showing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biometric authentication (fingerprint) for high security.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Eliminates risks of proxy entry or shared access (unlike cards or logbooks).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accurate, automated attendance and access logs.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Suitable for organizations seeking reliable and tamper-proof entry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7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PS_01_EV3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</a:t>
                      </a:r>
                      <a:r>
                        <a:rPr lang="en-US" sz="1200" dirty="0" err="1"/>
                        <a:t>png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Visitors Logbook</a:t>
                      </a:r>
                    </a:p>
                    <a:p>
                      <a:r>
                        <a:rPr lang="en-US" sz="1200" dirty="0"/>
                        <a:t>A paper-based visitor logbook where individuals manually write their name, reason for visit, time in/out, and provide a signature. Two entries are already filled in.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Manual entry system, dependent on handwriting.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Prone to errors, illegible writing, and falsification.</a:t>
                      </a:r>
                    </a:p>
                    <a:p>
                      <a:pPr marL="171450" indent="-1714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automatic time tracking—relies on honesty and accuracy of the visitor.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3216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Follow Similar Pattern for other files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670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6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E76125-9175-4CB2-A387-E035C22DE7D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50b3145b-1ae8-4618-a85d-589520822f12"/>
    <ds:schemaRef ds:uri="83eabc67-0888-44e7-89b6-22274f6ed6bc"/>
    <ds:schemaRef ds:uri="http://schemas.microsoft.com/office/2006/metadata/properties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C57B657-0B7D-4FC9-9FCD-849868C49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780B3-B22E-4432-AE80-CAF6F0280D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b3145b-1ae8-4618-a85d-589520822f12"/>
    <ds:schemaRef ds:uri="83eabc67-0888-44e7-89b6-22274f6ed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Automating File Cleansing and Analysis Leveraging AI</vt:lpstr>
      <vt:lpstr>Case study Overview</vt:lpstr>
      <vt:lpstr>Approach Taken</vt:lpstr>
      <vt:lpstr>Functional Design Diagram</vt:lpstr>
      <vt:lpstr>File Analysis Sample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 Sridharan</cp:lastModifiedBy>
  <cp:revision>7</cp:revision>
  <dcterms:created xsi:type="dcterms:W3CDTF">2013-01-27T09:14:16Z</dcterms:created>
  <dcterms:modified xsi:type="dcterms:W3CDTF">2025-09-05T13:55:46Z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