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648" r:id="rId2"/>
    <p:sldId id="64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  <p:cmAuthor id="2" name="Jason Swedlow" initials="" lastIdx="5" clrIdx="1"/>
  <p:cmAuthor id="3" name="Rebecca Walker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656"/>
    <a:srgbClr val="2980B8"/>
    <a:srgbClr val="3CB2AA"/>
    <a:srgbClr val="D50E31"/>
    <a:srgbClr val="333F50"/>
    <a:srgbClr val="E7EBEE"/>
    <a:srgbClr val="6F8197"/>
    <a:srgbClr val="62AE50"/>
    <a:srgbClr val="1B6564"/>
    <a:srgbClr val="2C9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60" autoAdjust="0"/>
    <p:restoredTop sz="98720" autoAdjust="0"/>
  </p:normalViewPr>
  <p:slideViewPr>
    <p:cSldViewPr snapToGrid="0">
      <p:cViewPr>
        <p:scale>
          <a:sx n="100" d="100"/>
          <a:sy n="100" d="100"/>
        </p:scale>
        <p:origin x="-2120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-427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8/30/17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8/30/17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500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500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BC63-C649-42C3-9C85-0F873F8F0B35}" type="datetimeFigureOut">
              <a:rPr lang="id-ID" smtClean="0"/>
              <a:t>8/30/17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8646737" y="6301810"/>
            <a:ext cx="346436" cy="34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" name="TextBox 5"/>
          <p:cNvSpPr txBox="1"/>
          <p:nvPr userDrawn="1"/>
        </p:nvSpPr>
        <p:spPr>
          <a:xfrm>
            <a:off x="8647472" y="6333398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3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399088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Rectangle 18"/>
          <p:cNvSpPr/>
          <p:nvPr userDrawn="1"/>
        </p:nvSpPr>
        <p:spPr>
          <a:xfrm>
            <a:off x="8646737" y="6301810"/>
            <a:ext cx="346436" cy="34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647472" y="6333398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2352185"/>
            <a:ext cx="9144000" cy="1984560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6" name="Rectangle 25"/>
          <p:cNvSpPr/>
          <p:nvPr userDrawn="1"/>
        </p:nvSpPr>
        <p:spPr>
          <a:xfrm>
            <a:off x="8646737" y="6301810"/>
            <a:ext cx="346436" cy="34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647472" y="6333398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630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978898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81589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772856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Rectangle 21"/>
          <p:cNvSpPr/>
          <p:nvPr userDrawn="1"/>
        </p:nvSpPr>
        <p:spPr>
          <a:xfrm>
            <a:off x="8646737" y="6301810"/>
            <a:ext cx="346436" cy="34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647472" y="6333398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07606" y="1778000"/>
            <a:ext cx="1771650" cy="244590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8646737" y="6301810"/>
            <a:ext cx="346436" cy="34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647472" y="6333398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72080" y="1585511"/>
            <a:ext cx="1025128" cy="1026000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146793" y="2565225"/>
            <a:ext cx="1025128" cy="1026000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8646737" y="6301810"/>
            <a:ext cx="346436" cy="34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647472" y="6333398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9140486" cy="4000500"/>
          </a:xfrm>
          <a:prstGeom prst="rect">
            <a:avLst/>
          </a:prstGeom>
          <a:pattFill prst="pct90">
            <a:fgClr>
              <a:schemeClr val="tx2">
                <a:lumMod val="20000"/>
                <a:lumOff val="80000"/>
              </a:schemeClr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98824" y="2156790"/>
            <a:ext cx="2724859" cy="1720944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Rectangle 19"/>
          <p:cNvSpPr/>
          <p:nvPr userDrawn="1"/>
        </p:nvSpPr>
        <p:spPr>
          <a:xfrm>
            <a:off x="8646737" y="6301810"/>
            <a:ext cx="346436" cy="34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647472" y="6333398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9140486" cy="4000500"/>
          </a:xfrm>
          <a:prstGeom prst="rect">
            <a:avLst/>
          </a:prstGeom>
          <a:solidFill>
            <a:srgbClr val="E7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8646737" y="6301810"/>
            <a:ext cx="346436" cy="34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647472" y="6333398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7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Consult Liza before you mess with this, please.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8/30/17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361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42" r:id="rId2"/>
    <p:sldLayoutId id="2147483653" r:id="rId3"/>
    <p:sldLayoutId id="2147483657" r:id="rId4"/>
    <p:sldLayoutId id="2147483658" r:id="rId5"/>
    <p:sldLayoutId id="2147483669" r:id="rId6"/>
    <p:sldLayoutId id="2147483745" r:id="rId7"/>
    <p:sldLayoutId id="2147483746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3647" y="0"/>
            <a:ext cx="61368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dirty="0" smtClean="0">
                <a:solidFill>
                  <a:schemeClr val="tx2"/>
                </a:solidFill>
                <a:latin typeface="+mj-lt"/>
              </a:rPr>
              <a:t>Data Driven Discovery: The Promise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39774"/>
            <a:ext cx="7971367" cy="59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8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5157" y="0"/>
            <a:ext cx="59137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dirty="0" smtClean="0">
                <a:solidFill>
                  <a:schemeClr val="tx2"/>
                </a:solidFill>
                <a:latin typeface="+mj-lt"/>
              </a:rPr>
              <a:t>Data Driven Discovery: The Reality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39774"/>
            <a:ext cx="7971367" cy="59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lencoe Software">
  <a:themeElements>
    <a:clrScheme name="BLUE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45155</TotalTime>
  <Words>14</Words>
  <Application>Microsoft Macintosh PowerPoint</Application>
  <PresentationFormat>On-screen Show (4:3)</PresentationFormat>
  <Paragraphs>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Glencoe Software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Master Template</dc:title>
  <dc:subject/>
  <dc:creator/>
  <cp:keywords/>
  <dc:description/>
  <cp:lastModifiedBy>Liza</cp:lastModifiedBy>
  <cp:revision>1544</cp:revision>
  <dcterms:created xsi:type="dcterms:W3CDTF">2014-09-15T07:14:39Z</dcterms:created>
  <dcterms:modified xsi:type="dcterms:W3CDTF">2017-08-30T15:54:21Z</dcterms:modified>
  <cp:category/>
</cp:coreProperties>
</file>