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3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8" autoAdjust="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18/03/2018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9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2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35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8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2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57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53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2000" t="40000" r="32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The Bridge &amp;</a:t>
            </a:r>
            <a:r>
              <a:rPr lang="fr-FR" dirty="0" err="1" smtClean="0"/>
              <a:t>Visitor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Design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 startAt="2"/>
            </a:pPr>
            <a:r>
              <a:rPr lang="fr-FR" dirty="0" smtClean="0"/>
              <a:t>Pattern </a:t>
            </a:r>
            <a:r>
              <a:rPr lang="fr-FR" dirty="0" err="1" smtClean="0"/>
              <a:t>Visitor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3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0"/>
            <a:ext cx="7591425" cy="4333875"/>
          </a:xfrm>
          <a:prstGeom prst="rect">
            <a:avLst/>
          </a:prstGeom>
        </p:spPr>
      </p:pic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8311" y="3613666"/>
            <a:ext cx="1149350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0"/>
            <a:ext cx="7591425" cy="4333875"/>
          </a:xfrm>
          <a:prstGeom prst="rect">
            <a:avLst/>
          </a:prstGeom>
        </p:spPr>
      </p:pic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Qu’affiche-t-il ?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113" y="3168134"/>
            <a:ext cx="775969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F1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S1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H1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contenu 5"/>
          <p:cNvSpPr txBox="1">
            <a:spLocks/>
          </p:cNvSpPr>
          <p:nvPr/>
        </p:nvSpPr>
        <p:spPr>
          <a:xfrm>
            <a:off x="1273544" y="3676650"/>
            <a:ext cx="9850068" cy="257175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4000" dirty="0" smtClean="0"/>
              <a:t>Les paramètres sont résolus à la compilation</a:t>
            </a:r>
            <a:endParaRPr lang="fr-FR" sz="4000" b="1" dirty="0" smtClean="0"/>
          </a:p>
          <a:p>
            <a:endParaRPr lang="fr-FR" b="1" dirty="0" smtClean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442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Qui suis-je ?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Omar MEBARKI</a:t>
            </a:r>
            <a:endParaRPr lang="fr-FR" dirty="0"/>
          </a:p>
          <a:p>
            <a:pPr rtl="0"/>
            <a:r>
              <a:rPr lang="fr-FR" dirty="0" smtClean="0"/>
              <a:t>Développeur/Architecte Java</a:t>
            </a:r>
          </a:p>
          <a:p>
            <a:r>
              <a:rPr lang="fr-FR" dirty="0"/>
              <a:t>omebarki@wemanity.com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Pattern Bridge</a:t>
            </a:r>
            <a:endParaRPr lang="fr-FR" dirty="0"/>
          </a:p>
          <a:p>
            <a:pPr rtl="0"/>
            <a:r>
              <a:rPr lang="fr-FR" dirty="0" smtClean="0"/>
              <a:t>Pattern </a:t>
            </a:r>
            <a:r>
              <a:rPr lang="fr-FR" dirty="0" err="1"/>
              <a:t>V</a:t>
            </a:r>
            <a:r>
              <a:rPr lang="fr-FR" dirty="0" err="1" smtClean="0"/>
              <a:t>isitor</a:t>
            </a:r>
            <a:endParaRPr lang="fr-FR" dirty="0" smtClean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4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 smtClean="0"/>
              <a:t>Pattern Bridge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478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Faire un cache de données provenant de plusieurs référentiels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499196" y="2286000"/>
            <a:ext cx="5795616" cy="3512128"/>
            <a:chOff x="3499196" y="2822864"/>
            <a:chExt cx="5221273" cy="2975264"/>
          </a:xfrm>
        </p:grpSpPr>
        <p:sp>
          <p:nvSpPr>
            <p:cNvPr id="2" name="Organigramme : Disque magnétique 1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Clients</a:t>
              </a:r>
              <a:endParaRPr lang="fr-FR" dirty="0"/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  <a:endParaRPr lang="fr-F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Nuage 6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Cache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5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600"/>
            <a:ext cx="6987592" cy="304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 smtClean="0"/>
              <a:t>Première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581400"/>
            <a:ext cx="7696200" cy="25717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 smtClean="0"/>
              <a:t>Les deux Classes ont une </a:t>
            </a:r>
            <a:r>
              <a:rPr lang="fr-FR" dirty="0" err="1"/>
              <a:t>M</a:t>
            </a:r>
            <a:r>
              <a:rPr lang="fr-FR" dirty="0" err="1" smtClean="0"/>
              <a:t>ap</a:t>
            </a:r>
            <a:endParaRPr lang="fr-FR" dirty="0" smtClean="0"/>
          </a:p>
          <a:p>
            <a:pPr rtl="0"/>
            <a:r>
              <a:rPr lang="fr-FR" dirty="0" err="1" smtClean="0"/>
              <a:t>loadAll</a:t>
            </a:r>
            <a:r>
              <a:rPr lang="fr-FR" dirty="0" smtClean="0"/>
              <a:t>(): deux implémentations différentes</a:t>
            </a:r>
            <a:endParaRPr lang="fr-FR" dirty="0"/>
          </a:p>
          <a:p>
            <a:pPr rtl="0"/>
            <a:r>
              <a:rPr lang="fr-FR" dirty="0" smtClean="0"/>
              <a:t>Elles ont les mêmes méthodes (retour différent)</a:t>
            </a:r>
          </a:p>
          <a:p>
            <a:pPr marL="0" indent="0" rtl="0">
              <a:buNone/>
            </a:pPr>
            <a:endParaRPr lang="fr-FR" dirty="0" smtClean="0"/>
          </a:p>
          <a:p>
            <a:pPr rtl="0"/>
            <a:r>
              <a:rPr lang="fr-FR" dirty="0" smtClean="0"/>
              <a:t>Et si l’on factorisait un peu tout ça?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895350"/>
            <a:ext cx="7067550" cy="4133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2"/>
            </a:pPr>
            <a:r>
              <a:rPr lang="fr-FR" dirty="0" smtClean="0"/>
              <a:t>Deuxième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7696200" cy="2571750"/>
          </a:xfrm>
        </p:spPr>
        <p:txBody>
          <a:bodyPr rtlCol="0">
            <a:normAutofit fontScale="85000" lnSpcReduction="10000"/>
          </a:bodyPr>
          <a:lstStyle/>
          <a:p>
            <a:pPr rtl="0"/>
            <a:endParaRPr lang="fr-FR" dirty="0" smtClean="0"/>
          </a:p>
          <a:p>
            <a:pPr rtl="0"/>
            <a:r>
              <a:rPr lang="fr-FR" dirty="0" smtClean="0"/>
              <a:t>Plutôt pas mal! On a factorisé ce qui est en commun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ne peux pas injecter de </a:t>
            </a:r>
            <a:r>
              <a:rPr lang="fr-FR" dirty="0" err="1" smtClean="0">
                <a:solidFill>
                  <a:srgbClr val="FF0000"/>
                </a:solidFill>
              </a:rPr>
              <a:t>mock</a:t>
            </a:r>
            <a:endParaRPr lang="fr-FR" dirty="0" smtClean="0">
              <a:solidFill>
                <a:srgbClr val="FF0000"/>
              </a:solidFill>
            </a:endParaRPr>
          </a:p>
          <a:p>
            <a:pPr rtl="0"/>
            <a:r>
              <a:rPr lang="fr-FR" dirty="0" smtClean="0"/>
              <a:t>Préférer la composition à l’héritage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5" y="731628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 smtClean="0"/>
              <a:t>Troisième implémentation</a:t>
            </a:r>
            <a:endParaRPr lang="fr-F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27012" y="4586793"/>
            <a:ext cx="4876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entityLoader)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.loadAll()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.get(id)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685800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 smtClean="0"/>
              <a:t>Troisième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9850068" cy="2571750"/>
          </a:xfrm>
        </p:spPr>
        <p:txBody>
          <a:bodyPr rtlCol="0">
            <a:normAutofit fontScale="62500" lnSpcReduction="20000"/>
          </a:bodyPr>
          <a:lstStyle/>
          <a:p>
            <a:pPr rtl="0"/>
            <a:endParaRPr lang="fr-FR" dirty="0" smtClean="0"/>
          </a:p>
          <a:p>
            <a:r>
              <a:rPr lang="fr-FR" dirty="0" smtClean="0"/>
              <a:t>La notion de cache est fixe (stable)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①</a:t>
            </a:r>
          </a:p>
          <a:p>
            <a:r>
              <a:rPr lang="fr-FR" dirty="0" smtClean="0"/>
              <a:t>Le chargement est variable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 ②</a:t>
            </a:r>
          </a:p>
          <a:p>
            <a:r>
              <a:rPr lang="fr-FR" dirty="0" smtClean="0"/>
              <a:t>① C’est la structure ou l’</a:t>
            </a:r>
            <a:r>
              <a:rPr lang="fr-FR" b="1" dirty="0" smtClean="0"/>
              <a:t>abstraction</a:t>
            </a:r>
          </a:p>
          <a:p>
            <a:r>
              <a:rPr lang="fr-FR" dirty="0" smtClean="0"/>
              <a:t>② C’est le comportement ou l’</a:t>
            </a:r>
            <a:r>
              <a:rPr lang="fr-FR" b="1" dirty="0" smtClean="0"/>
              <a:t>implémentation</a:t>
            </a:r>
          </a:p>
          <a:p>
            <a:r>
              <a:rPr lang="fr-FR" sz="4000" dirty="0" smtClean="0"/>
              <a:t>Séparer </a:t>
            </a:r>
            <a:r>
              <a:rPr lang="fr-FR" sz="4000" b="1" dirty="0" smtClean="0"/>
              <a:t>l’abstraction</a:t>
            </a:r>
            <a:r>
              <a:rPr lang="fr-FR" sz="4000" dirty="0" smtClean="0"/>
              <a:t> et </a:t>
            </a:r>
            <a:r>
              <a:rPr lang="fr-FR" sz="4000" b="1" dirty="0" smtClean="0"/>
              <a:t>l’implémentation</a:t>
            </a:r>
            <a:r>
              <a:rPr lang="fr-FR" sz="4000" dirty="0" smtClean="0"/>
              <a:t> </a:t>
            </a:r>
            <a:r>
              <a:rPr lang="fr-FR" sz="4000" dirty="0" smtClean="0">
                <a:sym typeface="Wingdings" panose="05000000000000000000" pitchFamily="2" charset="2"/>
              </a:rPr>
              <a:t> </a:t>
            </a:r>
            <a:r>
              <a:rPr lang="fr-FR" sz="4000" b="1" dirty="0" smtClean="0">
                <a:sym typeface="Wingdings" panose="05000000000000000000" pitchFamily="2" charset="2"/>
              </a:rPr>
              <a:t>Pattern Bridge</a:t>
            </a:r>
            <a:endParaRPr lang="fr-FR" sz="4000" b="1" dirty="0" smtClean="0"/>
          </a:p>
          <a:p>
            <a:endParaRPr lang="fr-FR" b="1" dirty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706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193</TotalTime>
  <Words>191</Words>
  <Application>Microsoft Office PowerPoint</Application>
  <PresentationFormat>Personnalisé</PresentationFormat>
  <Paragraphs>62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Constantia</vt:lpstr>
      <vt:lpstr>Courier New</vt:lpstr>
      <vt:lpstr>Wingdings</vt:lpstr>
      <vt:lpstr>Cuisine 16x9</vt:lpstr>
      <vt:lpstr>The Bridge &amp;Visitor</vt:lpstr>
      <vt:lpstr>Qui suis-je ?</vt:lpstr>
      <vt:lpstr>Sommaire</vt:lpstr>
      <vt:lpstr>Pattern Bridge</vt:lpstr>
      <vt:lpstr>Problème</vt:lpstr>
      <vt:lpstr>Première implémentation</vt:lpstr>
      <vt:lpstr>Deuxième implémentation</vt:lpstr>
      <vt:lpstr>Troisième implémentation</vt:lpstr>
      <vt:lpstr>Troisième implémentation</vt:lpstr>
      <vt:lpstr>Pattern Visitor</vt:lpstr>
      <vt:lpstr>Problème</vt:lpstr>
      <vt:lpstr>Qu’affiche-t-il ?</vt:lpstr>
      <vt:lpstr>Résultat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Windows User</dc:creator>
  <cp:lastModifiedBy>Windows User</cp:lastModifiedBy>
  <cp:revision>48</cp:revision>
  <dcterms:created xsi:type="dcterms:W3CDTF">2018-03-12T19:56:29Z</dcterms:created>
  <dcterms:modified xsi:type="dcterms:W3CDTF">2018-03-18T20:19:37Z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