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matic SC"/>
      <p:regular r:id="rId7"/>
      <p:bold r:id="rId8"/>
    </p:embeddedFont>
    <p:embeddedFont>
      <p:font typeface="Source Code Pro"/>
      <p:regular r:id="rId9"/>
      <p:bold r:id="rId10"/>
    </p:embeddedFon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SourceCodePro-bold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SourceCodePro-regular.fntdata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ticSC-regular.fntdata"/><Relationship Id="rId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270775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Helvetica Neue"/>
                <a:ea typeface="Helvetica Neue"/>
                <a:cs typeface="Helvetica Neue"/>
                <a:sym typeface="Helvetica Neue"/>
              </a:rPr>
              <a:t>Title = Helvetica Neue Bold</a:t>
            </a:r>
            <a:r>
              <a:rPr b="1" lang="en-GB" sz="8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8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8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33849" l="17665" r="14204" t="0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C0C0C"/>
                </a:solidFill>
              </a:rPr>
              <a:t>Core text = Helvetica Neue 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