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ainSmart-Nano-v3-0-Compatible-Arduino/dp/B00761NDHI/ref=pd_sim_147_3?ie=UTF8&amp;refRID=1C4583WNW7Y1XFJMMAE2&amp;dpID=51UO34OyWWL&amp;dpSrc=sims&amp;preST=_AC_UL160_SR160%2C160_" TargetMode="External"/><Relationship Id="rId7" Type="http://schemas.openxmlformats.org/officeDocument/2006/relationships/hyperlink" Target="https://github.com/omega-eol/sensor_server" TargetMode="External"/><Relationship Id="rId2" Type="http://schemas.openxmlformats.org/officeDocument/2006/relationships/hyperlink" Target="https://www.arduino.cc/en/Main/ArduinoBoardNa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artur_abdullin/airsensor/src/133bac18d0d00b1363c379b93b17b8fb01dd5bec/Code/esp8266_core/?at=master" TargetMode="External"/><Relationship Id="rId5" Type="http://schemas.openxmlformats.org/officeDocument/2006/relationships/hyperlink" Target="https://learn.adafruit.com/adafruit-huzzah-esp8266-breakout/overview" TargetMode="External"/><Relationship Id="rId4" Type="http://schemas.openxmlformats.org/officeDocument/2006/relationships/hyperlink" Target="https://bitbucket.org/artur_abdullin/airsensor/src/133bac18d0d00b1363c379b93b17b8fb01dd5bec/Code/wifi_acc_sensor/?at=mast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Setup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838200" y="1690688"/>
            <a:ext cx="2652584" cy="143338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Nano</a:t>
            </a:r>
          </a:p>
          <a:p>
            <a:pPr algn="ctr"/>
            <a:r>
              <a:rPr lang="en-US" dirty="0" smtClean="0"/>
              <a:t>(microcontroller)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5336059" y="1773067"/>
            <a:ext cx="2545492" cy="135100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algn="ctr"/>
            <a:r>
              <a:rPr lang="en-US" dirty="0" smtClean="0"/>
              <a:t>(microcontroller)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622589" y="2229354"/>
            <a:ext cx="1567249" cy="3985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Serial Communication</a:t>
            </a:r>
            <a:endParaRPr lang="en-US" sz="1000" dirty="0"/>
          </a:p>
        </p:txBody>
      </p:sp>
      <p:sp>
        <p:nvSpPr>
          <p:cNvPr id="9" name="Flowchart: Preparation 8"/>
          <p:cNvSpPr/>
          <p:nvPr/>
        </p:nvSpPr>
        <p:spPr>
          <a:xfrm>
            <a:off x="838200" y="3782370"/>
            <a:ext cx="1155265" cy="667265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 1</a:t>
            </a:r>
            <a:endParaRPr lang="en-US" sz="1100" dirty="0"/>
          </a:p>
        </p:txBody>
      </p:sp>
      <p:sp>
        <p:nvSpPr>
          <p:cNvPr id="10" name="Flowchart: Preparation 9"/>
          <p:cNvSpPr/>
          <p:nvPr/>
        </p:nvSpPr>
        <p:spPr>
          <a:xfrm>
            <a:off x="2164492" y="3782370"/>
            <a:ext cx="1155265" cy="667265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 2</a:t>
            </a:r>
            <a:endParaRPr lang="en-US" sz="1100" dirty="0"/>
          </a:p>
        </p:txBody>
      </p:sp>
      <p:sp>
        <p:nvSpPr>
          <p:cNvPr id="11" name="Flowchart: Preparation 10"/>
          <p:cNvSpPr/>
          <p:nvPr/>
        </p:nvSpPr>
        <p:spPr>
          <a:xfrm>
            <a:off x="1501346" y="4774300"/>
            <a:ext cx="1155265" cy="667265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 N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1415832" y="3124073"/>
            <a:ext cx="1" cy="65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742124" y="3124073"/>
            <a:ext cx="1" cy="65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 flipV="1">
            <a:off x="2078978" y="3124074"/>
            <a:ext cx="1" cy="165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6059" y="3938159"/>
            <a:ext cx="4572000" cy="2116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67864" y="4646141"/>
            <a:ext cx="1491048" cy="112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7312" y="4646141"/>
            <a:ext cx="1624914" cy="112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58249" y="4069492"/>
            <a:ext cx="3764692" cy="380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JS Server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993118" y="3124072"/>
            <a:ext cx="354227" cy="13594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7135018" y="5049923"/>
            <a:ext cx="832067" cy="32101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0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Arduino Nano</a:t>
            </a:r>
          </a:p>
          <a:p>
            <a:pPr lvl="1"/>
            <a:r>
              <a:rPr lang="en-US" dirty="0" smtClean="0"/>
              <a:t>Web site: </a:t>
            </a:r>
            <a:r>
              <a:rPr lang="en-US" dirty="0" smtClean="0">
                <a:hlinkClick r:id="rId2"/>
              </a:rPr>
              <a:t>https://www.arduino.cc/en/Main/ArduinoBoardNano</a:t>
            </a:r>
            <a:endParaRPr lang="en-US" dirty="0" smtClean="0"/>
          </a:p>
          <a:p>
            <a:pPr lvl="1"/>
            <a:r>
              <a:rPr lang="en-US" dirty="0" smtClean="0"/>
              <a:t>Price on </a:t>
            </a:r>
            <a:r>
              <a:rPr lang="en-US" dirty="0" smtClean="0">
                <a:hlinkClick r:id="rId3"/>
              </a:rPr>
              <a:t>Amazon</a:t>
            </a:r>
            <a:r>
              <a:rPr lang="en-US" dirty="0" smtClean="0"/>
              <a:t>: $13.99</a:t>
            </a:r>
          </a:p>
          <a:p>
            <a:pPr lvl="1"/>
            <a:r>
              <a:rPr lang="en-US" dirty="0" smtClean="0"/>
              <a:t>I/O Pins: 14 Digital (2 used for communication with ESP8266) and 8 analog</a:t>
            </a:r>
          </a:p>
          <a:p>
            <a:pPr lvl="1"/>
            <a:r>
              <a:rPr lang="en-US" dirty="0" smtClean="0"/>
              <a:t>Code available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(you would need a bitbucket.org account)</a:t>
            </a:r>
          </a:p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I used </a:t>
            </a:r>
            <a:r>
              <a:rPr lang="en-US" dirty="0" err="1" smtClean="0"/>
              <a:t>Adafruit</a:t>
            </a:r>
            <a:r>
              <a:rPr lang="en-US" dirty="0" smtClean="0"/>
              <a:t> HUZZAH implementation of the module. See more details </a:t>
            </a:r>
            <a:r>
              <a:rPr lang="en-US" dirty="0" smtClean="0">
                <a:hlinkClick r:id="rId5"/>
              </a:rPr>
              <a:t>here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it own microcontroller</a:t>
            </a:r>
          </a:p>
          <a:p>
            <a:pPr lvl="1"/>
            <a:r>
              <a:rPr lang="en-US" dirty="0" smtClean="0"/>
              <a:t>Current price: $9.95 (different implementation could be found with price as low as $3)</a:t>
            </a:r>
          </a:p>
          <a:p>
            <a:pPr lvl="1"/>
            <a:r>
              <a:rPr lang="en-US" dirty="0" smtClean="0"/>
              <a:t>Code available </a:t>
            </a:r>
            <a:r>
              <a:rPr lang="en-US" dirty="0" smtClean="0">
                <a:hlinkClick r:id="rId6"/>
              </a:rPr>
              <a:t>here </a:t>
            </a:r>
            <a:r>
              <a:rPr lang="en-US" dirty="0" smtClean="0"/>
              <a:t>(you would need a bitbucket.org account)</a:t>
            </a:r>
            <a:endParaRPr lang="en-US" dirty="0" smtClean="0"/>
          </a:p>
          <a:p>
            <a:r>
              <a:rPr lang="en-US" dirty="0" smtClean="0"/>
              <a:t>Sensors – TBD</a:t>
            </a:r>
          </a:p>
          <a:p>
            <a:pPr lvl="1"/>
            <a:r>
              <a:rPr lang="en-US" dirty="0" smtClean="0"/>
              <a:t>What kind of air quality indices we are measuring? What sensors do we need?</a:t>
            </a:r>
          </a:p>
          <a:p>
            <a:pPr lvl="1"/>
            <a:r>
              <a:rPr lang="en-US" dirty="0" smtClean="0"/>
              <a:t>Currently, I just used accelerometer for testing</a:t>
            </a:r>
          </a:p>
          <a:p>
            <a:r>
              <a:rPr lang="en-US" dirty="0" smtClean="0"/>
              <a:t>Node JS Server</a:t>
            </a:r>
          </a:p>
          <a:p>
            <a:pPr lvl="1"/>
            <a:r>
              <a:rPr lang="en-US" dirty="0" smtClean="0"/>
              <a:t>REST API implemented with Node JS, Express JS, and </a:t>
            </a:r>
            <a:r>
              <a:rPr lang="en-US" dirty="0" err="1" smtClean="0"/>
              <a:t>Moongose</a:t>
            </a:r>
            <a:r>
              <a:rPr lang="en-US" smtClean="0"/>
              <a:t> modules. Mongo </a:t>
            </a:r>
            <a:r>
              <a:rPr lang="en-US" dirty="0" smtClean="0"/>
              <a:t>DB for storage</a:t>
            </a:r>
          </a:p>
          <a:p>
            <a:pPr lvl="1"/>
            <a:r>
              <a:rPr lang="en-US" dirty="0" smtClean="0"/>
              <a:t>Simple Web UI to browse sensor`s data</a:t>
            </a:r>
          </a:p>
          <a:p>
            <a:pPr lvl="1"/>
            <a:r>
              <a:rPr lang="en-US" dirty="0" smtClean="0"/>
              <a:t>Code available on </a:t>
            </a:r>
            <a:r>
              <a:rPr lang="en-US" dirty="0" err="1" smtClean="0">
                <a:hlinkClick r:id="rId7"/>
              </a:rPr>
              <a:t>Github</a:t>
            </a:r>
            <a:r>
              <a:rPr lang="en-US" dirty="0" smtClean="0">
                <a:hlinkClick r:id="rId7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If the future, we would need a hosting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7" y="1858576"/>
            <a:ext cx="3263503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7103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Sensors. We need to find out what kind of sensors we need.</a:t>
            </a:r>
          </a:p>
          <a:p>
            <a:r>
              <a:rPr lang="en-US" dirty="0" smtClean="0"/>
              <a:t>Power supply. We can probably use a battery pack (5-6V).</a:t>
            </a:r>
          </a:p>
          <a:p>
            <a:r>
              <a:rPr lang="en-US" dirty="0" smtClean="0"/>
              <a:t>A water proof cover or frame for the device + a small fan to get fresh air closer to the sensors</a:t>
            </a:r>
          </a:p>
          <a:p>
            <a:r>
              <a:rPr lang="en-US" dirty="0" smtClean="0"/>
              <a:t>Hosting for REST API server</a:t>
            </a:r>
          </a:p>
          <a:p>
            <a:r>
              <a:rPr lang="en-US" dirty="0" smtClean="0"/>
              <a:t>Anything else that I am missing?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Air Sensor</vt:lpstr>
      <vt:lpstr>Current Setup</vt:lpstr>
      <vt:lpstr>Components</vt:lpstr>
      <vt:lpstr>What do we need?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Sensor</dc:title>
  <dc:creator>Artur Abdullin</dc:creator>
  <cp:lastModifiedBy>Artur Abdullin</cp:lastModifiedBy>
  <cp:revision>9</cp:revision>
  <dcterms:created xsi:type="dcterms:W3CDTF">2015-09-28T02:19:09Z</dcterms:created>
  <dcterms:modified xsi:type="dcterms:W3CDTF">2015-09-28T03:54:28Z</dcterms:modified>
</cp:coreProperties>
</file>