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7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646E0-452A-4FB3-AC8E-32DBF7C1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E1ED9-A6EC-4DA5-A823-8D8F35A16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0AA2A-7BB4-4E9E-8D21-64BCE03D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2DCB-D2A3-48A8-B4BA-C8A7F10A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E4A2-9453-47C9-B009-F03F01C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7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2312-6159-4B0E-86F5-E55DF071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02277-A412-4624-AD86-1972492B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14E54-B527-4574-BA6D-2CAEDD24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69F4-E480-4F68-91EE-4884A76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8480-57D0-4830-B90C-3DA6D12D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2A239-D3A4-43AE-A0EA-03AF9AE0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5BE0B4-E163-4C9B-946A-D8E442843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D134B-DA1F-4E36-ABE2-8E140668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D6621-8BA9-47F6-B80E-810698FB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35FD9-FE04-464E-8086-C889B0A8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BD9DB-2540-4C3C-8182-A0315EF0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C3165-B3CE-4088-8209-5C0A99E6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F07A2-C3EB-4773-8744-D633BE7C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6E41D-FD0F-431D-909E-3D2C7E88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4EE9A-4FE2-4859-B9DB-CAEA2563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FE64D-9809-46D7-AAC1-D8FB39F6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7B8FC-EF64-488F-8F72-AB97F7A9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30E75-587D-4E5D-9E6C-90E57A7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535EE-95AA-4A0A-8E51-0145AFDF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DD4EF-7269-4B51-84B6-3193A8E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3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1CF1F-A919-4104-9896-3B89FF5E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8D4F7-EFCB-4EB6-A61A-BDB15D982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B4DCC-DFBA-4089-A867-2162BC7A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2CA72-8A41-431E-B2BF-1D728D5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5FB0C-C27C-416E-8637-7230B279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F33D3-11B7-44BF-A534-961ECAF8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D5DF-5A43-4FE4-A33A-5B1D6BBE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0CA17-36D6-418B-B7C0-F7135BD7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8D4FE-66C1-470C-BF0E-D5DFA37FE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12792-0956-4013-8292-31575F861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7FCCC-8BA4-4C06-B259-5CEDEF3E5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C1FD8-DCD1-4D38-8C2C-9EA65C1B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9B247A-65DA-4825-8DB0-D64804C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C4C10-79D9-4EDC-B173-567DD07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6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E19A-AC63-44B6-861F-E63B21D7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29BB5-D70E-4A3B-9C8B-4D4C2861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E0915-0E06-493C-B48B-A09460DC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61B82-3BEF-4401-955A-043575BB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7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7D7D1-E334-4CAF-A77F-9CA0C22E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21D656-F870-4CFD-BD6B-370FBCA7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1F88C-43AE-4AA2-B6FF-0EDB47F1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7879-447E-4517-AB09-C292B022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0BBB4-AA3D-4CA5-8A11-ED6F74C0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A89D9-7619-4F85-B39C-046F3298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CB97F-105D-4AD5-86CE-0AE52647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F35FE-1015-4E44-AB97-308D36DE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039FD-906B-4EA4-A808-8EE42D2F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0BE94-51D7-42A0-A259-8D819411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16091D-6F56-4B31-9688-1B8AA0B7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14E76-F016-4F75-A308-6F847CECD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014D7-894E-48E9-B1BC-3C93EF36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C057D-29B8-4FFD-A2F5-1EA3E591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3A106-9CB3-4ACF-8AA0-7F13DFE3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7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1DE142-3880-437D-8BB0-D975AFE2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0DF38-CAB0-463D-A680-747056CE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FDE1F-558E-4003-AA09-5C568838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567A-6DD4-44CA-8B23-1226D3BB69D3}" type="datetimeFigureOut">
              <a:rPr lang="ko-KR" altLang="en-US" smtClean="0"/>
              <a:t>2019-12-08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3A9C-4BBE-49C0-8D69-2D322D02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4360C-2DB3-48D4-878B-BF51F2F7F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bunh/2DGP/graphs/commit-activ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2CACF8-0883-428A-ABC8-295F5B4D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/>
              <a:t>때리고</a:t>
            </a:r>
            <a:r>
              <a:rPr lang="en-US" altLang="ko-KR" sz="4000" dirty="0"/>
              <a:t>, </a:t>
            </a:r>
            <a:r>
              <a:rPr lang="ko-KR" altLang="en-US" sz="4000" dirty="0"/>
              <a:t>피해서 격파하자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95540-E3E4-43EB-877E-9A8A3321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25" y="532720"/>
            <a:ext cx="4208728" cy="4539751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2812-F48D-4209-A4BE-09125533C14F}"/>
              </a:ext>
            </a:extLst>
          </p:cNvPr>
          <p:cNvSpPr txBox="1"/>
          <p:nvPr/>
        </p:nvSpPr>
        <p:spPr>
          <a:xfrm>
            <a:off x="938310" y="5734403"/>
            <a:ext cx="996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/>
              <a:t>캐릭터를 조작하여 스테이지마다 패턴이 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다른 보스를 격파하도록 구성</a:t>
            </a:r>
            <a:endParaRPr lang="ko-KR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34BBC-EA9E-43F9-B8DB-84DB506B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184" y="375974"/>
            <a:ext cx="6618051" cy="2348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Game Concept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2016182015- </a:t>
            </a:r>
            <a:r>
              <a:rPr lang="ko-KR" altLang="en-US" sz="3000" dirty="0"/>
              <a:t>박성우</a:t>
            </a:r>
          </a:p>
        </p:txBody>
      </p:sp>
    </p:spTree>
    <p:extLst>
      <p:ext uri="{BB962C8B-B14F-4D97-AF65-F5344CB8AC3E}">
        <p14:creationId xmlns:p14="http://schemas.microsoft.com/office/powerpoint/2010/main" val="55749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8F6E30C-C8A7-44C1-9E51-D8BF8CB1A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" y="367755"/>
          <a:ext cx="12192001" cy="649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78">
                  <a:extLst>
                    <a:ext uri="{9D8B030D-6E8A-4147-A177-3AD203B41FA5}">
                      <a16:colId xmlns:a16="http://schemas.microsoft.com/office/drawing/2014/main" val="3536126270"/>
                    </a:ext>
                  </a:extLst>
                </a:gridCol>
                <a:gridCol w="4815965">
                  <a:extLst>
                    <a:ext uri="{9D8B030D-6E8A-4147-A177-3AD203B41FA5}">
                      <a16:colId xmlns:a16="http://schemas.microsoft.com/office/drawing/2014/main" val="4176085464"/>
                    </a:ext>
                  </a:extLst>
                </a:gridCol>
                <a:gridCol w="3107729">
                  <a:extLst>
                    <a:ext uri="{9D8B030D-6E8A-4147-A177-3AD203B41FA5}">
                      <a16:colId xmlns:a16="http://schemas.microsoft.com/office/drawing/2014/main" val="1358035246"/>
                    </a:ext>
                  </a:extLst>
                </a:gridCol>
                <a:gridCol w="3107729">
                  <a:extLst>
                    <a:ext uri="{9D8B030D-6E8A-4147-A177-3AD203B41FA5}">
                      <a16:colId xmlns:a16="http://schemas.microsoft.com/office/drawing/2014/main" val="3160269045"/>
                    </a:ext>
                  </a:extLst>
                </a:gridCol>
              </a:tblGrid>
              <a:tr h="570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내용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 목표 범위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533986772"/>
                  </a:ext>
                </a:extLst>
              </a:tr>
              <a:tr h="728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캐릭터 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ko-KR" altLang="en-US" sz="1800"/>
                        <a:t>컨트롤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방향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상하좌우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r>
                        <a:rPr lang="ko-KR" altLang="en-US" sz="1800" dirty="0"/>
                        <a:t>키보드로 캐릭터 방향에 맞추어 공격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방향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방향에 맞추어 공격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1909946385"/>
                  </a:ext>
                </a:extLst>
              </a:tr>
              <a:tr h="102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캐릭터 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ko-KR" altLang="en-US" sz="1800"/>
                        <a:t>기술</a:t>
                      </a:r>
                      <a:endParaRPr lang="en-US" altLang="ko-KR" sz="180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Ctrl</a:t>
                      </a:r>
                      <a:r>
                        <a:rPr lang="ko-KR" altLang="en-US" sz="1800" dirty="0"/>
                        <a:t> 키 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기본공격</a:t>
                      </a:r>
                      <a:r>
                        <a:rPr lang="en-US" altLang="ko-KR" sz="1800" dirty="0"/>
                        <a:t>, Alt</a:t>
                      </a:r>
                      <a:r>
                        <a:rPr lang="ko-KR" altLang="en-US" sz="1800" dirty="0"/>
                        <a:t>키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점프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키 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전체공격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변경 </a:t>
                      </a:r>
                      <a:r>
                        <a:rPr lang="en-US" altLang="ko-KR" sz="1800" dirty="0"/>
                        <a:t>Home</a:t>
                      </a:r>
                      <a:r>
                        <a:rPr lang="ko-KR" altLang="en-US" sz="1800" dirty="0"/>
                        <a:t>키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온 오프 방식</a:t>
                      </a:r>
                      <a:r>
                        <a:rPr lang="en-US" altLang="ko-KR" sz="1800" dirty="0"/>
                        <a:t>, Shift </a:t>
                      </a:r>
                      <a:r>
                        <a:rPr lang="ko-KR" altLang="en-US" sz="1800" dirty="0"/>
                        <a:t>스킬 변경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, Shift</a:t>
                      </a:r>
                      <a:r>
                        <a:rPr lang="ko-KR" altLang="en-US" sz="1800" dirty="0"/>
                        <a:t>키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스킬공격</a:t>
                      </a:r>
                      <a:endParaRPr lang="en-US" altLang="ko-KR" sz="1800" dirty="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차발표에서 변경부분 포함 모든 캐릭터 기술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384013717"/>
                  </a:ext>
                </a:extLst>
              </a:tr>
              <a:tr h="728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맵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스테이지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입장맵</a:t>
                      </a:r>
                      <a:r>
                        <a:rPr lang="en-US" altLang="ko-KR" sz="1800" dirty="0"/>
                        <a:t>, BOSS 1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, 2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스테이지는 클리어 시 넘어가는 형식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스테이지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개 및 게임 클리어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게임오버 스테이지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2394642574"/>
                  </a:ext>
                </a:extLst>
              </a:tr>
              <a:tr h="102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적 </a:t>
                      </a:r>
                      <a:r>
                        <a:rPr lang="en-US" altLang="ko-KR" sz="1800"/>
                        <a:t>ai</a:t>
                      </a:r>
                      <a:endParaRPr lang="ko-KR" altLang="en-US" sz="180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BOSS 1 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중앙 고정형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스킬 사출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r>
                        <a:rPr lang="en-US" altLang="ko-KR" sz="1800" dirty="0"/>
                        <a:t>2 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랜덤 이동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스킬 사출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r>
                        <a:rPr lang="en-US" altLang="ko-KR" sz="1800" dirty="0"/>
                        <a:t>Monster: </a:t>
                      </a:r>
                      <a:r>
                        <a:rPr lang="ko-KR" altLang="en-US" sz="1800" dirty="0"/>
                        <a:t>캐릭터와 접촉 시 캐릭터 </a:t>
                      </a:r>
                      <a:r>
                        <a:rPr lang="en-US" altLang="ko-KR" sz="1800" dirty="0"/>
                        <a:t>hp </a:t>
                      </a:r>
                      <a:r>
                        <a:rPr lang="ko-KR" altLang="en-US" sz="1800" dirty="0"/>
                        <a:t>감소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Boss 1 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ko-KR" altLang="en-US" sz="1800" dirty="0"/>
                        <a:t> 중앙고정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ko-KR" altLang="en-US" sz="1800" dirty="0"/>
                        <a:t> 랜덤 이동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스킬사출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600" dirty="0"/>
                        <a:t>Monster </a:t>
                      </a:r>
                      <a:r>
                        <a:rPr lang="ko-KR" altLang="en-US" sz="1600" dirty="0" err="1"/>
                        <a:t>접촉시</a:t>
                      </a:r>
                      <a:r>
                        <a:rPr lang="ko-KR" altLang="en-US" sz="1600" dirty="0"/>
                        <a:t> 캐릭터 </a:t>
                      </a:r>
                      <a:r>
                        <a:rPr lang="en-US" altLang="ko-KR" sz="1600" dirty="0"/>
                        <a:t>hp</a:t>
                      </a:r>
                      <a:r>
                        <a:rPr lang="ko-KR" altLang="en-US" sz="1600" dirty="0"/>
                        <a:t>감소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4264058774"/>
                  </a:ext>
                </a:extLst>
              </a:tr>
              <a:tr h="436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난이도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난이도 증가 시 보스의 체력 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공격력 증가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보통난이도만 구현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1318963381"/>
                  </a:ext>
                </a:extLst>
              </a:tr>
              <a:tr h="728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게임기능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피격시 체력감소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캐릭터 </a:t>
                      </a:r>
                      <a:r>
                        <a:rPr lang="en-US" altLang="ko-KR" sz="1800" dirty="0"/>
                        <a:t>hp</a:t>
                      </a:r>
                      <a:r>
                        <a:rPr lang="ko-KR" altLang="en-US" sz="1800" dirty="0"/>
                        <a:t>가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이면 게임오버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보스</a:t>
                      </a:r>
                      <a:r>
                        <a:rPr lang="en-US" altLang="ko-KR" sz="1800" dirty="0"/>
                        <a:t>hp</a:t>
                      </a:r>
                      <a:r>
                        <a:rPr lang="ko-KR" altLang="en-US" sz="1800" dirty="0"/>
                        <a:t>가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이면 게임 클리어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캐릭터물약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체력감소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게임오버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 클리어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캐릭터 물약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741512830"/>
                  </a:ext>
                </a:extLst>
              </a:tr>
              <a:tr h="52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사운드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타격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스킬 사출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피격음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입장 사운드 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스킬 사운드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보스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캐릭터</a:t>
                      </a:r>
                      <a:r>
                        <a:rPr lang="en-US" altLang="ko-KR" sz="1200" b="1" dirty="0"/>
                        <a:t>), </a:t>
                      </a:r>
                      <a:r>
                        <a:rPr lang="ko-KR" altLang="en-US" sz="1200" b="1" dirty="0"/>
                        <a:t>맵 사운드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물약사용사운드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비석 사운드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공격사운드</a:t>
                      </a:r>
                      <a:endParaRPr lang="ko-KR" altLang="en-US" sz="1200" b="1" dirty="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763203718"/>
                  </a:ext>
                </a:extLst>
              </a:tr>
              <a:tr h="728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애니메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ko-KR" altLang="en-US" sz="1800"/>
                        <a:t>이션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스킬공격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strike="sngStrike" dirty="0"/>
                        <a:t>전체공격</a:t>
                      </a:r>
                      <a:r>
                        <a:rPr lang="en-US" altLang="ko-KR" sz="1800" strike="sngStrike" dirty="0"/>
                        <a:t>(</a:t>
                      </a:r>
                      <a:r>
                        <a:rPr lang="ko-KR" altLang="en-US" sz="1800" strike="sngStrike" dirty="0"/>
                        <a:t>삭제</a:t>
                      </a:r>
                      <a:r>
                        <a:rPr lang="en-US" altLang="ko-KR" sz="1800" strike="sngStrike" dirty="0"/>
                        <a:t>), </a:t>
                      </a:r>
                      <a:r>
                        <a:rPr lang="ko-KR" altLang="en-US" sz="1800" dirty="0" err="1"/>
                        <a:t>점프모션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걷기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점프모션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걷기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91490387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7994E4-D2D9-4C2B-8A09-F95B5BD6F1D3}"/>
              </a:ext>
            </a:extLst>
          </p:cNvPr>
          <p:cNvSpPr/>
          <p:nvPr/>
        </p:nvSpPr>
        <p:spPr>
          <a:xfrm>
            <a:off x="-1" y="-1578"/>
            <a:ext cx="2994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14747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7BE12C-87C1-4884-B8D3-A7C41137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872563"/>
            <a:ext cx="9688277" cy="28293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3958D0-3362-4BB3-AC64-94E9BBF999F5}"/>
              </a:ext>
            </a:extLst>
          </p:cNvPr>
          <p:cNvSpPr/>
          <p:nvPr/>
        </p:nvSpPr>
        <p:spPr>
          <a:xfrm>
            <a:off x="0" y="0"/>
            <a:ext cx="2994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commit </a:t>
            </a:r>
            <a:r>
              <a:rPr lang="ko-KR" altLang="en-US" dirty="0"/>
              <a:t>통계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F5273CE-661E-427C-B05F-00FE8BEB1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87953"/>
              </p:ext>
            </p:extLst>
          </p:nvPr>
        </p:nvGraphicFramePr>
        <p:xfrm>
          <a:off x="1251859" y="4209486"/>
          <a:ext cx="96882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15">
                  <a:extLst>
                    <a:ext uri="{9D8B030D-6E8A-4147-A177-3AD203B41FA5}">
                      <a16:colId xmlns:a16="http://schemas.microsoft.com/office/drawing/2014/main" val="328317558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793215173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804325283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2030197490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070743435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768009050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787832025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624249752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3833690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4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821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C15B80-8323-4497-B48B-856ECC263AD3}"/>
              </a:ext>
            </a:extLst>
          </p:cNvPr>
          <p:cNvSpPr txBox="1"/>
          <p:nvPr/>
        </p:nvSpPr>
        <p:spPr>
          <a:xfrm>
            <a:off x="1251859" y="503231"/>
            <a:ext cx="8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https://github.com/omegabunh/2DGP/graphs/commit-activity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F1175D5-A424-4A66-B037-C94ECE69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04705"/>
              </p:ext>
            </p:extLst>
          </p:nvPr>
        </p:nvGraphicFramePr>
        <p:xfrm>
          <a:off x="5379202" y="5090469"/>
          <a:ext cx="155849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93">
                  <a:extLst>
                    <a:ext uri="{9D8B030D-6E8A-4147-A177-3AD203B41FA5}">
                      <a16:colId xmlns:a16="http://schemas.microsoft.com/office/drawing/2014/main" val="464469177"/>
                    </a:ext>
                  </a:extLst>
                </a:gridCol>
              </a:tblGrid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8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4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03AB1C74124FF4EA1AFDC76610ED2E7" ma:contentTypeVersion="5" ma:contentTypeDescription="새 문서를 만듭니다." ma:contentTypeScope="" ma:versionID="75c4d9154094a04fa035e29cebeb1539">
  <xsd:schema xmlns:xsd="http://www.w3.org/2001/XMLSchema" xmlns:xs="http://www.w3.org/2001/XMLSchema" xmlns:p="http://schemas.microsoft.com/office/2006/metadata/properties" xmlns:ns3="8d8cc8ad-6604-4db3-8ce8-39e51a33cceb" xmlns:ns4="c4eb08f6-1b83-4a63-b51a-174e3d56e24d" targetNamespace="http://schemas.microsoft.com/office/2006/metadata/properties" ma:root="true" ma:fieldsID="d7fe77bdc161e685cc95d19e5e3c027a" ns3:_="" ns4:_="">
    <xsd:import namespace="8d8cc8ad-6604-4db3-8ce8-39e51a33cceb"/>
    <xsd:import namespace="c4eb08f6-1b83-4a63-b51a-174e3d56e2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cc8ad-6604-4db3-8ce8-39e51a33c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b08f6-1b83-4a63-b51a-174e3d56e2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22ABA-5544-42DA-AB43-52AA47C50FFD}">
  <ds:schemaRefs>
    <ds:schemaRef ds:uri="http://purl.org/dc/terms/"/>
    <ds:schemaRef ds:uri="http://schemas.openxmlformats.org/package/2006/metadata/core-properties"/>
    <ds:schemaRef ds:uri="http://www.w3.org/XML/1998/namespace"/>
    <ds:schemaRef ds:uri="c4eb08f6-1b83-4a63-b51a-174e3d56e24d"/>
    <ds:schemaRef ds:uri="http://schemas.microsoft.com/office/2006/documentManagement/types"/>
    <ds:schemaRef ds:uri="http://purl.org/dc/dcmitype/"/>
    <ds:schemaRef ds:uri="http://schemas.microsoft.com/office/infopath/2007/PartnerControls"/>
    <ds:schemaRef ds:uri="8d8cc8ad-6604-4db3-8ce8-39e51a33cceb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D423E3A-58D9-421B-BDA6-E3C2F984F5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A3C5C3-C4AA-4D7C-98E0-819EAF4B03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cc8ad-6604-4db3-8ce8-39e51a33cceb"/>
    <ds:schemaRef ds:uri="c4eb08f6-1b83-4a63-b51a-174e3d56e2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315</Words>
  <Application>Microsoft Office PowerPoint</Application>
  <PresentationFormat>와이드스크린</PresentationFormat>
  <Paragraphs>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Game Concept    2016182015- 박성우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Concept    2016182015- 박성우</dc:title>
  <dc:creator>박성우</dc:creator>
  <cp:lastModifiedBy>성우 박</cp:lastModifiedBy>
  <cp:revision>8</cp:revision>
  <dcterms:created xsi:type="dcterms:W3CDTF">2019-11-23T14:05:28Z</dcterms:created>
  <dcterms:modified xsi:type="dcterms:W3CDTF">2019-12-08T12:03:30Z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0x010100A03AB1C74124FF4EA1AFDC76610ED2E7</vt:lpwstr>
  </property>
</Properties>
</file>