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_056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_09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_89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