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61" r:id="rId4"/>
    <p:sldId id="286" r:id="rId5"/>
    <p:sldId id="285" r:id="rId6"/>
    <p:sldId id="287" r:id="rId7"/>
    <p:sldId id="289" r:id="rId8"/>
    <p:sldId id="290" r:id="rId9"/>
    <p:sldId id="291" r:id="rId10"/>
    <p:sldId id="288" r:id="rId11"/>
    <p:sldId id="266" r:id="rId12"/>
  </p:sldIdLst>
  <p:sldSz cx="9144000" cy="6858000" type="screen4x3"/>
  <p:notesSz cx="6858000" cy="9144000"/>
  <p:embeddedFontLst>
    <p:embeddedFont>
      <p:font typeface="Roboto Slab"/>
      <p:regular r:id="rId14"/>
      <p:bold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17567F7-019A-40BF-9934-FF05B13999A0}">
  <a:tblStyle styleId="{517567F7-019A-40BF-9934-FF05B13999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MongoDB project</a:t>
            </a:r>
            <a:endParaRPr dirty="0"/>
          </a:p>
        </p:txBody>
      </p:sp>
      <p:sp>
        <p:nvSpPr>
          <p:cNvPr id="3" name="Shape 76">
            <a:extLst>
              <a:ext uri="{FF2B5EF4-FFF2-40B4-BE49-F238E27FC236}">
                <a16:creationId xmlns:a16="http://schemas.microsoft.com/office/drawing/2014/main" id="{EC8B184E-1308-4206-932F-F2D5E740451A}"/>
              </a:ext>
            </a:extLst>
          </p:cNvPr>
          <p:cNvSpPr txBox="1"/>
          <p:nvPr/>
        </p:nvSpPr>
        <p:spPr>
          <a:xfrm>
            <a:off x="434457" y="5022165"/>
            <a:ext cx="3179400" cy="247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Completed by:</a:t>
            </a:r>
            <a:endParaRPr lang="en" sz="18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-US" sz="1800" dirty="0" err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lizaveta</a:t>
            </a:r>
            <a:r>
              <a:rPr lang="en-US" sz="1800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Polushina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Hakan</a:t>
            </a:r>
            <a:r>
              <a:rPr lang="en-US" sz="1800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dirty="0" err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Kurtulus</a:t>
            </a:r>
            <a:endParaRPr sz="18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ABAB-6778-4199-AB99-FC9CF1105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025" y="829993"/>
            <a:ext cx="6134935" cy="992970"/>
          </a:xfrm>
        </p:spPr>
        <p:txBody>
          <a:bodyPr/>
          <a:lstStyle/>
          <a:p>
            <a:r>
              <a:rPr lang="en-US" dirty="0"/>
              <a:t>Hidden Secondary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605F7-15B7-486E-9347-9BB8A922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55" y="2141805"/>
            <a:ext cx="7878274" cy="32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5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5453575" y="3177700"/>
            <a:ext cx="3329100" cy="33291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It’s time for practice!</a:t>
            </a:r>
            <a:endParaRPr sz="2400" b="1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Project statements</a:t>
            </a:r>
            <a:endParaRPr sz="4800" b="1" dirty="0"/>
          </a:p>
        </p:txBody>
      </p:sp>
      <p:sp>
        <p:nvSpPr>
          <p:cNvPr id="76" name="Shape 76"/>
          <p:cNvSpPr txBox="1"/>
          <p:nvPr/>
        </p:nvSpPr>
        <p:spPr>
          <a:xfrm>
            <a:off x="786150" y="1553112"/>
            <a:ext cx="3179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 FORMULATION</a:t>
            </a:r>
            <a:endParaRPr sz="18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get acquainted with MongoDB database system</a:t>
            </a:r>
            <a:endParaRPr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4395856" y="1553112"/>
            <a:ext cx="33183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TASK</a:t>
            </a:r>
            <a:endParaRPr sz="1800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demonstrate the ability to use the acquired knowledge in practice: create a cluster storing the data multiple items in a distributed way</a:t>
            </a:r>
            <a:endParaRPr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Horizontal Scaling</a:t>
            </a:r>
            <a:endParaRPr sz="4800" b="1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Complex within configuration but has a number of advantages:</a:t>
            </a:r>
            <a:endParaRPr lang="en"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-US" dirty="0"/>
              <a:t>Theoretically infinite scaling</a:t>
            </a:r>
            <a:endParaRPr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-US" dirty="0"/>
              <a:t>Better data security as machines can be located in different data centers (if one of the machines falls down there are other ones remain)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EE8D-D3FA-4F24-A158-B3DE06E0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Data compilation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0802F-7FED-47D4-A41F-34E16F3746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08FA-E8A8-492B-B8B7-63FB0B097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58" y="2044577"/>
            <a:ext cx="7521236" cy="188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9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37DEDC-1466-4FC8-BF17-C8D1837E1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45" y="1822963"/>
            <a:ext cx="6575694" cy="4719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9ABAB-6778-4199-AB99-FC9CF1105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025" y="829993"/>
            <a:ext cx="6134935" cy="992970"/>
          </a:xfrm>
        </p:spPr>
        <p:txBody>
          <a:bodyPr/>
          <a:lstStyle/>
          <a:p>
            <a:r>
              <a:rPr lang="en-US" dirty="0"/>
              <a:t>Cluster to be set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6D348-B088-4D63-9241-209BAD4CA9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82" y="1822963"/>
            <a:ext cx="7920110" cy="4912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08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ABAB-6778-4199-AB99-FC9CF1105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025" y="829993"/>
            <a:ext cx="6134935" cy="992970"/>
          </a:xfrm>
        </p:spPr>
        <p:txBody>
          <a:bodyPr/>
          <a:lstStyle/>
          <a:p>
            <a:r>
              <a:rPr lang="en-US" dirty="0"/>
              <a:t>Config Replica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F88F9-760D-4A70-ACA9-3F0D50BDB7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56" y="1822963"/>
            <a:ext cx="5332072" cy="4541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EBF52-40E5-4C81-B79B-B54DDCAD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79" y="1822963"/>
            <a:ext cx="58388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1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ABAB-6778-4199-AB99-FC9CF1105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025" y="829993"/>
            <a:ext cx="6134935" cy="992970"/>
          </a:xfrm>
        </p:spPr>
        <p:txBody>
          <a:bodyPr/>
          <a:lstStyle/>
          <a:p>
            <a:r>
              <a:rPr lang="en-US" dirty="0"/>
              <a:t>Shard Replica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ACDC9-6C00-4F25-86E3-8E405E0270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482" y="1927274"/>
            <a:ext cx="5065958" cy="4576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9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ABAB-6778-4199-AB99-FC9CF1105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025" y="829993"/>
            <a:ext cx="6134935" cy="992970"/>
          </a:xfrm>
        </p:spPr>
        <p:txBody>
          <a:bodyPr/>
          <a:lstStyle/>
          <a:p>
            <a:r>
              <a:rPr lang="en-US" dirty="0"/>
              <a:t>Arbiter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2305E-7A8C-48FD-BE49-EDEC762B7A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9303" y="2113646"/>
            <a:ext cx="7248378" cy="33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6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ABAB-6778-4199-AB99-FC9CF1105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025" y="829993"/>
            <a:ext cx="6134935" cy="992970"/>
          </a:xfrm>
        </p:spPr>
        <p:txBody>
          <a:bodyPr/>
          <a:lstStyle/>
          <a:p>
            <a:r>
              <a:rPr lang="en-US" dirty="0"/>
              <a:t>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DEEBB-CE6E-4A05-9883-14342144A9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6078" y="1822963"/>
            <a:ext cx="6094827" cy="454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4176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113</Words>
  <Application>Microsoft Office PowerPoint</Application>
  <PresentationFormat>On-screen Show (4:3)</PresentationFormat>
  <Paragraphs>24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 Slab</vt:lpstr>
      <vt:lpstr>Source Sans Pro</vt:lpstr>
      <vt:lpstr>Arial</vt:lpstr>
      <vt:lpstr>Cordelia template</vt:lpstr>
      <vt:lpstr>MongoDB project</vt:lpstr>
      <vt:lpstr>Project statements</vt:lpstr>
      <vt:lpstr>Horizontal Scaling</vt:lpstr>
      <vt:lpstr>Data compilation</vt:lpstr>
      <vt:lpstr>Cluster to be set up</vt:lpstr>
      <vt:lpstr>Config Replica Set</vt:lpstr>
      <vt:lpstr>Shard Replica Set</vt:lpstr>
      <vt:lpstr>Arbiter</vt:lpstr>
      <vt:lpstr>Election</vt:lpstr>
      <vt:lpstr>Hidden Secondary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project</dc:title>
  <cp:lastModifiedBy>Polushina, Elizaveta (GE Digital)</cp:lastModifiedBy>
  <cp:revision>7</cp:revision>
  <dcterms:modified xsi:type="dcterms:W3CDTF">2018-05-15T18:31:36Z</dcterms:modified>
</cp:coreProperties>
</file>