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702" r:id="rId2"/>
    <p:sldId id="703" r:id="rId3"/>
    <p:sldId id="512" r:id="rId4"/>
    <p:sldId id="510" r:id="rId5"/>
    <p:sldId id="511" r:id="rId6"/>
    <p:sldId id="706" r:id="rId7"/>
    <p:sldId id="704" r:id="rId8"/>
    <p:sldId id="70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32CD"/>
    <a:srgbClr val="2D1E42"/>
    <a:srgbClr val="33A3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1"/>
    <p:restoredTop sz="94607"/>
  </p:normalViewPr>
  <p:slideViewPr>
    <p:cSldViewPr snapToGrid="0" snapToObjects="1" showGuides="1">
      <p:cViewPr varScale="1">
        <p:scale>
          <a:sx n="83" d="100"/>
          <a:sy n="83" d="100"/>
        </p:scale>
        <p:origin x="36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7B78C-30B8-764A-BC51-D6FBA9B96C0B}" type="datetimeFigureOut">
              <a:rPr lang="en-US" smtClean="0"/>
              <a:t>5/10/2018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73EB2-471D-3B4E-AD48-295C636E5BC2}" type="slidenum">
              <a:rPr lang="en-US" smtClean="0"/>
              <a:t>‹#›</a:t>
            </a:fld>
            <a:endParaRPr lang="en-US"/>
          </a:p>
        </p:txBody>
      </p:sp>
    </p:spTree>
    <p:extLst>
      <p:ext uri="{BB962C8B-B14F-4D97-AF65-F5344CB8AC3E}">
        <p14:creationId xmlns:p14="http://schemas.microsoft.com/office/powerpoint/2010/main" val="4223413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3745C0-043C-4C06-AF87-28F8DF3EDFBB}" type="slidenum">
              <a:rPr lang="en-US" smtClean="0"/>
              <a:t>4</a:t>
            </a:fld>
            <a:endParaRPr lang="en-US"/>
          </a:p>
        </p:txBody>
      </p:sp>
    </p:spTree>
    <p:extLst>
      <p:ext uri="{BB962C8B-B14F-4D97-AF65-F5344CB8AC3E}">
        <p14:creationId xmlns:p14="http://schemas.microsoft.com/office/powerpoint/2010/main" val="169229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5EBE-2F12-8444-8EB8-C98EB6C9C3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DA794C-133F-4E46-8AEE-BE4C1CC8F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C752A9-24E3-464A-A851-EE3C478AEA60}"/>
              </a:ext>
            </a:extLst>
          </p:cNvPr>
          <p:cNvSpPr>
            <a:spLocks noGrp="1"/>
          </p:cNvSpPr>
          <p:nvPr>
            <p:ph type="dt" sz="half" idx="10"/>
          </p:nvPr>
        </p:nvSpPr>
        <p:spPr/>
        <p:txBody>
          <a:bodyPr/>
          <a:lstStyle/>
          <a:p>
            <a:fld id="{1A73F310-4EB3-E44F-B0BF-8B1531831A12}" type="datetimeFigureOut">
              <a:rPr lang="en-US" smtClean="0"/>
              <a:t>5/10/2018</a:t>
            </a:fld>
            <a:endParaRPr lang="en-US"/>
          </a:p>
        </p:txBody>
      </p:sp>
      <p:sp>
        <p:nvSpPr>
          <p:cNvPr id="5" name="Footer Placeholder 4">
            <a:extLst>
              <a:ext uri="{FF2B5EF4-FFF2-40B4-BE49-F238E27FC236}">
                <a16:creationId xmlns:a16="http://schemas.microsoft.com/office/drawing/2014/main" id="{198D034A-EC55-0A47-9119-E402D54D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3FF9D-FCFA-B846-8432-145232CBA559}"/>
              </a:ext>
            </a:extLst>
          </p:cNvPr>
          <p:cNvSpPr>
            <a:spLocks noGrp="1"/>
          </p:cNvSpPr>
          <p:nvPr>
            <p:ph type="sldNum" sz="quarter" idx="12"/>
          </p:nvPr>
        </p:nvSpPr>
        <p:spPr/>
        <p:txBody>
          <a:bodyPr/>
          <a:lstStyle/>
          <a:p>
            <a:fld id="{D1FD2817-08D3-FD45-8463-04C06743E7A9}" type="slidenum">
              <a:rPr lang="en-US" smtClean="0"/>
              <a:t>‹#›</a:t>
            </a:fld>
            <a:endParaRPr lang="en-US"/>
          </a:p>
        </p:txBody>
      </p:sp>
    </p:spTree>
    <p:extLst>
      <p:ext uri="{BB962C8B-B14F-4D97-AF65-F5344CB8AC3E}">
        <p14:creationId xmlns:p14="http://schemas.microsoft.com/office/powerpoint/2010/main" val="23906384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E52FB-2911-284C-BCC3-10E6F5C936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9CD9B8-A1EA-3C42-B0D7-CF300504DA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6896D-58C5-0643-B288-AAF579BF02B7}"/>
              </a:ext>
            </a:extLst>
          </p:cNvPr>
          <p:cNvSpPr>
            <a:spLocks noGrp="1"/>
          </p:cNvSpPr>
          <p:nvPr>
            <p:ph type="dt" sz="half" idx="10"/>
          </p:nvPr>
        </p:nvSpPr>
        <p:spPr/>
        <p:txBody>
          <a:bodyPr/>
          <a:lstStyle/>
          <a:p>
            <a:fld id="{1A73F310-4EB3-E44F-B0BF-8B1531831A12}" type="datetimeFigureOut">
              <a:rPr lang="en-US" smtClean="0"/>
              <a:t>5/10/2018</a:t>
            </a:fld>
            <a:endParaRPr lang="en-US"/>
          </a:p>
        </p:txBody>
      </p:sp>
      <p:sp>
        <p:nvSpPr>
          <p:cNvPr id="5" name="Footer Placeholder 4">
            <a:extLst>
              <a:ext uri="{FF2B5EF4-FFF2-40B4-BE49-F238E27FC236}">
                <a16:creationId xmlns:a16="http://schemas.microsoft.com/office/drawing/2014/main" id="{CD42B898-41BD-D74C-A7E8-9B0A98CD2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27F09-4E98-6945-884F-0DEDB90E6CEE}"/>
              </a:ext>
            </a:extLst>
          </p:cNvPr>
          <p:cNvSpPr>
            <a:spLocks noGrp="1"/>
          </p:cNvSpPr>
          <p:nvPr>
            <p:ph type="sldNum" sz="quarter" idx="12"/>
          </p:nvPr>
        </p:nvSpPr>
        <p:spPr/>
        <p:txBody>
          <a:bodyPr/>
          <a:lstStyle/>
          <a:p>
            <a:fld id="{D1FD2817-08D3-FD45-8463-04C06743E7A9}" type="slidenum">
              <a:rPr lang="en-US" smtClean="0"/>
              <a:t>‹#›</a:t>
            </a:fld>
            <a:endParaRPr lang="en-US"/>
          </a:p>
        </p:txBody>
      </p:sp>
    </p:spTree>
    <p:extLst>
      <p:ext uri="{BB962C8B-B14F-4D97-AF65-F5344CB8AC3E}">
        <p14:creationId xmlns:p14="http://schemas.microsoft.com/office/powerpoint/2010/main" val="64152304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di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9FF2018-B11A-DC43-BF87-7EBB65FA6709}"/>
              </a:ext>
            </a:extLst>
          </p:cNvPr>
          <p:cNvSpPr/>
          <p:nvPr userDrawn="1"/>
        </p:nvSpPr>
        <p:spPr>
          <a:xfrm>
            <a:off x="-2038" y="0"/>
            <a:ext cx="12194037" cy="6858000"/>
          </a:xfrm>
          <a:prstGeom prst="rect">
            <a:avLst/>
          </a:prstGeom>
          <a:gradFill flip="none" rotWithShape="0">
            <a:gsLst>
              <a:gs pos="0">
                <a:schemeClr val="accent1"/>
              </a:gs>
              <a:gs pos="100000">
                <a:schemeClr val="accent2"/>
              </a:gs>
            </a:gsLst>
            <a:lin ang="37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pic>
        <p:nvPicPr>
          <p:cNvPr id="7" name="Picture 6">
            <a:extLst>
              <a:ext uri="{FF2B5EF4-FFF2-40B4-BE49-F238E27FC236}">
                <a16:creationId xmlns:a16="http://schemas.microsoft.com/office/drawing/2014/main" id="{4FD88082-E70B-5F40-A77E-EDEFDA780C33}"/>
              </a:ext>
            </a:extLst>
          </p:cNvPr>
          <p:cNvPicPr>
            <a:picLocks noChangeAspect="1"/>
          </p:cNvPicPr>
          <p:nvPr userDrawn="1"/>
        </p:nvPicPr>
        <p:blipFill>
          <a:blip r:embed="rId2"/>
          <a:stretch>
            <a:fillRect/>
          </a:stretch>
        </p:blipFill>
        <p:spPr>
          <a:xfrm>
            <a:off x="-1355712" y="-148281"/>
            <a:ext cx="17989418" cy="10119048"/>
          </a:xfrm>
          <a:prstGeom prst="rect">
            <a:avLst/>
          </a:prstGeom>
        </p:spPr>
      </p:pic>
    </p:spTree>
    <p:extLst>
      <p:ext uri="{BB962C8B-B14F-4D97-AF65-F5344CB8AC3E}">
        <p14:creationId xmlns:p14="http://schemas.microsoft.com/office/powerpoint/2010/main" val="288083826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DAFA0651-6CC9-2C4F-A895-F68BBF1F7FF6}"/>
              </a:ext>
            </a:extLst>
          </p:cNvPr>
          <p:cNvSpPr>
            <a:spLocks noGrp="1"/>
          </p:cNvSpPr>
          <p:nvPr>
            <p:ph type="body" sz="quarter" idx="10" hasCustomPrompt="1"/>
          </p:nvPr>
        </p:nvSpPr>
        <p:spPr>
          <a:xfrm>
            <a:off x="502337" y="624376"/>
            <a:ext cx="9191838" cy="91440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000" b="1" i="0">
                <a:solidFill>
                  <a:schemeClr val="tx2"/>
                </a:solidFill>
                <a:latin typeface="Source Sans Pro Black" panose="020B0503030403020204" pitchFamily="34" charset="0"/>
                <a:ea typeface="Source Sans Pro Black" panose="020B0503030403020204" pitchFamily="34" charset="0"/>
              </a:defRPr>
            </a:lvl1pPr>
          </a:lstStyle>
          <a:p>
            <a:r>
              <a:rPr lang="en-US" dirty="0"/>
              <a:t>Put your text here</a:t>
            </a:r>
          </a:p>
        </p:txBody>
      </p:sp>
      <p:sp>
        <p:nvSpPr>
          <p:cNvPr id="13" name="Text Placeholder 4">
            <a:extLst>
              <a:ext uri="{FF2B5EF4-FFF2-40B4-BE49-F238E27FC236}">
                <a16:creationId xmlns:a16="http://schemas.microsoft.com/office/drawing/2014/main" id="{BA9363F1-2D10-9244-A49F-FC4EE4CB6CF2}"/>
              </a:ext>
            </a:extLst>
          </p:cNvPr>
          <p:cNvSpPr>
            <a:spLocks noGrp="1"/>
          </p:cNvSpPr>
          <p:nvPr>
            <p:ph type="body" sz="quarter" idx="12" hasCustomPrompt="1"/>
          </p:nvPr>
        </p:nvSpPr>
        <p:spPr>
          <a:xfrm>
            <a:off x="502337" y="340418"/>
            <a:ext cx="9191838" cy="269360"/>
          </a:xfrm>
        </p:spPr>
        <p:txBody>
          <a:bodyPr>
            <a:noAutofit/>
          </a:bodyPr>
          <a:lstStyle>
            <a:lvl1pPr marL="0" indent="0">
              <a:buNone/>
              <a:defRPr sz="1400" baseline="0">
                <a:latin typeface="Source Sans Pro Light" panose="020B0403030403020204" pitchFamily="34" charset="0"/>
              </a:defRPr>
            </a:lvl1pPr>
            <a:lvl2pPr>
              <a:defRPr>
                <a:latin typeface="Source Sans Pro Light" panose="020B0403030403020204" pitchFamily="34" charset="0"/>
              </a:defRPr>
            </a:lvl2pPr>
            <a:lvl3pPr>
              <a:defRPr>
                <a:latin typeface="Source Sans Pro Light" panose="020B0403030403020204" pitchFamily="34" charset="0"/>
              </a:defRPr>
            </a:lvl3pPr>
            <a:lvl4pPr>
              <a:defRPr>
                <a:latin typeface="Source Sans Pro Light" panose="020B0403030403020204" pitchFamily="34" charset="0"/>
              </a:defRPr>
            </a:lvl4pPr>
            <a:lvl5pPr>
              <a:defRPr>
                <a:latin typeface="Source Sans Pro Light" panose="020B0403030403020204" pitchFamily="34" charset="0"/>
              </a:defRPr>
            </a:lvl5pPr>
          </a:lstStyle>
          <a:p>
            <a:pPr lvl="0"/>
            <a:r>
              <a:rPr lang="en-US" dirty="0"/>
              <a:t>Put your text here</a:t>
            </a:r>
          </a:p>
        </p:txBody>
      </p:sp>
    </p:spTree>
    <p:extLst>
      <p:ext uri="{BB962C8B-B14F-4D97-AF65-F5344CB8AC3E}">
        <p14:creationId xmlns:p14="http://schemas.microsoft.com/office/powerpoint/2010/main" val="229365286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blinds(horizontal)">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3"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blinds(horizontal)">
                      <p:cBhvr>
                        <p:cTn dur="500"/>
                        <p:tgtEl>
                          <p:spTgt spid="11"/>
                        </p:tgtEl>
                      </p:cBhvr>
                    </p:animEffect>
                  </p:childTnLst>
                </p:cTn>
              </p:par>
            </p:tnLst>
          </p:tmpl>
        </p:tmplLst>
      </p:bldP>
      <p:bldP spid="13" grpId="0" build="p">
        <p:tmplLst>
          <p:tmpl lvl="1">
            <p:tnLst>
              <p:par>
                <p:cTn presetID="3" presetClass="entr" presetSubtype="1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blinds(horizontal)">
                      <p:cBhvr>
                        <p:cTn dur="500"/>
                        <p:tgtEl>
                          <p:spTgt spid="1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scription_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1EA2D69B-F2F3-6A47-9B9D-2C4FBB4566F4}"/>
              </a:ext>
            </a:extLst>
          </p:cNvPr>
          <p:cNvSpPr>
            <a:spLocks noGrp="1"/>
          </p:cNvSpPr>
          <p:nvPr>
            <p:ph type="body" sz="quarter" idx="14" hasCustomPrompt="1"/>
          </p:nvPr>
        </p:nvSpPr>
        <p:spPr>
          <a:xfrm>
            <a:off x="6757159" y="1891246"/>
            <a:ext cx="3894799" cy="2427819"/>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chemeClr val="tx2"/>
                </a:solidFill>
                <a:latin typeface="Source Sans Pro Black" panose="020B0503030403020204" pitchFamily="34" charset="0"/>
                <a:ea typeface="Source Sans Pro Black" panose="020B0503030403020204" pitchFamily="34" charset="0"/>
              </a:defRPr>
            </a:lvl1pPr>
          </a:lstStyle>
          <a:p>
            <a:r>
              <a:rPr lang="en-US" dirty="0"/>
              <a:t>Put your text here</a:t>
            </a:r>
          </a:p>
        </p:txBody>
      </p:sp>
      <p:sp>
        <p:nvSpPr>
          <p:cNvPr id="12" name="Text Placeholder 4">
            <a:extLst>
              <a:ext uri="{FF2B5EF4-FFF2-40B4-BE49-F238E27FC236}">
                <a16:creationId xmlns:a16="http://schemas.microsoft.com/office/drawing/2014/main" id="{D8C483FE-2162-A34B-A7BC-69054D6E62E6}"/>
              </a:ext>
            </a:extLst>
          </p:cNvPr>
          <p:cNvSpPr>
            <a:spLocks noGrp="1"/>
          </p:cNvSpPr>
          <p:nvPr>
            <p:ph type="body" sz="quarter" idx="13" hasCustomPrompt="1"/>
          </p:nvPr>
        </p:nvSpPr>
        <p:spPr>
          <a:xfrm>
            <a:off x="6757159" y="1457127"/>
            <a:ext cx="3894800" cy="285320"/>
          </a:xfrm>
        </p:spPr>
        <p:txBody>
          <a:bodyPr>
            <a:noAutofit/>
          </a:bodyPr>
          <a:lstStyle>
            <a:lvl1pPr marL="0" indent="0">
              <a:buNone/>
              <a:defRPr sz="1400" baseline="0">
                <a:latin typeface="Source Sans Pro Light" panose="020B0403030403020204" pitchFamily="34" charset="0"/>
              </a:defRPr>
            </a:lvl1pPr>
            <a:lvl2pPr>
              <a:defRPr>
                <a:latin typeface="Source Sans Pro Light" panose="020B0403030403020204" pitchFamily="34" charset="0"/>
              </a:defRPr>
            </a:lvl2pPr>
            <a:lvl3pPr>
              <a:defRPr>
                <a:latin typeface="Source Sans Pro Light" panose="020B0403030403020204" pitchFamily="34" charset="0"/>
              </a:defRPr>
            </a:lvl3pPr>
            <a:lvl4pPr>
              <a:defRPr>
                <a:latin typeface="Source Sans Pro Light" panose="020B0403030403020204" pitchFamily="34" charset="0"/>
              </a:defRPr>
            </a:lvl4pPr>
            <a:lvl5pPr>
              <a:defRPr>
                <a:latin typeface="Source Sans Pro Light" panose="020B0403030403020204" pitchFamily="34" charset="0"/>
              </a:defRPr>
            </a:lvl5pPr>
          </a:lstStyle>
          <a:p>
            <a:pPr lvl="0"/>
            <a:r>
              <a:rPr lang="en-US" dirty="0"/>
              <a:t>Put your text here</a:t>
            </a:r>
          </a:p>
        </p:txBody>
      </p:sp>
      <p:sp>
        <p:nvSpPr>
          <p:cNvPr id="14" name="Text Placeholder 4">
            <a:extLst>
              <a:ext uri="{FF2B5EF4-FFF2-40B4-BE49-F238E27FC236}">
                <a16:creationId xmlns:a16="http://schemas.microsoft.com/office/drawing/2014/main" id="{2FE83A9F-3A69-BD4D-8953-8F95BB0A8A73}"/>
              </a:ext>
            </a:extLst>
          </p:cNvPr>
          <p:cNvSpPr>
            <a:spLocks noGrp="1"/>
          </p:cNvSpPr>
          <p:nvPr>
            <p:ph type="body" sz="quarter" idx="15" hasCustomPrompt="1"/>
          </p:nvPr>
        </p:nvSpPr>
        <p:spPr>
          <a:xfrm>
            <a:off x="6757159" y="4549513"/>
            <a:ext cx="3894799" cy="923331"/>
          </a:xfrm>
        </p:spPr>
        <p:txBody>
          <a:bodyPr>
            <a:noAutofit/>
          </a:bodyPr>
          <a:lstStyle>
            <a:lvl1pPr marL="0" indent="0">
              <a:lnSpc>
                <a:spcPct val="150000"/>
              </a:lnSpc>
              <a:buNone/>
              <a:defRPr sz="1400" baseline="0">
                <a:latin typeface="Source Sans Pro Light" panose="020B0403030403020204" pitchFamily="34" charset="0"/>
              </a:defRPr>
            </a:lvl1pPr>
            <a:lvl2pPr>
              <a:defRPr>
                <a:latin typeface="Source Sans Pro Light" panose="020B0403030403020204" pitchFamily="34" charset="0"/>
              </a:defRPr>
            </a:lvl2pPr>
            <a:lvl3pPr>
              <a:defRPr>
                <a:latin typeface="Source Sans Pro Light" panose="020B0403030403020204" pitchFamily="34" charset="0"/>
              </a:defRPr>
            </a:lvl3pPr>
            <a:lvl4pPr>
              <a:defRPr>
                <a:latin typeface="Source Sans Pro Light" panose="020B0403030403020204" pitchFamily="34" charset="0"/>
              </a:defRPr>
            </a:lvl4pPr>
            <a:lvl5pPr>
              <a:defRPr>
                <a:latin typeface="Source Sans Pro Light" panose="020B0403030403020204" pitchFamily="34" charset="0"/>
              </a:defRPr>
            </a:lvl5pPr>
          </a:lstStyle>
          <a:p>
            <a:pPr lvl="0"/>
            <a:r>
              <a:rPr lang="en-US" dirty="0"/>
              <a:t>Put your text here</a:t>
            </a:r>
          </a:p>
        </p:txBody>
      </p:sp>
    </p:spTree>
    <p:extLst>
      <p:ext uri="{BB962C8B-B14F-4D97-AF65-F5344CB8AC3E}">
        <p14:creationId xmlns:p14="http://schemas.microsoft.com/office/powerpoint/2010/main" val="70715529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blinds(horizontal)">
                                      <p:cBhvr>
                                        <p:cTn id="11" dur="500"/>
                                        <p:tgtEl>
                                          <p:spTgt spid="10">
                                            <p:txEl>
                                              <p:pRg st="0" end="0"/>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blinds(horizontal)">
                                      <p:cBhvr>
                                        <p:cTn id="1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3" presetClass="entr" presetSubtype="1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blinds(horizontal)">
                      <p:cBhvr>
                        <p:cTn dur="500"/>
                        <p:tgtEl>
                          <p:spTgt spid="10"/>
                        </p:tgtEl>
                      </p:cBhvr>
                    </p:animEffect>
                  </p:childTnLst>
                </p:cTn>
              </p:par>
            </p:tnLst>
          </p:tmpl>
        </p:tmplLst>
      </p:bldP>
      <p:bldP spid="12" grpId="0" build="p">
        <p:tmplLst>
          <p:tmpl lvl="1">
            <p:tnLst>
              <p:par>
                <p:cTn presetID="3" presetClass="entr" presetSubtype="1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blinds(horizontal)">
                      <p:cBhvr>
                        <p:cTn dur="500"/>
                        <p:tgtEl>
                          <p:spTgt spid="12"/>
                        </p:tgtEl>
                      </p:cBhvr>
                    </p:animEffect>
                  </p:childTnLst>
                </p:cTn>
              </p:par>
            </p:tnLst>
          </p:tmpl>
        </p:tmplLst>
      </p:bldP>
      <p:bldP spid="14" grpId="0" build="p">
        <p:tmplLst>
          <p:tmpl lvl="1">
            <p:tnLst>
              <p:par>
                <p:cTn presetID="3" presetClass="entr" presetSubtype="1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blinds(horizontal)">
                      <p:cBhvr>
                        <p:cTn dur="500"/>
                        <p:tgtEl>
                          <p:spTgt spid="14"/>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scription_Left">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56BAD47B-8C2A-774E-B84D-2B02C61E243E}"/>
              </a:ext>
            </a:extLst>
          </p:cNvPr>
          <p:cNvSpPr>
            <a:spLocks noGrp="1"/>
          </p:cNvSpPr>
          <p:nvPr>
            <p:ph type="body" sz="quarter" idx="14" hasCustomPrompt="1"/>
          </p:nvPr>
        </p:nvSpPr>
        <p:spPr>
          <a:xfrm>
            <a:off x="1240279" y="1891246"/>
            <a:ext cx="3894799" cy="2427819"/>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chemeClr val="tx2"/>
                </a:solidFill>
                <a:latin typeface="Source Sans Pro Black" panose="020B0503030403020204" pitchFamily="34" charset="0"/>
                <a:ea typeface="Source Sans Pro Black" panose="020B0503030403020204" pitchFamily="34" charset="0"/>
              </a:defRPr>
            </a:lvl1pPr>
          </a:lstStyle>
          <a:p>
            <a:r>
              <a:rPr lang="en-US" dirty="0"/>
              <a:t>Put your text here</a:t>
            </a:r>
          </a:p>
        </p:txBody>
      </p:sp>
      <p:sp>
        <p:nvSpPr>
          <p:cNvPr id="13" name="Text Placeholder 4">
            <a:extLst>
              <a:ext uri="{FF2B5EF4-FFF2-40B4-BE49-F238E27FC236}">
                <a16:creationId xmlns:a16="http://schemas.microsoft.com/office/drawing/2014/main" id="{F0018D85-EEAC-6541-A211-2145AC2712D6}"/>
              </a:ext>
            </a:extLst>
          </p:cNvPr>
          <p:cNvSpPr>
            <a:spLocks noGrp="1"/>
          </p:cNvSpPr>
          <p:nvPr>
            <p:ph type="body" sz="quarter" idx="13" hasCustomPrompt="1"/>
          </p:nvPr>
        </p:nvSpPr>
        <p:spPr>
          <a:xfrm>
            <a:off x="1240279" y="1457127"/>
            <a:ext cx="3894800" cy="285320"/>
          </a:xfrm>
        </p:spPr>
        <p:txBody>
          <a:bodyPr>
            <a:noAutofit/>
          </a:bodyPr>
          <a:lstStyle>
            <a:lvl1pPr marL="0" indent="0">
              <a:buNone/>
              <a:defRPr sz="1400" baseline="0">
                <a:latin typeface="Source Sans Pro Light" panose="020B0403030403020204" pitchFamily="34" charset="0"/>
              </a:defRPr>
            </a:lvl1pPr>
            <a:lvl2pPr>
              <a:defRPr>
                <a:latin typeface="Source Sans Pro Light" panose="020B0403030403020204" pitchFamily="34" charset="0"/>
              </a:defRPr>
            </a:lvl2pPr>
            <a:lvl3pPr>
              <a:defRPr>
                <a:latin typeface="Source Sans Pro Light" panose="020B0403030403020204" pitchFamily="34" charset="0"/>
              </a:defRPr>
            </a:lvl3pPr>
            <a:lvl4pPr>
              <a:defRPr>
                <a:latin typeface="Source Sans Pro Light" panose="020B0403030403020204" pitchFamily="34" charset="0"/>
              </a:defRPr>
            </a:lvl4pPr>
            <a:lvl5pPr>
              <a:defRPr>
                <a:latin typeface="Source Sans Pro Light" panose="020B0403030403020204" pitchFamily="34" charset="0"/>
              </a:defRPr>
            </a:lvl5pPr>
          </a:lstStyle>
          <a:p>
            <a:pPr lvl="0"/>
            <a:r>
              <a:rPr lang="en-US" dirty="0"/>
              <a:t>Put your text here</a:t>
            </a:r>
          </a:p>
        </p:txBody>
      </p:sp>
      <p:sp>
        <p:nvSpPr>
          <p:cNvPr id="15" name="Text Placeholder 4">
            <a:extLst>
              <a:ext uri="{FF2B5EF4-FFF2-40B4-BE49-F238E27FC236}">
                <a16:creationId xmlns:a16="http://schemas.microsoft.com/office/drawing/2014/main" id="{3886043A-0390-7E44-9A3E-41E8C50947A4}"/>
              </a:ext>
            </a:extLst>
          </p:cNvPr>
          <p:cNvSpPr>
            <a:spLocks noGrp="1"/>
          </p:cNvSpPr>
          <p:nvPr>
            <p:ph type="body" sz="quarter" idx="15" hasCustomPrompt="1"/>
          </p:nvPr>
        </p:nvSpPr>
        <p:spPr>
          <a:xfrm>
            <a:off x="1240279" y="4549513"/>
            <a:ext cx="3894799" cy="923331"/>
          </a:xfrm>
        </p:spPr>
        <p:txBody>
          <a:bodyPr>
            <a:noAutofit/>
          </a:bodyPr>
          <a:lstStyle>
            <a:lvl1pPr marL="0" indent="0">
              <a:lnSpc>
                <a:spcPct val="150000"/>
              </a:lnSpc>
              <a:buNone/>
              <a:defRPr sz="1400" baseline="0">
                <a:latin typeface="Source Sans Pro Light" panose="020B0403030403020204" pitchFamily="34" charset="0"/>
              </a:defRPr>
            </a:lvl1pPr>
            <a:lvl2pPr>
              <a:defRPr>
                <a:latin typeface="Source Sans Pro Light" panose="020B0403030403020204" pitchFamily="34" charset="0"/>
              </a:defRPr>
            </a:lvl2pPr>
            <a:lvl3pPr>
              <a:defRPr>
                <a:latin typeface="Source Sans Pro Light" panose="020B0403030403020204" pitchFamily="34" charset="0"/>
              </a:defRPr>
            </a:lvl3pPr>
            <a:lvl4pPr>
              <a:defRPr>
                <a:latin typeface="Source Sans Pro Light" panose="020B0403030403020204" pitchFamily="34" charset="0"/>
              </a:defRPr>
            </a:lvl4pPr>
            <a:lvl5pPr>
              <a:defRPr>
                <a:latin typeface="Source Sans Pro Light" panose="020B0403030403020204" pitchFamily="34" charset="0"/>
              </a:defRPr>
            </a:lvl5pPr>
          </a:lstStyle>
          <a:p>
            <a:pPr lvl="0"/>
            <a:r>
              <a:rPr lang="en-US" dirty="0"/>
              <a:t>Put your text here</a:t>
            </a:r>
          </a:p>
        </p:txBody>
      </p:sp>
    </p:spTree>
    <p:extLst>
      <p:ext uri="{BB962C8B-B14F-4D97-AF65-F5344CB8AC3E}">
        <p14:creationId xmlns:p14="http://schemas.microsoft.com/office/powerpoint/2010/main" val="104795337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blinds(horizontal)">
                                      <p:cBhvr>
                                        <p:cTn id="11" dur="500"/>
                                        <p:tgtEl>
                                          <p:spTgt spid="11">
                                            <p:txEl>
                                              <p:pRg st="0" end="0"/>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blinds(horizontal)">
                                      <p:cBhvr>
                                        <p:cTn id="1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3"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blinds(horizontal)">
                      <p:cBhvr>
                        <p:cTn dur="500"/>
                        <p:tgtEl>
                          <p:spTgt spid="11"/>
                        </p:tgtEl>
                      </p:cBhvr>
                    </p:animEffect>
                  </p:childTnLst>
                </p:cTn>
              </p:par>
            </p:tnLst>
          </p:tmpl>
        </p:tmplLst>
      </p:bldP>
      <p:bldP spid="13" grpId="0" build="p">
        <p:tmplLst>
          <p:tmpl lvl="1">
            <p:tnLst>
              <p:par>
                <p:cTn presetID="3" presetClass="entr" presetSubtype="1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blinds(horizontal)">
                      <p:cBhvr>
                        <p:cTn dur="500"/>
                        <p:tgtEl>
                          <p:spTgt spid="13"/>
                        </p:tgtEl>
                      </p:cBhvr>
                    </p:animEffect>
                  </p:childTnLst>
                </p:cTn>
              </p:par>
            </p:tnLst>
          </p:tmpl>
        </p:tmplLst>
      </p:bldP>
      <p:bldP spid="15" grpId="0" build="p">
        <p:tmplLst>
          <p:tmpl lvl="1">
            <p:tnLst>
              <p:par>
                <p:cTn presetID="3" presetClass="entr" presetSubtype="1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blinds(horizontal)">
                      <p:cBhvr>
                        <p:cTn dur="500"/>
                        <p:tgtEl>
                          <p:spTgt spid="15"/>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_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565647E-1EE3-3148-9396-4C2446637AB6}"/>
              </a:ext>
            </a:extLst>
          </p:cNvPr>
          <p:cNvSpPr>
            <a:spLocks noGrp="1"/>
          </p:cNvSpPr>
          <p:nvPr>
            <p:ph type="pic" sz="quarter" idx="10"/>
          </p:nvPr>
        </p:nvSpPr>
        <p:spPr>
          <a:xfrm>
            <a:off x="0" y="0"/>
            <a:ext cx="12192000" cy="6858000"/>
          </a:xfrm>
          <a:pattFill prst="pct5">
            <a:fgClr>
              <a:schemeClr val="tx1"/>
            </a:fgClr>
            <a:bgClr>
              <a:schemeClr val="bg1"/>
            </a:bgClr>
          </a:pattFill>
        </p:spPr>
        <p:txBody>
          <a:bodyPr/>
          <a:lstStyle/>
          <a:p>
            <a:endParaRPr lang="en-US"/>
          </a:p>
        </p:txBody>
      </p:sp>
    </p:spTree>
    <p:extLst>
      <p:ext uri="{BB962C8B-B14F-4D97-AF65-F5344CB8AC3E}">
        <p14:creationId xmlns:p14="http://schemas.microsoft.com/office/powerpoint/2010/main" val="6783054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_Imag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1EA2D69B-F2F3-6A47-9B9D-2C4FBB4566F4}"/>
              </a:ext>
            </a:extLst>
          </p:cNvPr>
          <p:cNvSpPr>
            <a:spLocks noGrp="1"/>
          </p:cNvSpPr>
          <p:nvPr>
            <p:ph type="body" sz="quarter" idx="14" hasCustomPrompt="1"/>
          </p:nvPr>
        </p:nvSpPr>
        <p:spPr>
          <a:xfrm>
            <a:off x="6757159" y="1891246"/>
            <a:ext cx="3894799" cy="2427819"/>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chemeClr val="tx2"/>
                </a:solidFill>
                <a:latin typeface="Source Sans Pro Black" panose="020B0503030403020204" pitchFamily="34" charset="0"/>
                <a:ea typeface="Source Sans Pro Black" panose="020B0503030403020204" pitchFamily="34" charset="0"/>
              </a:defRPr>
            </a:lvl1pPr>
          </a:lstStyle>
          <a:p>
            <a:r>
              <a:rPr lang="en-US" dirty="0"/>
              <a:t>Put your text here</a:t>
            </a:r>
          </a:p>
        </p:txBody>
      </p:sp>
      <p:sp>
        <p:nvSpPr>
          <p:cNvPr id="12" name="Text Placeholder 4">
            <a:extLst>
              <a:ext uri="{FF2B5EF4-FFF2-40B4-BE49-F238E27FC236}">
                <a16:creationId xmlns:a16="http://schemas.microsoft.com/office/drawing/2014/main" id="{D8C483FE-2162-A34B-A7BC-69054D6E62E6}"/>
              </a:ext>
            </a:extLst>
          </p:cNvPr>
          <p:cNvSpPr>
            <a:spLocks noGrp="1"/>
          </p:cNvSpPr>
          <p:nvPr>
            <p:ph type="body" sz="quarter" idx="13" hasCustomPrompt="1"/>
          </p:nvPr>
        </p:nvSpPr>
        <p:spPr>
          <a:xfrm>
            <a:off x="6757159" y="1457127"/>
            <a:ext cx="3894800" cy="285320"/>
          </a:xfrm>
        </p:spPr>
        <p:txBody>
          <a:bodyPr>
            <a:noAutofit/>
          </a:bodyPr>
          <a:lstStyle>
            <a:lvl1pPr marL="0" indent="0">
              <a:buNone/>
              <a:defRPr sz="1400" baseline="0">
                <a:latin typeface="Source Sans Pro Light" panose="020B0403030403020204" pitchFamily="34" charset="0"/>
              </a:defRPr>
            </a:lvl1pPr>
            <a:lvl2pPr>
              <a:defRPr>
                <a:latin typeface="Source Sans Pro Light" panose="020B0403030403020204" pitchFamily="34" charset="0"/>
              </a:defRPr>
            </a:lvl2pPr>
            <a:lvl3pPr>
              <a:defRPr>
                <a:latin typeface="Source Sans Pro Light" panose="020B0403030403020204" pitchFamily="34" charset="0"/>
              </a:defRPr>
            </a:lvl3pPr>
            <a:lvl4pPr>
              <a:defRPr>
                <a:latin typeface="Source Sans Pro Light" panose="020B0403030403020204" pitchFamily="34" charset="0"/>
              </a:defRPr>
            </a:lvl4pPr>
            <a:lvl5pPr>
              <a:defRPr>
                <a:latin typeface="Source Sans Pro Light" panose="020B0403030403020204" pitchFamily="34" charset="0"/>
              </a:defRPr>
            </a:lvl5pPr>
          </a:lstStyle>
          <a:p>
            <a:pPr lvl="0"/>
            <a:r>
              <a:rPr lang="en-US" dirty="0"/>
              <a:t>Put your text here</a:t>
            </a:r>
          </a:p>
        </p:txBody>
      </p:sp>
      <p:sp>
        <p:nvSpPr>
          <p:cNvPr id="14" name="Text Placeholder 4">
            <a:extLst>
              <a:ext uri="{FF2B5EF4-FFF2-40B4-BE49-F238E27FC236}">
                <a16:creationId xmlns:a16="http://schemas.microsoft.com/office/drawing/2014/main" id="{2FE83A9F-3A69-BD4D-8953-8F95BB0A8A73}"/>
              </a:ext>
            </a:extLst>
          </p:cNvPr>
          <p:cNvSpPr>
            <a:spLocks noGrp="1"/>
          </p:cNvSpPr>
          <p:nvPr>
            <p:ph type="body" sz="quarter" idx="15" hasCustomPrompt="1"/>
          </p:nvPr>
        </p:nvSpPr>
        <p:spPr>
          <a:xfrm>
            <a:off x="6757159" y="4549513"/>
            <a:ext cx="3894799" cy="923331"/>
          </a:xfrm>
        </p:spPr>
        <p:txBody>
          <a:bodyPr>
            <a:noAutofit/>
          </a:bodyPr>
          <a:lstStyle>
            <a:lvl1pPr marL="0" indent="0">
              <a:lnSpc>
                <a:spcPct val="150000"/>
              </a:lnSpc>
              <a:buNone/>
              <a:defRPr sz="1400" baseline="0">
                <a:latin typeface="Source Sans Pro Light" panose="020B0403030403020204" pitchFamily="34" charset="0"/>
              </a:defRPr>
            </a:lvl1pPr>
            <a:lvl2pPr>
              <a:defRPr>
                <a:latin typeface="Source Sans Pro Light" panose="020B0403030403020204" pitchFamily="34" charset="0"/>
              </a:defRPr>
            </a:lvl2pPr>
            <a:lvl3pPr>
              <a:defRPr>
                <a:latin typeface="Source Sans Pro Light" panose="020B0403030403020204" pitchFamily="34" charset="0"/>
              </a:defRPr>
            </a:lvl3pPr>
            <a:lvl4pPr>
              <a:defRPr>
                <a:latin typeface="Source Sans Pro Light" panose="020B0403030403020204" pitchFamily="34" charset="0"/>
              </a:defRPr>
            </a:lvl4pPr>
            <a:lvl5pPr>
              <a:defRPr>
                <a:latin typeface="Source Sans Pro Light" panose="020B0403030403020204" pitchFamily="34" charset="0"/>
              </a:defRPr>
            </a:lvl5pPr>
          </a:lstStyle>
          <a:p>
            <a:pPr lvl="0"/>
            <a:r>
              <a:rPr lang="en-US" dirty="0"/>
              <a:t>Put your text here</a:t>
            </a:r>
          </a:p>
        </p:txBody>
      </p:sp>
      <p:sp>
        <p:nvSpPr>
          <p:cNvPr id="5" name="Picture Placeholder 21">
            <a:extLst>
              <a:ext uri="{FF2B5EF4-FFF2-40B4-BE49-F238E27FC236}">
                <a16:creationId xmlns:a16="http://schemas.microsoft.com/office/drawing/2014/main" id="{F691B6CD-FC2F-C942-AD9D-6B15843BFF54}"/>
              </a:ext>
            </a:extLst>
          </p:cNvPr>
          <p:cNvSpPr>
            <a:spLocks noGrp="1"/>
          </p:cNvSpPr>
          <p:nvPr>
            <p:ph type="pic" sz="quarter" idx="18"/>
          </p:nvPr>
        </p:nvSpPr>
        <p:spPr>
          <a:xfrm>
            <a:off x="1866902" y="1"/>
            <a:ext cx="4229099" cy="6858000"/>
          </a:xfrm>
          <a:custGeom>
            <a:avLst/>
            <a:gdLst>
              <a:gd name="connsiteX0" fmla="*/ 0 w 4229099"/>
              <a:gd name="connsiteY0" fmla="*/ 0 h 6858000"/>
              <a:gd name="connsiteX1" fmla="*/ 4229099 w 4229099"/>
              <a:gd name="connsiteY1" fmla="*/ 0 h 6858000"/>
              <a:gd name="connsiteX2" fmla="*/ 4229099 w 4229099"/>
              <a:gd name="connsiteY2" fmla="*/ 6858000 h 6858000"/>
              <a:gd name="connsiteX3" fmla="*/ 0 w 42290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29099" h="6858000">
                <a:moveTo>
                  <a:pt x="0" y="0"/>
                </a:moveTo>
                <a:lnTo>
                  <a:pt x="4229099" y="0"/>
                </a:lnTo>
                <a:lnTo>
                  <a:pt x="4229099" y="6858000"/>
                </a:lnTo>
                <a:lnTo>
                  <a:pt x="0" y="6858000"/>
                </a:lnTo>
                <a:close/>
              </a:path>
            </a:pathLst>
          </a:custGeom>
          <a:pattFill prst="pct5">
            <a:fgClr>
              <a:schemeClr val="tx1"/>
            </a:fgClr>
            <a:bgClr>
              <a:schemeClr val="bg1"/>
            </a:bgClr>
          </a:pattFill>
        </p:spPr>
        <p:txBody>
          <a:bodyPr wrap="square">
            <a:noAutofit/>
          </a:bodyPr>
          <a:lstStyle/>
          <a:p>
            <a:endParaRPr lang="en-US" dirty="0"/>
          </a:p>
        </p:txBody>
      </p:sp>
    </p:spTree>
    <p:extLst>
      <p:ext uri="{BB962C8B-B14F-4D97-AF65-F5344CB8AC3E}">
        <p14:creationId xmlns:p14="http://schemas.microsoft.com/office/powerpoint/2010/main" val="194307620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blinds(horizontal)">
                                      <p:cBhvr>
                                        <p:cTn id="11" dur="500"/>
                                        <p:tgtEl>
                                          <p:spTgt spid="10">
                                            <p:txEl>
                                              <p:pRg st="0" end="0"/>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blinds(horizontal)">
                                      <p:cBhvr>
                                        <p:cTn id="1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3" presetClass="entr" presetSubtype="1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blinds(horizontal)">
                      <p:cBhvr>
                        <p:cTn dur="500"/>
                        <p:tgtEl>
                          <p:spTgt spid="10"/>
                        </p:tgtEl>
                      </p:cBhvr>
                    </p:animEffect>
                  </p:childTnLst>
                </p:cTn>
              </p:par>
            </p:tnLst>
          </p:tmpl>
        </p:tmplLst>
      </p:bldP>
      <p:bldP spid="12" grpId="0" build="p">
        <p:tmplLst>
          <p:tmpl lvl="1">
            <p:tnLst>
              <p:par>
                <p:cTn presetID="3" presetClass="entr" presetSubtype="1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blinds(horizontal)">
                      <p:cBhvr>
                        <p:cTn dur="500"/>
                        <p:tgtEl>
                          <p:spTgt spid="12"/>
                        </p:tgtEl>
                      </p:cBhvr>
                    </p:animEffect>
                  </p:childTnLst>
                </p:cTn>
              </p:par>
            </p:tnLst>
          </p:tmpl>
        </p:tmplLst>
      </p:bldP>
      <p:bldP spid="14" grpId="0" build="p">
        <p:tmplLst>
          <p:tmpl lvl="1">
            <p:tnLst>
              <p:par>
                <p:cTn presetID="3" presetClass="entr" presetSubtype="1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blinds(horizontal)">
                      <p:cBhvr>
                        <p:cTn dur="500"/>
                        <p:tgtEl>
                          <p:spTgt spid="14"/>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_Image">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56BAD47B-8C2A-774E-B84D-2B02C61E243E}"/>
              </a:ext>
            </a:extLst>
          </p:cNvPr>
          <p:cNvSpPr>
            <a:spLocks noGrp="1"/>
          </p:cNvSpPr>
          <p:nvPr>
            <p:ph type="body" sz="quarter" idx="14" hasCustomPrompt="1"/>
          </p:nvPr>
        </p:nvSpPr>
        <p:spPr>
          <a:xfrm>
            <a:off x="1240279" y="1891246"/>
            <a:ext cx="3894799" cy="2427819"/>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chemeClr val="tx2"/>
                </a:solidFill>
                <a:latin typeface="Source Sans Pro Black" panose="020B0503030403020204" pitchFamily="34" charset="0"/>
                <a:ea typeface="Source Sans Pro Black" panose="020B0503030403020204" pitchFamily="34" charset="0"/>
              </a:defRPr>
            </a:lvl1pPr>
          </a:lstStyle>
          <a:p>
            <a:r>
              <a:rPr lang="en-US" dirty="0"/>
              <a:t>Put your text here</a:t>
            </a:r>
          </a:p>
        </p:txBody>
      </p:sp>
      <p:sp>
        <p:nvSpPr>
          <p:cNvPr id="13" name="Text Placeholder 4">
            <a:extLst>
              <a:ext uri="{FF2B5EF4-FFF2-40B4-BE49-F238E27FC236}">
                <a16:creationId xmlns:a16="http://schemas.microsoft.com/office/drawing/2014/main" id="{F0018D85-EEAC-6541-A211-2145AC2712D6}"/>
              </a:ext>
            </a:extLst>
          </p:cNvPr>
          <p:cNvSpPr>
            <a:spLocks noGrp="1"/>
          </p:cNvSpPr>
          <p:nvPr>
            <p:ph type="body" sz="quarter" idx="13" hasCustomPrompt="1"/>
          </p:nvPr>
        </p:nvSpPr>
        <p:spPr>
          <a:xfrm>
            <a:off x="1240279" y="1457127"/>
            <a:ext cx="3894800" cy="285320"/>
          </a:xfrm>
        </p:spPr>
        <p:txBody>
          <a:bodyPr>
            <a:noAutofit/>
          </a:bodyPr>
          <a:lstStyle>
            <a:lvl1pPr marL="0" indent="0">
              <a:buNone/>
              <a:defRPr sz="1400" baseline="0">
                <a:latin typeface="Source Sans Pro Light" panose="020B0403030403020204" pitchFamily="34" charset="0"/>
              </a:defRPr>
            </a:lvl1pPr>
            <a:lvl2pPr>
              <a:defRPr>
                <a:latin typeface="Source Sans Pro Light" panose="020B0403030403020204" pitchFamily="34" charset="0"/>
              </a:defRPr>
            </a:lvl2pPr>
            <a:lvl3pPr>
              <a:defRPr>
                <a:latin typeface="Source Sans Pro Light" panose="020B0403030403020204" pitchFamily="34" charset="0"/>
              </a:defRPr>
            </a:lvl3pPr>
            <a:lvl4pPr>
              <a:defRPr>
                <a:latin typeface="Source Sans Pro Light" panose="020B0403030403020204" pitchFamily="34" charset="0"/>
              </a:defRPr>
            </a:lvl4pPr>
            <a:lvl5pPr>
              <a:defRPr>
                <a:latin typeface="Source Sans Pro Light" panose="020B0403030403020204" pitchFamily="34" charset="0"/>
              </a:defRPr>
            </a:lvl5pPr>
          </a:lstStyle>
          <a:p>
            <a:pPr lvl="0"/>
            <a:r>
              <a:rPr lang="en-US" dirty="0"/>
              <a:t>Put your text here</a:t>
            </a:r>
          </a:p>
        </p:txBody>
      </p:sp>
      <p:sp>
        <p:nvSpPr>
          <p:cNvPr id="15" name="Text Placeholder 4">
            <a:extLst>
              <a:ext uri="{FF2B5EF4-FFF2-40B4-BE49-F238E27FC236}">
                <a16:creationId xmlns:a16="http://schemas.microsoft.com/office/drawing/2014/main" id="{3886043A-0390-7E44-9A3E-41E8C50947A4}"/>
              </a:ext>
            </a:extLst>
          </p:cNvPr>
          <p:cNvSpPr>
            <a:spLocks noGrp="1"/>
          </p:cNvSpPr>
          <p:nvPr>
            <p:ph type="body" sz="quarter" idx="15" hasCustomPrompt="1"/>
          </p:nvPr>
        </p:nvSpPr>
        <p:spPr>
          <a:xfrm>
            <a:off x="1240279" y="4549513"/>
            <a:ext cx="3894799" cy="923331"/>
          </a:xfrm>
        </p:spPr>
        <p:txBody>
          <a:bodyPr>
            <a:noAutofit/>
          </a:bodyPr>
          <a:lstStyle>
            <a:lvl1pPr marL="0" indent="0">
              <a:lnSpc>
                <a:spcPct val="150000"/>
              </a:lnSpc>
              <a:buNone/>
              <a:defRPr sz="1400" baseline="0">
                <a:latin typeface="Source Sans Pro Light" panose="020B0403030403020204" pitchFamily="34" charset="0"/>
              </a:defRPr>
            </a:lvl1pPr>
            <a:lvl2pPr>
              <a:defRPr>
                <a:latin typeface="Source Sans Pro Light" panose="020B0403030403020204" pitchFamily="34" charset="0"/>
              </a:defRPr>
            </a:lvl2pPr>
            <a:lvl3pPr>
              <a:defRPr>
                <a:latin typeface="Source Sans Pro Light" panose="020B0403030403020204" pitchFamily="34" charset="0"/>
              </a:defRPr>
            </a:lvl3pPr>
            <a:lvl4pPr>
              <a:defRPr>
                <a:latin typeface="Source Sans Pro Light" panose="020B0403030403020204" pitchFamily="34" charset="0"/>
              </a:defRPr>
            </a:lvl4pPr>
            <a:lvl5pPr>
              <a:defRPr>
                <a:latin typeface="Source Sans Pro Light" panose="020B0403030403020204" pitchFamily="34" charset="0"/>
              </a:defRPr>
            </a:lvl5pPr>
          </a:lstStyle>
          <a:p>
            <a:pPr lvl="0"/>
            <a:r>
              <a:rPr lang="en-US" dirty="0"/>
              <a:t>Put your text here</a:t>
            </a:r>
          </a:p>
        </p:txBody>
      </p:sp>
      <p:sp>
        <p:nvSpPr>
          <p:cNvPr id="16" name="Picture Placeholder 21">
            <a:extLst>
              <a:ext uri="{FF2B5EF4-FFF2-40B4-BE49-F238E27FC236}">
                <a16:creationId xmlns:a16="http://schemas.microsoft.com/office/drawing/2014/main" id="{6DEF64F6-B379-384F-8F02-394775A5C942}"/>
              </a:ext>
            </a:extLst>
          </p:cNvPr>
          <p:cNvSpPr>
            <a:spLocks noGrp="1"/>
          </p:cNvSpPr>
          <p:nvPr>
            <p:ph type="pic" sz="quarter" idx="18"/>
          </p:nvPr>
        </p:nvSpPr>
        <p:spPr>
          <a:xfrm>
            <a:off x="6091465" y="1"/>
            <a:ext cx="4229099" cy="6858000"/>
          </a:xfrm>
          <a:custGeom>
            <a:avLst/>
            <a:gdLst>
              <a:gd name="connsiteX0" fmla="*/ 0 w 4229099"/>
              <a:gd name="connsiteY0" fmla="*/ 0 h 6858000"/>
              <a:gd name="connsiteX1" fmla="*/ 4229099 w 4229099"/>
              <a:gd name="connsiteY1" fmla="*/ 0 h 6858000"/>
              <a:gd name="connsiteX2" fmla="*/ 4229099 w 4229099"/>
              <a:gd name="connsiteY2" fmla="*/ 6858000 h 6858000"/>
              <a:gd name="connsiteX3" fmla="*/ 0 w 42290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29099" h="6858000">
                <a:moveTo>
                  <a:pt x="0" y="0"/>
                </a:moveTo>
                <a:lnTo>
                  <a:pt x="4229099" y="0"/>
                </a:lnTo>
                <a:lnTo>
                  <a:pt x="4229099" y="6858000"/>
                </a:lnTo>
                <a:lnTo>
                  <a:pt x="0" y="6858000"/>
                </a:lnTo>
                <a:close/>
              </a:path>
            </a:pathLst>
          </a:custGeom>
          <a:pattFill prst="pct5">
            <a:fgClr>
              <a:schemeClr val="tx1"/>
            </a:fgClr>
            <a:bgClr>
              <a:schemeClr val="bg1"/>
            </a:bgClr>
          </a:pattFill>
        </p:spPr>
        <p:txBody>
          <a:bodyPr wrap="square">
            <a:noAutofit/>
          </a:bodyPr>
          <a:lstStyle/>
          <a:p>
            <a:endParaRPr lang="en-US" dirty="0"/>
          </a:p>
        </p:txBody>
      </p:sp>
    </p:spTree>
    <p:extLst>
      <p:ext uri="{BB962C8B-B14F-4D97-AF65-F5344CB8AC3E}">
        <p14:creationId xmlns:p14="http://schemas.microsoft.com/office/powerpoint/2010/main" val="135230040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blinds(horizontal)">
                                      <p:cBhvr>
                                        <p:cTn id="11" dur="500"/>
                                        <p:tgtEl>
                                          <p:spTgt spid="11">
                                            <p:txEl>
                                              <p:pRg st="0" end="0"/>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blinds(horizontal)">
                                      <p:cBhvr>
                                        <p:cTn id="1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3"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blinds(horizontal)">
                      <p:cBhvr>
                        <p:cTn dur="500"/>
                        <p:tgtEl>
                          <p:spTgt spid="11"/>
                        </p:tgtEl>
                      </p:cBhvr>
                    </p:animEffect>
                  </p:childTnLst>
                </p:cTn>
              </p:par>
            </p:tnLst>
          </p:tmpl>
        </p:tmplLst>
      </p:bldP>
      <p:bldP spid="13" grpId="0" build="p">
        <p:tmplLst>
          <p:tmpl lvl="1">
            <p:tnLst>
              <p:par>
                <p:cTn presetID="3" presetClass="entr" presetSubtype="1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blinds(horizontal)">
                      <p:cBhvr>
                        <p:cTn dur="500"/>
                        <p:tgtEl>
                          <p:spTgt spid="13"/>
                        </p:tgtEl>
                      </p:cBhvr>
                    </p:animEffect>
                  </p:childTnLst>
                </p:cTn>
              </p:par>
            </p:tnLst>
          </p:tmpl>
        </p:tmplLst>
      </p:bldP>
      <p:bldP spid="15" grpId="0" build="p">
        <p:tmplLst>
          <p:tmpl lvl="1">
            <p:tnLst>
              <p:par>
                <p:cTn presetID="3" presetClass="entr" presetSubtype="1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blinds(horizontal)">
                      <p:cBhvr>
                        <p:cTn dur="500"/>
                        <p:tgtEl>
                          <p:spTgt spid="15"/>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ecent_News">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DAFA0651-6CC9-2C4F-A895-F68BBF1F7FF6}"/>
              </a:ext>
            </a:extLst>
          </p:cNvPr>
          <p:cNvSpPr>
            <a:spLocks noGrp="1"/>
          </p:cNvSpPr>
          <p:nvPr>
            <p:ph type="body" sz="quarter" idx="10" hasCustomPrompt="1"/>
          </p:nvPr>
        </p:nvSpPr>
        <p:spPr>
          <a:xfrm>
            <a:off x="502337" y="624376"/>
            <a:ext cx="9191838" cy="91440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000" b="1" i="0">
                <a:solidFill>
                  <a:schemeClr val="tx2"/>
                </a:solidFill>
                <a:latin typeface="Source Sans Pro Black" panose="020B0503030403020204" pitchFamily="34" charset="0"/>
                <a:ea typeface="Source Sans Pro Black" panose="020B0503030403020204" pitchFamily="34" charset="0"/>
              </a:defRPr>
            </a:lvl1pPr>
          </a:lstStyle>
          <a:p>
            <a:r>
              <a:rPr lang="en-US" dirty="0"/>
              <a:t>Put your text here</a:t>
            </a:r>
          </a:p>
        </p:txBody>
      </p:sp>
      <p:sp>
        <p:nvSpPr>
          <p:cNvPr id="13" name="Text Placeholder 4">
            <a:extLst>
              <a:ext uri="{FF2B5EF4-FFF2-40B4-BE49-F238E27FC236}">
                <a16:creationId xmlns:a16="http://schemas.microsoft.com/office/drawing/2014/main" id="{BA9363F1-2D10-9244-A49F-FC4EE4CB6CF2}"/>
              </a:ext>
            </a:extLst>
          </p:cNvPr>
          <p:cNvSpPr>
            <a:spLocks noGrp="1"/>
          </p:cNvSpPr>
          <p:nvPr>
            <p:ph type="body" sz="quarter" idx="12" hasCustomPrompt="1"/>
          </p:nvPr>
        </p:nvSpPr>
        <p:spPr>
          <a:xfrm>
            <a:off x="502337" y="340418"/>
            <a:ext cx="9191838" cy="269360"/>
          </a:xfrm>
        </p:spPr>
        <p:txBody>
          <a:bodyPr>
            <a:noAutofit/>
          </a:bodyPr>
          <a:lstStyle>
            <a:lvl1pPr marL="0" indent="0">
              <a:buNone/>
              <a:defRPr sz="1400" baseline="0">
                <a:latin typeface="Source Sans Pro Light" panose="020B0403030403020204" pitchFamily="34" charset="0"/>
              </a:defRPr>
            </a:lvl1pPr>
            <a:lvl2pPr>
              <a:defRPr>
                <a:latin typeface="Source Sans Pro Light" panose="020B0403030403020204" pitchFamily="34" charset="0"/>
              </a:defRPr>
            </a:lvl2pPr>
            <a:lvl3pPr>
              <a:defRPr>
                <a:latin typeface="Source Sans Pro Light" panose="020B0403030403020204" pitchFamily="34" charset="0"/>
              </a:defRPr>
            </a:lvl3pPr>
            <a:lvl4pPr>
              <a:defRPr>
                <a:latin typeface="Source Sans Pro Light" panose="020B0403030403020204" pitchFamily="34" charset="0"/>
              </a:defRPr>
            </a:lvl4pPr>
            <a:lvl5pPr>
              <a:defRPr>
                <a:latin typeface="Source Sans Pro Light" panose="020B0403030403020204" pitchFamily="34" charset="0"/>
              </a:defRPr>
            </a:lvl5pPr>
          </a:lstStyle>
          <a:p>
            <a:pPr lvl="0"/>
            <a:r>
              <a:rPr lang="en-US" dirty="0"/>
              <a:t>Put your text here</a:t>
            </a:r>
          </a:p>
        </p:txBody>
      </p:sp>
      <p:sp>
        <p:nvSpPr>
          <p:cNvPr id="12" name="Picture Placeholder 11">
            <a:extLst>
              <a:ext uri="{FF2B5EF4-FFF2-40B4-BE49-F238E27FC236}">
                <a16:creationId xmlns:a16="http://schemas.microsoft.com/office/drawing/2014/main" id="{9FA9ED3A-8F0B-1A46-934D-E57F0C6A5814}"/>
              </a:ext>
            </a:extLst>
          </p:cNvPr>
          <p:cNvSpPr>
            <a:spLocks noGrp="1"/>
          </p:cNvSpPr>
          <p:nvPr>
            <p:ph type="pic" sz="quarter" idx="11" hasCustomPrompt="1"/>
          </p:nvPr>
        </p:nvSpPr>
        <p:spPr>
          <a:xfrm>
            <a:off x="576580" y="4393285"/>
            <a:ext cx="2150474" cy="2150474"/>
          </a:xfrm>
          <a:custGeom>
            <a:avLst/>
            <a:gdLst>
              <a:gd name="connsiteX0" fmla="*/ 0 w 2150474"/>
              <a:gd name="connsiteY0" fmla="*/ 0 h 2150474"/>
              <a:gd name="connsiteX1" fmla="*/ 2150474 w 2150474"/>
              <a:gd name="connsiteY1" fmla="*/ 0 h 2150474"/>
              <a:gd name="connsiteX2" fmla="*/ 2150474 w 2150474"/>
              <a:gd name="connsiteY2" fmla="*/ 2150474 h 2150474"/>
              <a:gd name="connsiteX3" fmla="*/ 0 w 2150474"/>
              <a:gd name="connsiteY3" fmla="*/ 2150474 h 2150474"/>
            </a:gdLst>
            <a:ahLst/>
            <a:cxnLst>
              <a:cxn ang="0">
                <a:pos x="connsiteX0" y="connsiteY0"/>
              </a:cxn>
              <a:cxn ang="0">
                <a:pos x="connsiteX1" y="connsiteY1"/>
              </a:cxn>
              <a:cxn ang="0">
                <a:pos x="connsiteX2" y="connsiteY2"/>
              </a:cxn>
              <a:cxn ang="0">
                <a:pos x="connsiteX3" y="connsiteY3"/>
              </a:cxn>
            </a:cxnLst>
            <a:rect l="l" t="t" r="r" b="b"/>
            <a:pathLst>
              <a:path w="2150474" h="2150474">
                <a:moveTo>
                  <a:pt x="0" y="0"/>
                </a:moveTo>
                <a:lnTo>
                  <a:pt x="2150474" y="0"/>
                </a:lnTo>
                <a:lnTo>
                  <a:pt x="2150474" y="2150474"/>
                </a:lnTo>
                <a:lnTo>
                  <a:pt x="0" y="2150474"/>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23" name="Picture Placeholder 22">
            <a:extLst>
              <a:ext uri="{FF2B5EF4-FFF2-40B4-BE49-F238E27FC236}">
                <a16:creationId xmlns:a16="http://schemas.microsoft.com/office/drawing/2014/main" id="{738A2983-A6AC-0E4C-A31D-BBB6DAAA540A}"/>
              </a:ext>
            </a:extLst>
          </p:cNvPr>
          <p:cNvSpPr>
            <a:spLocks noGrp="1"/>
          </p:cNvSpPr>
          <p:nvPr>
            <p:ph type="pic" sz="quarter" idx="18" hasCustomPrompt="1"/>
          </p:nvPr>
        </p:nvSpPr>
        <p:spPr>
          <a:xfrm>
            <a:off x="2787916" y="4393285"/>
            <a:ext cx="2150474" cy="2150474"/>
          </a:xfrm>
          <a:custGeom>
            <a:avLst/>
            <a:gdLst>
              <a:gd name="connsiteX0" fmla="*/ 0 w 2150474"/>
              <a:gd name="connsiteY0" fmla="*/ 0 h 2150474"/>
              <a:gd name="connsiteX1" fmla="*/ 2150474 w 2150474"/>
              <a:gd name="connsiteY1" fmla="*/ 0 h 2150474"/>
              <a:gd name="connsiteX2" fmla="*/ 2150474 w 2150474"/>
              <a:gd name="connsiteY2" fmla="*/ 2150474 h 2150474"/>
              <a:gd name="connsiteX3" fmla="*/ 0 w 2150474"/>
              <a:gd name="connsiteY3" fmla="*/ 2150474 h 2150474"/>
            </a:gdLst>
            <a:ahLst/>
            <a:cxnLst>
              <a:cxn ang="0">
                <a:pos x="connsiteX0" y="connsiteY0"/>
              </a:cxn>
              <a:cxn ang="0">
                <a:pos x="connsiteX1" y="connsiteY1"/>
              </a:cxn>
              <a:cxn ang="0">
                <a:pos x="connsiteX2" y="connsiteY2"/>
              </a:cxn>
              <a:cxn ang="0">
                <a:pos x="connsiteX3" y="connsiteY3"/>
              </a:cxn>
            </a:cxnLst>
            <a:rect l="l" t="t" r="r" b="b"/>
            <a:pathLst>
              <a:path w="2150474" h="2150474">
                <a:moveTo>
                  <a:pt x="0" y="0"/>
                </a:moveTo>
                <a:lnTo>
                  <a:pt x="2150474" y="0"/>
                </a:lnTo>
                <a:lnTo>
                  <a:pt x="2150474" y="2150474"/>
                </a:lnTo>
                <a:lnTo>
                  <a:pt x="0" y="2150474"/>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
        <p:nvSpPr>
          <p:cNvPr id="24" name="Picture Placeholder 23">
            <a:extLst>
              <a:ext uri="{FF2B5EF4-FFF2-40B4-BE49-F238E27FC236}">
                <a16:creationId xmlns:a16="http://schemas.microsoft.com/office/drawing/2014/main" id="{281730E4-7EC1-3044-8709-D727877A47F9}"/>
              </a:ext>
            </a:extLst>
          </p:cNvPr>
          <p:cNvSpPr>
            <a:spLocks noGrp="1"/>
          </p:cNvSpPr>
          <p:nvPr>
            <p:ph type="pic" sz="quarter" idx="19" hasCustomPrompt="1"/>
          </p:nvPr>
        </p:nvSpPr>
        <p:spPr>
          <a:xfrm>
            <a:off x="4999252" y="4393285"/>
            <a:ext cx="2150474" cy="2150474"/>
          </a:xfrm>
          <a:custGeom>
            <a:avLst/>
            <a:gdLst>
              <a:gd name="connsiteX0" fmla="*/ 0 w 2150474"/>
              <a:gd name="connsiteY0" fmla="*/ 0 h 2150474"/>
              <a:gd name="connsiteX1" fmla="*/ 2150474 w 2150474"/>
              <a:gd name="connsiteY1" fmla="*/ 0 h 2150474"/>
              <a:gd name="connsiteX2" fmla="*/ 2150474 w 2150474"/>
              <a:gd name="connsiteY2" fmla="*/ 2150474 h 2150474"/>
              <a:gd name="connsiteX3" fmla="*/ 0 w 2150474"/>
              <a:gd name="connsiteY3" fmla="*/ 2150474 h 2150474"/>
            </a:gdLst>
            <a:ahLst/>
            <a:cxnLst>
              <a:cxn ang="0">
                <a:pos x="connsiteX0" y="connsiteY0"/>
              </a:cxn>
              <a:cxn ang="0">
                <a:pos x="connsiteX1" y="connsiteY1"/>
              </a:cxn>
              <a:cxn ang="0">
                <a:pos x="connsiteX2" y="connsiteY2"/>
              </a:cxn>
              <a:cxn ang="0">
                <a:pos x="connsiteX3" y="connsiteY3"/>
              </a:cxn>
            </a:cxnLst>
            <a:rect l="l" t="t" r="r" b="b"/>
            <a:pathLst>
              <a:path w="2150474" h="2150474">
                <a:moveTo>
                  <a:pt x="0" y="0"/>
                </a:moveTo>
                <a:lnTo>
                  <a:pt x="2150474" y="0"/>
                </a:lnTo>
                <a:lnTo>
                  <a:pt x="2150474" y="2150474"/>
                </a:lnTo>
                <a:lnTo>
                  <a:pt x="0" y="2150474"/>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
        <p:nvSpPr>
          <p:cNvPr id="25" name="Picture Placeholder 24">
            <a:extLst>
              <a:ext uri="{FF2B5EF4-FFF2-40B4-BE49-F238E27FC236}">
                <a16:creationId xmlns:a16="http://schemas.microsoft.com/office/drawing/2014/main" id="{93F401EA-11CE-0D41-87CD-1AFB948890B6}"/>
              </a:ext>
            </a:extLst>
          </p:cNvPr>
          <p:cNvSpPr>
            <a:spLocks noGrp="1"/>
          </p:cNvSpPr>
          <p:nvPr>
            <p:ph type="pic" sz="quarter" idx="20" hasCustomPrompt="1"/>
          </p:nvPr>
        </p:nvSpPr>
        <p:spPr>
          <a:xfrm>
            <a:off x="7210587" y="4393285"/>
            <a:ext cx="2150474" cy="2150474"/>
          </a:xfrm>
          <a:custGeom>
            <a:avLst/>
            <a:gdLst>
              <a:gd name="connsiteX0" fmla="*/ 0 w 2150474"/>
              <a:gd name="connsiteY0" fmla="*/ 0 h 2150474"/>
              <a:gd name="connsiteX1" fmla="*/ 2150474 w 2150474"/>
              <a:gd name="connsiteY1" fmla="*/ 0 h 2150474"/>
              <a:gd name="connsiteX2" fmla="*/ 2150474 w 2150474"/>
              <a:gd name="connsiteY2" fmla="*/ 2150474 h 2150474"/>
              <a:gd name="connsiteX3" fmla="*/ 0 w 2150474"/>
              <a:gd name="connsiteY3" fmla="*/ 2150474 h 2150474"/>
            </a:gdLst>
            <a:ahLst/>
            <a:cxnLst>
              <a:cxn ang="0">
                <a:pos x="connsiteX0" y="connsiteY0"/>
              </a:cxn>
              <a:cxn ang="0">
                <a:pos x="connsiteX1" y="connsiteY1"/>
              </a:cxn>
              <a:cxn ang="0">
                <a:pos x="connsiteX2" y="connsiteY2"/>
              </a:cxn>
              <a:cxn ang="0">
                <a:pos x="connsiteX3" y="connsiteY3"/>
              </a:cxn>
            </a:cxnLst>
            <a:rect l="l" t="t" r="r" b="b"/>
            <a:pathLst>
              <a:path w="2150474" h="2150474">
                <a:moveTo>
                  <a:pt x="0" y="0"/>
                </a:moveTo>
                <a:lnTo>
                  <a:pt x="2150474" y="0"/>
                </a:lnTo>
                <a:lnTo>
                  <a:pt x="2150474" y="2150474"/>
                </a:lnTo>
                <a:lnTo>
                  <a:pt x="0" y="2150474"/>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
        <p:nvSpPr>
          <p:cNvPr id="26" name="Picture Placeholder 25">
            <a:extLst>
              <a:ext uri="{FF2B5EF4-FFF2-40B4-BE49-F238E27FC236}">
                <a16:creationId xmlns:a16="http://schemas.microsoft.com/office/drawing/2014/main" id="{C6F023EB-5963-E04F-9A92-71A6696F7028}"/>
              </a:ext>
            </a:extLst>
          </p:cNvPr>
          <p:cNvSpPr>
            <a:spLocks noGrp="1"/>
          </p:cNvSpPr>
          <p:nvPr>
            <p:ph type="pic" sz="quarter" idx="21" hasCustomPrompt="1"/>
          </p:nvPr>
        </p:nvSpPr>
        <p:spPr>
          <a:xfrm>
            <a:off x="9421923" y="4393285"/>
            <a:ext cx="2150473" cy="2150474"/>
          </a:xfrm>
          <a:custGeom>
            <a:avLst/>
            <a:gdLst>
              <a:gd name="connsiteX0" fmla="*/ 0 w 2150473"/>
              <a:gd name="connsiteY0" fmla="*/ 0 h 2150474"/>
              <a:gd name="connsiteX1" fmla="*/ 2150473 w 2150473"/>
              <a:gd name="connsiteY1" fmla="*/ 0 h 2150474"/>
              <a:gd name="connsiteX2" fmla="*/ 2150473 w 2150473"/>
              <a:gd name="connsiteY2" fmla="*/ 2150474 h 2150474"/>
              <a:gd name="connsiteX3" fmla="*/ 0 w 2150473"/>
              <a:gd name="connsiteY3" fmla="*/ 2150474 h 2150474"/>
            </a:gdLst>
            <a:ahLst/>
            <a:cxnLst>
              <a:cxn ang="0">
                <a:pos x="connsiteX0" y="connsiteY0"/>
              </a:cxn>
              <a:cxn ang="0">
                <a:pos x="connsiteX1" y="connsiteY1"/>
              </a:cxn>
              <a:cxn ang="0">
                <a:pos x="connsiteX2" y="connsiteY2"/>
              </a:cxn>
              <a:cxn ang="0">
                <a:pos x="connsiteX3" y="connsiteY3"/>
              </a:cxn>
            </a:cxnLst>
            <a:rect l="l" t="t" r="r" b="b"/>
            <a:pathLst>
              <a:path w="2150473" h="2150474">
                <a:moveTo>
                  <a:pt x="0" y="0"/>
                </a:moveTo>
                <a:lnTo>
                  <a:pt x="2150473" y="0"/>
                </a:lnTo>
                <a:lnTo>
                  <a:pt x="2150473" y="2150474"/>
                </a:lnTo>
                <a:lnTo>
                  <a:pt x="0" y="2150474"/>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Tree>
    <p:extLst>
      <p:ext uri="{BB962C8B-B14F-4D97-AF65-F5344CB8AC3E}">
        <p14:creationId xmlns:p14="http://schemas.microsoft.com/office/powerpoint/2010/main" val="421628968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blinds(horizontal)">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3"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blinds(horizontal)">
                      <p:cBhvr>
                        <p:cTn dur="500"/>
                        <p:tgtEl>
                          <p:spTgt spid="11"/>
                        </p:tgtEl>
                      </p:cBhvr>
                    </p:animEffect>
                  </p:childTnLst>
                </p:cTn>
              </p:par>
            </p:tnLst>
          </p:tmpl>
        </p:tmplLst>
      </p:bldP>
      <p:bldP spid="13" grpId="0" build="p">
        <p:tmplLst>
          <p:tmpl lvl="1">
            <p:tnLst>
              <p:par>
                <p:cTn presetID="3" presetClass="entr" presetSubtype="1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blinds(horizontal)">
                      <p:cBhvr>
                        <p:cTn dur="500"/>
                        <p:tgtEl>
                          <p:spTgt spid="1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ur Common Servic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9FF2018-B11A-DC43-BF87-7EBB65FA6709}"/>
              </a:ext>
            </a:extLst>
          </p:cNvPr>
          <p:cNvSpPr/>
          <p:nvPr userDrawn="1"/>
        </p:nvSpPr>
        <p:spPr>
          <a:xfrm>
            <a:off x="-2038" y="0"/>
            <a:ext cx="12194037" cy="6858000"/>
          </a:xfrm>
          <a:prstGeom prst="rect">
            <a:avLst/>
          </a:prstGeom>
          <a:gradFill flip="none" rotWithShape="0">
            <a:gsLst>
              <a:gs pos="0">
                <a:schemeClr val="accent1"/>
              </a:gs>
              <a:gs pos="100000">
                <a:schemeClr val="accent2"/>
              </a:gs>
            </a:gsLst>
            <a:lin ang="37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pic>
        <p:nvPicPr>
          <p:cNvPr id="7" name="Picture 6">
            <a:extLst>
              <a:ext uri="{FF2B5EF4-FFF2-40B4-BE49-F238E27FC236}">
                <a16:creationId xmlns:a16="http://schemas.microsoft.com/office/drawing/2014/main" id="{4FD88082-E70B-5F40-A77E-EDEFDA780C33}"/>
              </a:ext>
            </a:extLst>
          </p:cNvPr>
          <p:cNvPicPr>
            <a:picLocks noChangeAspect="1"/>
          </p:cNvPicPr>
          <p:nvPr userDrawn="1"/>
        </p:nvPicPr>
        <p:blipFill>
          <a:blip r:embed="rId2"/>
          <a:stretch>
            <a:fillRect/>
          </a:stretch>
        </p:blipFill>
        <p:spPr>
          <a:xfrm>
            <a:off x="-1355712" y="-148281"/>
            <a:ext cx="17989418" cy="10119048"/>
          </a:xfrm>
          <a:prstGeom prst="rect">
            <a:avLst/>
          </a:prstGeom>
        </p:spPr>
      </p:pic>
      <p:sp>
        <p:nvSpPr>
          <p:cNvPr id="4" name="Text Placeholder 9">
            <a:extLst>
              <a:ext uri="{FF2B5EF4-FFF2-40B4-BE49-F238E27FC236}">
                <a16:creationId xmlns:a16="http://schemas.microsoft.com/office/drawing/2014/main" id="{FB4A051D-E949-7E4E-9910-9CA62E3DCC90}"/>
              </a:ext>
            </a:extLst>
          </p:cNvPr>
          <p:cNvSpPr>
            <a:spLocks noGrp="1"/>
          </p:cNvSpPr>
          <p:nvPr>
            <p:ph type="body" sz="quarter" idx="10" hasCustomPrompt="1"/>
          </p:nvPr>
        </p:nvSpPr>
        <p:spPr>
          <a:xfrm>
            <a:off x="502337" y="624376"/>
            <a:ext cx="9191838" cy="91440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000" b="1" i="0">
                <a:solidFill>
                  <a:schemeClr val="bg1"/>
                </a:solidFill>
                <a:latin typeface="Source Sans Pro Black" panose="020B0503030403020204" pitchFamily="34" charset="0"/>
                <a:ea typeface="Source Sans Pro Black" panose="020B0503030403020204" pitchFamily="34" charset="0"/>
              </a:defRPr>
            </a:lvl1pPr>
          </a:lstStyle>
          <a:p>
            <a:r>
              <a:rPr lang="en-US" dirty="0"/>
              <a:t>Put your text here</a:t>
            </a:r>
          </a:p>
        </p:txBody>
      </p:sp>
      <p:sp>
        <p:nvSpPr>
          <p:cNvPr id="5" name="Text Placeholder 4">
            <a:extLst>
              <a:ext uri="{FF2B5EF4-FFF2-40B4-BE49-F238E27FC236}">
                <a16:creationId xmlns:a16="http://schemas.microsoft.com/office/drawing/2014/main" id="{FD5DEB44-7829-6E46-8E79-BEF207577651}"/>
              </a:ext>
            </a:extLst>
          </p:cNvPr>
          <p:cNvSpPr>
            <a:spLocks noGrp="1"/>
          </p:cNvSpPr>
          <p:nvPr>
            <p:ph type="body" sz="quarter" idx="12" hasCustomPrompt="1"/>
          </p:nvPr>
        </p:nvSpPr>
        <p:spPr>
          <a:xfrm>
            <a:off x="502337" y="340418"/>
            <a:ext cx="9191838" cy="269360"/>
          </a:xfrm>
        </p:spPr>
        <p:txBody>
          <a:bodyPr>
            <a:noAutofit/>
          </a:bodyPr>
          <a:lstStyle>
            <a:lvl1pPr marL="0" indent="0">
              <a:buNone/>
              <a:defRPr sz="1400" baseline="0">
                <a:solidFill>
                  <a:schemeClr val="bg1"/>
                </a:solidFill>
                <a:latin typeface="Source Sans Pro Light" panose="020B0403030403020204" pitchFamily="34" charset="0"/>
              </a:defRPr>
            </a:lvl1pPr>
            <a:lvl2pPr>
              <a:defRPr>
                <a:latin typeface="Source Sans Pro Light" panose="020B0403030403020204" pitchFamily="34" charset="0"/>
              </a:defRPr>
            </a:lvl2pPr>
            <a:lvl3pPr>
              <a:defRPr>
                <a:latin typeface="Source Sans Pro Light" panose="020B0403030403020204" pitchFamily="34" charset="0"/>
              </a:defRPr>
            </a:lvl3pPr>
            <a:lvl4pPr>
              <a:defRPr>
                <a:latin typeface="Source Sans Pro Light" panose="020B0403030403020204" pitchFamily="34" charset="0"/>
              </a:defRPr>
            </a:lvl4pPr>
            <a:lvl5pPr>
              <a:defRPr>
                <a:latin typeface="Source Sans Pro Light" panose="020B0403030403020204" pitchFamily="34" charset="0"/>
              </a:defRPr>
            </a:lvl5pPr>
          </a:lstStyle>
          <a:p>
            <a:pPr lvl="0"/>
            <a:r>
              <a:rPr lang="en-US" dirty="0"/>
              <a:t>Put your text here</a:t>
            </a:r>
          </a:p>
        </p:txBody>
      </p:sp>
      <p:cxnSp>
        <p:nvCxnSpPr>
          <p:cNvPr id="72" name="Прямая соединительная линия 7">
            <a:extLst>
              <a:ext uri="{FF2B5EF4-FFF2-40B4-BE49-F238E27FC236}">
                <a16:creationId xmlns:a16="http://schemas.microsoft.com/office/drawing/2014/main" id="{72910B01-F8AD-3342-8E33-3ADE97B02A89}"/>
              </a:ext>
            </a:extLst>
          </p:cNvPr>
          <p:cNvCxnSpPr>
            <a:cxnSpLocks/>
          </p:cNvCxnSpPr>
          <p:nvPr userDrawn="1"/>
        </p:nvCxnSpPr>
        <p:spPr>
          <a:xfrm flipV="1">
            <a:off x="2362198" y="1538776"/>
            <a:ext cx="0" cy="5319224"/>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75" name="Прямая соединительная линия 7">
            <a:extLst>
              <a:ext uri="{FF2B5EF4-FFF2-40B4-BE49-F238E27FC236}">
                <a16:creationId xmlns:a16="http://schemas.microsoft.com/office/drawing/2014/main" id="{7DFE8D02-8800-ED4D-BB06-BF06942DC657}"/>
              </a:ext>
            </a:extLst>
          </p:cNvPr>
          <p:cNvCxnSpPr>
            <a:cxnSpLocks/>
          </p:cNvCxnSpPr>
          <p:nvPr userDrawn="1"/>
        </p:nvCxnSpPr>
        <p:spPr>
          <a:xfrm flipV="1">
            <a:off x="4831830" y="1538776"/>
            <a:ext cx="0" cy="5319224"/>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76" name="Прямая соединительная линия 7">
            <a:extLst>
              <a:ext uri="{FF2B5EF4-FFF2-40B4-BE49-F238E27FC236}">
                <a16:creationId xmlns:a16="http://schemas.microsoft.com/office/drawing/2014/main" id="{87F818FC-BF85-E841-A743-6C24CC0B5F3B}"/>
              </a:ext>
            </a:extLst>
          </p:cNvPr>
          <p:cNvCxnSpPr>
            <a:cxnSpLocks/>
          </p:cNvCxnSpPr>
          <p:nvPr userDrawn="1"/>
        </p:nvCxnSpPr>
        <p:spPr>
          <a:xfrm flipV="1">
            <a:off x="7289222" y="1538776"/>
            <a:ext cx="0" cy="5319224"/>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77" name="Прямая соединительная линия 7">
            <a:extLst>
              <a:ext uri="{FF2B5EF4-FFF2-40B4-BE49-F238E27FC236}">
                <a16:creationId xmlns:a16="http://schemas.microsoft.com/office/drawing/2014/main" id="{857AF4E7-ED20-D94B-892E-24AC613F6634}"/>
              </a:ext>
            </a:extLst>
          </p:cNvPr>
          <p:cNvCxnSpPr>
            <a:cxnSpLocks/>
          </p:cNvCxnSpPr>
          <p:nvPr userDrawn="1"/>
        </p:nvCxnSpPr>
        <p:spPr>
          <a:xfrm flipV="1">
            <a:off x="9755839" y="1549167"/>
            <a:ext cx="0" cy="5319224"/>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29908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childTnLst>
                          </p:cTn>
                        </p:par>
                        <p:par>
                          <p:cTn id="12" fill="hold">
                            <p:stCondLst>
                              <p:cond delay="1000"/>
                            </p:stCondLst>
                            <p:childTnLst>
                              <p:par>
                                <p:cTn id="13" presetID="37" presetClass="entr" presetSubtype="0" fill="hold" nodeType="after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1000"/>
                                        <p:tgtEl>
                                          <p:spTgt spid="72"/>
                                        </p:tgtEl>
                                      </p:cBhvr>
                                    </p:animEffect>
                                    <p:anim calcmode="lin" valueType="num">
                                      <p:cBhvr>
                                        <p:cTn id="16" dur="1000" fill="hold"/>
                                        <p:tgtEl>
                                          <p:spTgt spid="72"/>
                                        </p:tgtEl>
                                        <p:attrNameLst>
                                          <p:attrName>ppt_x</p:attrName>
                                        </p:attrNameLst>
                                      </p:cBhvr>
                                      <p:tavLst>
                                        <p:tav tm="0">
                                          <p:val>
                                            <p:strVal val="#ppt_x"/>
                                          </p:val>
                                        </p:tav>
                                        <p:tav tm="100000">
                                          <p:val>
                                            <p:strVal val="#ppt_x"/>
                                          </p:val>
                                        </p:tav>
                                      </p:tavLst>
                                    </p:anim>
                                    <p:anim calcmode="lin" valueType="num">
                                      <p:cBhvr>
                                        <p:cTn id="17" dur="900" decel="100000" fill="hold"/>
                                        <p:tgtEl>
                                          <p:spTgt spid="7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2"/>
                                        </p:tgtEl>
                                        <p:attrNameLst>
                                          <p:attrName>ppt_y</p:attrName>
                                        </p:attrNameLst>
                                      </p:cBhvr>
                                      <p:tavLst>
                                        <p:tav tm="0">
                                          <p:val>
                                            <p:strVal val="#ppt_y-.03"/>
                                          </p:val>
                                        </p:tav>
                                        <p:tav tm="100000">
                                          <p:val>
                                            <p:strVal val="#ppt_y"/>
                                          </p:val>
                                        </p:tav>
                                      </p:tavLst>
                                    </p:anim>
                                  </p:childTnLst>
                                </p:cTn>
                              </p:par>
                            </p:childTnLst>
                          </p:cTn>
                        </p:par>
                        <p:par>
                          <p:cTn id="19" fill="hold">
                            <p:stCondLst>
                              <p:cond delay="2000"/>
                            </p:stCondLst>
                            <p:childTnLst>
                              <p:par>
                                <p:cTn id="20" presetID="37" presetClass="entr" presetSubtype="0" fill="hold" nodeType="after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1000"/>
                                        <p:tgtEl>
                                          <p:spTgt spid="75"/>
                                        </p:tgtEl>
                                      </p:cBhvr>
                                    </p:animEffect>
                                    <p:anim calcmode="lin" valueType="num">
                                      <p:cBhvr>
                                        <p:cTn id="23" dur="1000" fill="hold"/>
                                        <p:tgtEl>
                                          <p:spTgt spid="75"/>
                                        </p:tgtEl>
                                        <p:attrNameLst>
                                          <p:attrName>ppt_x</p:attrName>
                                        </p:attrNameLst>
                                      </p:cBhvr>
                                      <p:tavLst>
                                        <p:tav tm="0">
                                          <p:val>
                                            <p:strVal val="#ppt_x"/>
                                          </p:val>
                                        </p:tav>
                                        <p:tav tm="100000">
                                          <p:val>
                                            <p:strVal val="#ppt_x"/>
                                          </p:val>
                                        </p:tav>
                                      </p:tavLst>
                                    </p:anim>
                                    <p:anim calcmode="lin" valueType="num">
                                      <p:cBhvr>
                                        <p:cTn id="24" dur="900" decel="100000" fill="hold"/>
                                        <p:tgtEl>
                                          <p:spTgt spid="75"/>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75"/>
                                        </p:tgtEl>
                                        <p:attrNameLst>
                                          <p:attrName>ppt_y</p:attrName>
                                        </p:attrNameLst>
                                      </p:cBhvr>
                                      <p:tavLst>
                                        <p:tav tm="0">
                                          <p:val>
                                            <p:strVal val="#ppt_y-.03"/>
                                          </p:val>
                                        </p:tav>
                                        <p:tav tm="100000">
                                          <p:val>
                                            <p:strVal val="#ppt_y"/>
                                          </p:val>
                                        </p:tav>
                                      </p:tavLst>
                                    </p:anim>
                                  </p:childTnLst>
                                </p:cTn>
                              </p:par>
                            </p:childTnLst>
                          </p:cTn>
                        </p:par>
                        <p:par>
                          <p:cTn id="26" fill="hold">
                            <p:stCondLst>
                              <p:cond delay="3000"/>
                            </p:stCondLst>
                            <p:childTnLst>
                              <p:par>
                                <p:cTn id="27" presetID="37" presetClass="entr" presetSubtype="0" fill="hold" nodeType="after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fade">
                                      <p:cBhvr>
                                        <p:cTn id="29" dur="1000"/>
                                        <p:tgtEl>
                                          <p:spTgt spid="76"/>
                                        </p:tgtEl>
                                      </p:cBhvr>
                                    </p:animEffect>
                                    <p:anim calcmode="lin" valueType="num">
                                      <p:cBhvr>
                                        <p:cTn id="30" dur="1000" fill="hold"/>
                                        <p:tgtEl>
                                          <p:spTgt spid="76"/>
                                        </p:tgtEl>
                                        <p:attrNameLst>
                                          <p:attrName>ppt_x</p:attrName>
                                        </p:attrNameLst>
                                      </p:cBhvr>
                                      <p:tavLst>
                                        <p:tav tm="0">
                                          <p:val>
                                            <p:strVal val="#ppt_x"/>
                                          </p:val>
                                        </p:tav>
                                        <p:tav tm="100000">
                                          <p:val>
                                            <p:strVal val="#ppt_x"/>
                                          </p:val>
                                        </p:tav>
                                      </p:tavLst>
                                    </p:anim>
                                    <p:anim calcmode="lin" valueType="num">
                                      <p:cBhvr>
                                        <p:cTn id="31" dur="900" decel="100000" fill="hold"/>
                                        <p:tgtEl>
                                          <p:spTgt spid="76"/>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76"/>
                                        </p:tgtEl>
                                        <p:attrNameLst>
                                          <p:attrName>ppt_y</p:attrName>
                                        </p:attrNameLst>
                                      </p:cBhvr>
                                      <p:tavLst>
                                        <p:tav tm="0">
                                          <p:val>
                                            <p:strVal val="#ppt_y-.03"/>
                                          </p:val>
                                        </p:tav>
                                        <p:tav tm="100000">
                                          <p:val>
                                            <p:strVal val="#ppt_y"/>
                                          </p:val>
                                        </p:tav>
                                      </p:tavLst>
                                    </p:anim>
                                  </p:childTnLst>
                                </p:cTn>
                              </p:par>
                            </p:childTnLst>
                          </p:cTn>
                        </p:par>
                        <p:par>
                          <p:cTn id="33" fill="hold">
                            <p:stCondLst>
                              <p:cond delay="4000"/>
                            </p:stCondLst>
                            <p:childTnLst>
                              <p:par>
                                <p:cTn id="34" presetID="37" presetClass="entr" presetSubtype="0"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1000"/>
                                        <p:tgtEl>
                                          <p:spTgt spid="77"/>
                                        </p:tgtEl>
                                      </p:cBhvr>
                                    </p:animEffect>
                                    <p:anim calcmode="lin" valueType="num">
                                      <p:cBhvr>
                                        <p:cTn id="37" dur="1000" fill="hold"/>
                                        <p:tgtEl>
                                          <p:spTgt spid="77"/>
                                        </p:tgtEl>
                                        <p:attrNameLst>
                                          <p:attrName>ppt_x</p:attrName>
                                        </p:attrNameLst>
                                      </p:cBhvr>
                                      <p:tavLst>
                                        <p:tav tm="0">
                                          <p:val>
                                            <p:strVal val="#ppt_x"/>
                                          </p:val>
                                        </p:tav>
                                        <p:tav tm="100000">
                                          <p:val>
                                            <p:strVal val="#ppt_x"/>
                                          </p:val>
                                        </p:tav>
                                      </p:tavLst>
                                    </p:anim>
                                    <p:anim calcmode="lin" valueType="num">
                                      <p:cBhvr>
                                        <p:cTn id="38" dur="900" decel="100000" fill="hold"/>
                                        <p:tgtEl>
                                          <p:spTgt spid="77"/>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7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3" presetClass="entr" presetSubtype="1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linds(horizontal)">
                      <p:cBhvr>
                        <p:cTn dur="500"/>
                        <p:tgtEl>
                          <p:spTgt spid="4"/>
                        </p:tgtEl>
                      </p:cBhvr>
                    </p:animEffect>
                  </p:childTnLst>
                </p:cTn>
              </p:par>
            </p:tnLst>
          </p:tmpl>
        </p:tmplLst>
      </p:bldP>
      <p:bldP spid="5" grpId="0" build="p">
        <p:tmplLst>
          <p:tmpl lvl="1">
            <p:tnLst>
              <p:par>
                <p:cTn presetID="3" presetClass="entr" presetSubtype="1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blinds(horizontal)">
                      <p:cBhvr>
                        <p:cTn dur="500"/>
                        <p:tgtEl>
                          <p:spTgt spid="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A078-F5E9-3045-A843-F3DBCB1388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666DD1-23F3-FC4A-971F-F30695C0BD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F3325-8664-A041-A937-0DC8766402A3}"/>
              </a:ext>
            </a:extLst>
          </p:cNvPr>
          <p:cNvSpPr>
            <a:spLocks noGrp="1"/>
          </p:cNvSpPr>
          <p:nvPr>
            <p:ph type="dt" sz="half" idx="10"/>
          </p:nvPr>
        </p:nvSpPr>
        <p:spPr/>
        <p:txBody>
          <a:bodyPr/>
          <a:lstStyle/>
          <a:p>
            <a:fld id="{1A73F310-4EB3-E44F-B0BF-8B1531831A12}" type="datetimeFigureOut">
              <a:rPr lang="en-US" smtClean="0"/>
              <a:t>5/10/2018</a:t>
            </a:fld>
            <a:endParaRPr lang="en-US"/>
          </a:p>
        </p:txBody>
      </p:sp>
      <p:sp>
        <p:nvSpPr>
          <p:cNvPr id="5" name="Footer Placeholder 4">
            <a:extLst>
              <a:ext uri="{FF2B5EF4-FFF2-40B4-BE49-F238E27FC236}">
                <a16:creationId xmlns:a16="http://schemas.microsoft.com/office/drawing/2014/main" id="{470B2AF8-3789-F24E-903B-B3F32403F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597B8-FBF2-4046-9D57-33CA570EEBFB}"/>
              </a:ext>
            </a:extLst>
          </p:cNvPr>
          <p:cNvSpPr>
            <a:spLocks noGrp="1"/>
          </p:cNvSpPr>
          <p:nvPr>
            <p:ph type="sldNum" sz="quarter" idx="12"/>
          </p:nvPr>
        </p:nvSpPr>
        <p:spPr/>
        <p:txBody>
          <a:bodyPr/>
          <a:lstStyle/>
          <a:p>
            <a:fld id="{D1FD2817-08D3-FD45-8463-04C06743E7A9}" type="slidenum">
              <a:rPr lang="en-US" smtClean="0"/>
              <a:t>‹#›</a:t>
            </a:fld>
            <a:endParaRPr lang="en-US"/>
          </a:p>
        </p:txBody>
      </p:sp>
    </p:spTree>
    <p:extLst>
      <p:ext uri="{BB962C8B-B14F-4D97-AF65-F5344CB8AC3E}">
        <p14:creationId xmlns:p14="http://schemas.microsoft.com/office/powerpoint/2010/main" val="24466808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meline 01">
    <p:spTree>
      <p:nvGrpSpPr>
        <p:cNvPr id="1" name=""/>
        <p:cNvGrpSpPr/>
        <p:nvPr/>
      </p:nvGrpSpPr>
      <p:grpSpPr>
        <a:xfrm>
          <a:off x="0" y="0"/>
          <a:ext cx="0" cy="0"/>
          <a:chOff x="0" y="0"/>
          <a:chExt cx="0" cy="0"/>
        </a:xfrm>
      </p:grpSpPr>
      <p:sp>
        <p:nvSpPr>
          <p:cNvPr id="13" name="Picture Placeholder 9"/>
          <p:cNvSpPr>
            <a:spLocks noGrp="1"/>
          </p:cNvSpPr>
          <p:nvPr>
            <p:ph type="pic" sz="quarter" idx="13"/>
          </p:nvPr>
        </p:nvSpPr>
        <p:spPr>
          <a:xfrm>
            <a:off x="687492" y="1778793"/>
            <a:ext cx="1042416" cy="1042416"/>
          </a:xfrm>
          <a:prstGeom prst="flowChartDocument">
            <a:avLst/>
          </a:prstGeom>
          <a:pattFill prst="pct5">
            <a:fgClr>
              <a:schemeClr val="tx1"/>
            </a:fgClr>
            <a:bgClr>
              <a:schemeClr val="bg1"/>
            </a:bgClr>
          </a:pattFill>
          <a:effectLst>
            <a:outerShdw blurRad="50800" dist="25400" dir="5400000" algn="ctr" rotWithShape="0">
              <a:schemeClr val="tx1">
                <a:alpha val="15000"/>
              </a:schemeClr>
            </a:outerShdw>
          </a:effectLst>
        </p:spPr>
        <p:txBody>
          <a:bodyPr>
            <a:normAutofit/>
          </a:bodyPr>
          <a:lstStyle>
            <a:lvl1pPr>
              <a:defRPr sz="1400"/>
            </a:lvl1pPr>
          </a:lstStyle>
          <a:p>
            <a:endParaRPr lang="en-US" dirty="0"/>
          </a:p>
        </p:txBody>
      </p:sp>
      <p:sp>
        <p:nvSpPr>
          <p:cNvPr id="14" name="Picture Placeholder 9"/>
          <p:cNvSpPr>
            <a:spLocks noGrp="1"/>
          </p:cNvSpPr>
          <p:nvPr>
            <p:ph type="pic" sz="quarter" idx="14"/>
          </p:nvPr>
        </p:nvSpPr>
        <p:spPr>
          <a:xfrm>
            <a:off x="4413833" y="3862132"/>
            <a:ext cx="1042416" cy="1042416"/>
          </a:xfrm>
          <a:prstGeom prst="flowChartDocument">
            <a:avLst/>
          </a:prstGeom>
          <a:pattFill prst="pct5">
            <a:fgClr>
              <a:schemeClr val="tx1"/>
            </a:fgClr>
            <a:bgClr>
              <a:schemeClr val="bg1"/>
            </a:bgClr>
          </a:pattFill>
          <a:effectLst>
            <a:outerShdw blurRad="50800" dist="25400" dir="5400000" algn="ctr" rotWithShape="0">
              <a:schemeClr val="tx1">
                <a:alpha val="15000"/>
              </a:schemeClr>
            </a:outerShdw>
          </a:effectLst>
        </p:spPr>
        <p:txBody>
          <a:bodyPr>
            <a:normAutofit/>
          </a:bodyPr>
          <a:lstStyle>
            <a:lvl1pPr>
              <a:defRPr sz="1400"/>
            </a:lvl1pPr>
          </a:lstStyle>
          <a:p>
            <a:endParaRPr lang="en-US" dirty="0"/>
          </a:p>
        </p:txBody>
      </p:sp>
      <p:sp>
        <p:nvSpPr>
          <p:cNvPr id="15" name="Picture Placeholder 9"/>
          <p:cNvSpPr>
            <a:spLocks noGrp="1"/>
          </p:cNvSpPr>
          <p:nvPr>
            <p:ph type="pic" sz="quarter" idx="15"/>
          </p:nvPr>
        </p:nvSpPr>
        <p:spPr>
          <a:xfrm>
            <a:off x="7935000" y="1778793"/>
            <a:ext cx="1042416" cy="1042416"/>
          </a:xfrm>
          <a:prstGeom prst="flowChartDocument">
            <a:avLst/>
          </a:prstGeom>
          <a:pattFill prst="pct5">
            <a:fgClr>
              <a:schemeClr val="tx1"/>
            </a:fgClr>
            <a:bgClr>
              <a:schemeClr val="bg1"/>
            </a:bgClr>
          </a:pattFill>
          <a:effectLst>
            <a:outerShdw blurRad="50800" dist="25400" dir="5400000" algn="ctr" rotWithShape="0">
              <a:schemeClr val="tx1">
                <a:alpha val="15000"/>
              </a:schemeClr>
            </a:outerShdw>
          </a:effectLst>
        </p:spPr>
        <p:txBody>
          <a:bodyPr>
            <a:normAutofit/>
          </a:bodyPr>
          <a:lstStyle>
            <a:lvl1pPr>
              <a:defRPr sz="1400"/>
            </a:lvl1pPr>
          </a:lstStyle>
          <a:p>
            <a:endParaRPr lang="en-US" dirty="0"/>
          </a:p>
        </p:txBody>
      </p:sp>
    </p:spTree>
    <p:extLst>
      <p:ext uri="{BB962C8B-B14F-4D97-AF65-F5344CB8AC3E}">
        <p14:creationId xmlns:p14="http://schemas.microsoft.com/office/powerpoint/2010/main" val="329608358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meline 02">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1073006" y="1781848"/>
            <a:ext cx="1042416" cy="1042416"/>
          </a:xfrm>
          <a:prstGeom prst="flowChartDocument">
            <a:avLst/>
          </a:prstGeom>
          <a:pattFill prst="pct5">
            <a:fgClr>
              <a:schemeClr val="tx1"/>
            </a:fgClr>
            <a:bgClr>
              <a:schemeClr val="bg1"/>
            </a:bgClr>
          </a:pattFill>
          <a:effectLst>
            <a:outerShdw blurRad="50800" dist="25400" dir="5400000" algn="ctr" rotWithShape="0">
              <a:schemeClr val="tx1">
                <a:alpha val="15000"/>
              </a:schemeClr>
            </a:outerShdw>
          </a:effectLst>
        </p:spPr>
        <p:txBody>
          <a:bodyPr>
            <a:normAutofit/>
          </a:bodyPr>
          <a:lstStyle>
            <a:lvl1pPr>
              <a:defRPr sz="1400"/>
            </a:lvl1pPr>
          </a:lstStyle>
          <a:p>
            <a:endParaRPr lang="en-US" dirty="0"/>
          </a:p>
        </p:txBody>
      </p:sp>
      <p:sp>
        <p:nvSpPr>
          <p:cNvPr id="11" name="Picture Placeholder 9"/>
          <p:cNvSpPr>
            <a:spLocks noGrp="1"/>
          </p:cNvSpPr>
          <p:nvPr>
            <p:ph type="pic" sz="quarter" idx="14"/>
          </p:nvPr>
        </p:nvSpPr>
        <p:spPr>
          <a:xfrm>
            <a:off x="5419264" y="3838474"/>
            <a:ext cx="1042416" cy="1042416"/>
          </a:xfrm>
          <a:prstGeom prst="flowChartDocument">
            <a:avLst/>
          </a:prstGeom>
          <a:pattFill prst="pct5">
            <a:fgClr>
              <a:schemeClr val="tx1"/>
            </a:fgClr>
            <a:bgClr>
              <a:schemeClr val="bg1"/>
            </a:bgClr>
          </a:pattFill>
          <a:effectLst>
            <a:outerShdw blurRad="50800" dist="25400" dir="5400000" algn="ctr" rotWithShape="0">
              <a:schemeClr val="tx1">
                <a:alpha val="15000"/>
              </a:schemeClr>
            </a:outerShdw>
          </a:effectLst>
        </p:spPr>
        <p:txBody>
          <a:bodyPr>
            <a:normAutofit/>
          </a:bodyPr>
          <a:lstStyle>
            <a:lvl1pPr>
              <a:defRPr sz="1400"/>
            </a:lvl1pPr>
          </a:lstStyle>
          <a:p>
            <a:endParaRPr lang="en-US" dirty="0"/>
          </a:p>
        </p:txBody>
      </p:sp>
    </p:spTree>
    <p:extLst>
      <p:ext uri="{BB962C8B-B14F-4D97-AF65-F5344CB8AC3E}">
        <p14:creationId xmlns:p14="http://schemas.microsoft.com/office/powerpoint/2010/main" val="322980819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DDAB-4916-CD46-B9C1-D65D2F8361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A5F474-C0A7-1841-A34F-0E48AF21A1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58CDF0-8C15-EB4C-8F08-BA41335ED29C}"/>
              </a:ext>
            </a:extLst>
          </p:cNvPr>
          <p:cNvSpPr>
            <a:spLocks noGrp="1"/>
          </p:cNvSpPr>
          <p:nvPr>
            <p:ph type="dt" sz="half" idx="10"/>
          </p:nvPr>
        </p:nvSpPr>
        <p:spPr/>
        <p:txBody>
          <a:bodyPr/>
          <a:lstStyle/>
          <a:p>
            <a:fld id="{1A73F310-4EB3-E44F-B0BF-8B1531831A12}" type="datetimeFigureOut">
              <a:rPr lang="en-US" smtClean="0"/>
              <a:t>5/10/2018</a:t>
            </a:fld>
            <a:endParaRPr lang="en-US"/>
          </a:p>
        </p:txBody>
      </p:sp>
      <p:sp>
        <p:nvSpPr>
          <p:cNvPr id="5" name="Footer Placeholder 4">
            <a:extLst>
              <a:ext uri="{FF2B5EF4-FFF2-40B4-BE49-F238E27FC236}">
                <a16:creationId xmlns:a16="http://schemas.microsoft.com/office/drawing/2014/main" id="{72A9DC26-A455-8144-940C-C86C94ED4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1C1D3-9A0D-4344-B5EB-81EA004AB39E}"/>
              </a:ext>
            </a:extLst>
          </p:cNvPr>
          <p:cNvSpPr>
            <a:spLocks noGrp="1"/>
          </p:cNvSpPr>
          <p:nvPr>
            <p:ph type="sldNum" sz="quarter" idx="12"/>
          </p:nvPr>
        </p:nvSpPr>
        <p:spPr/>
        <p:txBody>
          <a:bodyPr/>
          <a:lstStyle/>
          <a:p>
            <a:fld id="{D1FD2817-08D3-FD45-8463-04C06743E7A9}" type="slidenum">
              <a:rPr lang="en-US" smtClean="0"/>
              <a:t>‹#›</a:t>
            </a:fld>
            <a:endParaRPr lang="en-US"/>
          </a:p>
        </p:txBody>
      </p:sp>
    </p:spTree>
    <p:extLst>
      <p:ext uri="{BB962C8B-B14F-4D97-AF65-F5344CB8AC3E}">
        <p14:creationId xmlns:p14="http://schemas.microsoft.com/office/powerpoint/2010/main" val="123877464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512D3-23C5-734B-913F-474BA73580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629A12-5C90-5645-850A-94E46E7AB2A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4B264B-C394-804F-A6C8-831CB760275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E7B248-FEAF-A947-A95D-C1A1FCA4A238}"/>
              </a:ext>
            </a:extLst>
          </p:cNvPr>
          <p:cNvSpPr>
            <a:spLocks noGrp="1"/>
          </p:cNvSpPr>
          <p:nvPr>
            <p:ph type="dt" sz="half" idx="10"/>
          </p:nvPr>
        </p:nvSpPr>
        <p:spPr/>
        <p:txBody>
          <a:bodyPr/>
          <a:lstStyle/>
          <a:p>
            <a:fld id="{1A73F310-4EB3-E44F-B0BF-8B1531831A12}" type="datetimeFigureOut">
              <a:rPr lang="en-US" smtClean="0"/>
              <a:t>5/10/2018</a:t>
            </a:fld>
            <a:endParaRPr lang="en-US"/>
          </a:p>
        </p:txBody>
      </p:sp>
      <p:sp>
        <p:nvSpPr>
          <p:cNvPr id="6" name="Footer Placeholder 5">
            <a:extLst>
              <a:ext uri="{FF2B5EF4-FFF2-40B4-BE49-F238E27FC236}">
                <a16:creationId xmlns:a16="http://schemas.microsoft.com/office/drawing/2014/main" id="{7C12FA08-5354-4D43-B93B-064F9CE21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1DB524-70CD-A84E-9849-42E076E2B64F}"/>
              </a:ext>
            </a:extLst>
          </p:cNvPr>
          <p:cNvSpPr>
            <a:spLocks noGrp="1"/>
          </p:cNvSpPr>
          <p:nvPr>
            <p:ph type="sldNum" sz="quarter" idx="12"/>
          </p:nvPr>
        </p:nvSpPr>
        <p:spPr/>
        <p:txBody>
          <a:bodyPr/>
          <a:lstStyle/>
          <a:p>
            <a:fld id="{D1FD2817-08D3-FD45-8463-04C06743E7A9}" type="slidenum">
              <a:rPr lang="en-US" smtClean="0"/>
              <a:t>‹#›</a:t>
            </a:fld>
            <a:endParaRPr lang="en-US"/>
          </a:p>
        </p:txBody>
      </p:sp>
    </p:spTree>
    <p:extLst>
      <p:ext uri="{BB962C8B-B14F-4D97-AF65-F5344CB8AC3E}">
        <p14:creationId xmlns:p14="http://schemas.microsoft.com/office/powerpoint/2010/main" val="26835936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AE51-05CB-F24E-AE5D-B29253E113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FB4669-E251-BA49-A14F-497DC3A9A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67434E-065A-0F45-AE88-BD4076319B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251B7B-BF23-394B-8B55-3BC8446BD9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F88539-2A40-AA4D-8C53-C0BE20F910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4A9C82-E036-F342-90C0-BAD2EAC48DE4}"/>
              </a:ext>
            </a:extLst>
          </p:cNvPr>
          <p:cNvSpPr>
            <a:spLocks noGrp="1"/>
          </p:cNvSpPr>
          <p:nvPr>
            <p:ph type="dt" sz="half" idx="10"/>
          </p:nvPr>
        </p:nvSpPr>
        <p:spPr/>
        <p:txBody>
          <a:bodyPr/>
          <a:lstStyle/>
          <a:p>
            <a:fld id="{1A73F310-4EB3-E44F-B0BF-8B1531831A12}" type="datetimeFigureOut">
              <a:rPr lang="en-US" smtClean="0"/>
              <a:t>5/10/2018</a:t>
            </a:fld>
            <a:endParaRPr lang="en-US"/>
          </a:p>
        </p:txBody>
      </p:sp>
      <p:sp>
        <p:nvSpPr>
          <p:cNvPr id="8" name="Footer Placeholder 7">
            <a:extLst>
              <a:ext uri="{FF2B5EF4-FFF2-40B4-BE49-F238E27FC236}">
                <a16:creationId xmlns:a16="http://schemas.microsoft.com/office/drawing/2014/main" id="{E7B83A4E-2E41-0042-9F80-8A02534BB1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0B8E17-C8E3-4547-B4C1-C92175B9BFF2}"/>
              </a:ext>
            </a:extLst>
          </p:cNvPr>
          <p:cNvSpPr>
            <a:spLocks noGrp="1"/>
          </p:cNvSpPr>
          <p:nvPr>
            <p:ph type="sldNum" sz="quarter" idx="12"/>
          </p:nvPr>
        </p:nvSpPr>
        <p:spPr/>
        <p:txBody>
          <a:bodyPr/>
          <a:lstStyle/>
          <a:p>
            <a:fld id="{D1FD2817-08D3-FD45-8463-04C06743E7A9}" type="slidenum">
              <a:rPr lang="en-US" smtClean="0"/>
              <a:t>‹#›</a:t>
            </a:fld>
            <a:endParaRPr lang="en-US"/>
          </a:p>
        </p:txBody>
      </p:sp>
    </p:spTree>
    <p:extLst>
      <p:ext uri="{BB962C8B-B14F-4D97-AF65-F5344CB8AC3E}">
        <p14:creationId xmlns:p14="http://schemas.microsoft.com/office/powerpoint/2010/main" val="385673293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2FBE-6212-4E4C-83C4-662B8BB503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E727AF-C4E0-F448-8197-D87B733844FE}"/>
              </a:ext>
            </a:extLst>
          </p:cNvPr>
          <p:cNvSpPr>
            <a:spLocks noGrp="1"/>
          </p:cNvSpPr>
          <p:nvPr>
            <p:ph type="dt" sz="half" idx="10"/>
          </p:nvPr>
        </p:nvSpPr>
        <p:spPr/>
        <p:txBody>
          <a:bodyPr/>
          <a:lstStyle/>
          <a:p>
            <a:fld id="{1A73F310-4EB3-E44F-B0BF-8B1531831A12}" type="datetimeFigureOut">
              <a:rPr lang="en-US" smtClean="0"/>
              <a:t>5/10/2018</a:t>
            </a:fld>
            <a:endParaRPr lang="en-US"/>
          </a:p>
        </p:txBody>
      </p:sp>
      <p:sp>
        <p:nvSpPr>
          <p:cNvPr id="4" name="Footer Placeholder 3">
            <a:extLst>
              <a:ext uri="{FF2B5EF4-FFF2-40B4-BE49-F238E27FC236}">
                <a16:creationId xmlns:a16="http://schemas.microsoft.com/office/drawing/2014/main" id="{E0AE8A52-EA11-CF4A-B403-18B48A8460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042FB7-F42E-3C47-AB20-19E029F1484A}"/>
              </a:ext>
            </a:extLst>
          </p:cNvPr>
          <p:cNvSpPr>
            <a:spLocks noGrp="1"/>
          </p:cNvSpPr>
          <p:nvPr>
            <p:ph type="sldNum" sz="quarter" idx="12"/>
          </p:nvPr>
        </p:nvSpPr>
        <p:spPr/>
        <p:txBody>
          <a:bodyPr/>
          <a:lstStyle/>
          <a:p>
            <a:fld id="{D1FD2817-08D3-FD45-8463-04C06743E7A9}" type="slidenum">
              <a:rPr lang="en-US" smtClean="0"/>
              <a:t>‹#›</a:t>
            </a:fld>
            <a:endParaRPr lang="en-US"/>
          </a:p>
        </p:txBody>
      </p:sp>
    </p:spTree>
    <p:extLst>
      <p:ext uri="{BB962C8B-B14F-4D97-AF65-F5344CB8AC3E}">
        <p14:creationId xmlns:p14="http://schemas.microsoft.com/office/powerpoint/2010/main" val="263193330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B385A9-F571-784A-98A7-75C66A3F527B}"/>
              </a:ext>
            </a:extLst>
          </p:cNvPr>
          <p:cNvSpPr>
            <a:spLocks noGrp="1"/>
          </p:cNvSpPr>
          <p:nvPr>
            <p:ph type="dt" sz="half" idx="10"/>
          </p:nvPr>
        </p:nvSpPr>
        <p:spPr/>
        <p:txBody>
          <a:bodyPr/>
          <a:lstStyle/>
          <a:p>
            <a:fld id="{1A73F310-4EB3-E44F-B0BF-8B1531831A12}" type="datetimeFigureOut">
              <a:rPr lang="en-US" smtClean="0"/>
              <a:t>5/10/2018</a:t>
            </a:fld>
            <a:endParaRPr lang="en-US"/>
          </a:p>
        </p:txBody>
      </p:sp>
      <p:sp>
        <p:nvSpPr>
          <p:cNvPr id="3" name="Footer Placeholder 2">
            <a:extLst>
              <a:ext uri="{FF2B5EF4-FFF2-40B4-BE49-F238E27FC236}">
                <a16:creationId xmlns:a16="http://schemas.microsoft.com/office/drawing/2014/main" id="{64804D38-CE26-C346-AE67-BC5DC67869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7815DD-6EF8-9C49-893E-E59A40C8C10F}"/>
              </a:ext>
            </a:extLst>
          </p:cNvPr>
          <p:cNvSpPr>
            <a:spLocks noGrp="1"/>
          </p:cNvSpPr>
          <p:nvPr>
            <p:ph type="sldNum" sz="quarter" idx="12"/>
          </p:nvPr>
        </p:nvSpPr>
        <p:spPr/>
        <p:txBody>
          <a:bodyPr/>
          <a:lstStyle/>
          <a:p>
            <a:fld id="{D1FD2817-08D3-FD45-8463-04C06743E7A9}" type="slidenum">
              <a:rPr lang="en-US" smtClean="0"/>
              <a:t>‹#›</a:t>
            </a:fld>
            <a:endParaRPr lang="en-US"/>
          </a:p>
        </p:txBody>
      </p:sp>
    </p:spTree>
    <p:extLst>
      <p:ext uri="{BB962C8B-B14F-4D97-AF65-F5344CB8AC3E}">
        <p14:creationId xmlns:p14="http://schemas.microsoft.com/office/powerpoint/2010/main" val="82584099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1D7F-14A0-1643-99A1-EC715C1858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7D4DD5-986B-C345-92A0-0D40268DC3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FFA900-A4BD-0D46-AEB6-99DD3840D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4A8DC3-27E5-5243-8C02-96C62B85E7C5}"/>
              </a:ext>
            </a:extLst>
          </p:cNvPr>
          <p:cNvSpPr>
            <a:spLocks noGrp="1"/>
          </p:cNvSpPr>
          <p:nvPr>
            <p:ph type="dt" sz="half" idx="10"/>
          </p:nvPr>
        </p:nvSpPr>
        <p:spPr/>
        <p:txBody>
          <a:bodyPr/>
          <a:lstStyle/>
          <a:p>
            <a:fld id="{1A73F310-4EB3-E44F-B0BF-8B1531831A12}" type="datetimeFigureOut">
              <a:rPr lang="en-US" smtClean="0"/>
              <a:t>5/10/2018</a:t>
            </a:fld>
            <a:endParaRPr lang="en-US"/>
          </a:p>
        </p:txBody>
      </p:sp>
      <p:sp>
        <p:nvSpPr>
          <p:cNvPr id="6" name="Footer Placeholder 5">
            <a:extLst>
              <a:ext uri="{FF2B5EF4-FFF2-40B4-BE49-F238E27FC236}">
                <a16:creationId xmlns:a16="http://schemas.microsoft.com/office/drawing/2014/main" id="{AD7E4495-9FF3-0142-8E3B-1523EC01DA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474A9-21D4-6048-B144-7DBB0607E3B2}"/>
              </a:ext>
            </a:extLst>
          </p:cNvPr>
          <p:cNvSpPr>
            <a:spLocks noGrp="1"/>
          </p:cNvSpPr>
          <p:nvPr>
            <p:ph type="sldNum" sz="quarter" idx="12"/>
          </p:nvPr>
        </p:nvSpPr>
        <p:spPr/>
        <p:txBody>
          <a:bodyPr/>
          <a:lstStyle/>
          <a:p>
            <a:fld id="{D1FD2817-08D3-FD45-8463-04C06743E7A9}" type="slidenum">
              <a:rPr lang="en-US" smtClean="0"/>
              <a:t>‹#›</a:t>
            </a:fld>
            <a:endParaRPr lang="en-US"/>
          </a:p>
        </p:txBody>
      </p:sp>
    </p:spTree>
    <p:extLst>
      <p:ext uri="{BB962C8B-B14F-4D97-AF65-F5344CB8AC3E}">
        <p14:creationId xmlns:p14="http://schemas.microsoft.com/office/powerpoint/2010/main" val="148935769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0E86-94E8-0F4D-915F-50561D8295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68E95E-C5A4-2B4F-A55E-5C1883FF6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006659-42D7-1044-AAF5-AF11202F6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AD5A3E-224E-D94C-9E8E-A794AB3BA7D2}"/>
              </a:ext>
            </a:extLst>
          </p:cNvPr>
          <p:cNvSpPr>
            <a:spLocks noGrp="1"/>
          </p:cNvSpPr>
          <p:nvPr>
            <p:ph type="dt" sz="half" idx="10"/>
          </p:nvPr>
        </p:nvSpPr>
        <p:spPr/>
        <p:txBody>
          <a:bodyPr/>
          <a:lstStyle/>
          <a:p>
            <a:fld id="{1A73F310-4EB3-E44F-B0BF-8B1531831A12}" type="datetimeFigureOut">
              <a:rPr lang="en-US" smtClean="0"/>
              <a:t>5/10/2018</a:t>
            </a:fld>
            <a:endParaRPr lang="en-US"/>
          </a:p>
        </p:txBody>
      </p:sp>
      <p:sp>
        <p:nvSpPr>
          <p:cNvPr id="6" name="Footer Placeholder 5">
            <a:extLst>
              <a:ext uri="{FF2B5EF4-FFF2-40B4-BE49-F238E27FC236}">
                <a16:creationId xmlns:a16="http://schemas.microsoft.com/office/drawing/2014/main" id="{87F62E68-6599-2A4F-882B-1DBC23420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1CDC22-4FFE-D842-955B-1ECBA0A431B0}"/>
              </a:ext>
            </a:extLst>
          </p:cNvPr>
          <p:cNvSpPr>
            <a:spLocks noGrp="1"/>
          </p:cNvSpPr>
          <p:nvPr>
            <p:ph type="sldNum" sz="quarter" idx="12"/>
          </p:nvPr>
        </p:nvSpPr>
        <p:spPr/>
        <p:txBody>
          <a:bodyPr/>
          <a:lstStyle/>
          <a:p>
            <a:fld id="{D1FD2817-08D3-FD45-8463-04C06743E7A9}" type="slidenum">
              <a:rPr lang="en-US" smtClean="0"/>
              <a:t>‹#›</a:t>
            </a:fld>
            <a:endParaRPr lang="en-US"/>
          </a:p>
        </p:txBody>
      </p:sp>
    </p:spTree>
    <p:extLst>
      <p:ext uri="{BB962C8B-B14F-4D97-AF65-F5344CB8AC3E}">
        <p14:creationId xmlns:p14="http://schemas.microsoft.com/office/powerpoint/2010/main" val="105249269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41098-FA91-7F4C-B7A6-28D7CBA9C8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727AD4-193A-1D40-8366-ACE1FE1370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61259-5667-6845-99BB-CB12458BA1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3F310-4EB3-E44F-B0BF-8B1531831A12}" type="datetimeFigureOut">
              <a:rPr lang="en-US" smtClean="0"/>
              <a:t>5/10/2018</a:t>
            </a:fld>
            <a:endParaRPr lang="en-US"/>
          </a:p>
        </p:txBody>
      </p:sp>
      <p:sp>
        <p:nvSpPr>
          <p:cNvPr id="5" name="Footer Placeholder 4">
            <a:extLst>
              <a:ext uri="{FF2B5EF4-FFF2-40B4-BE49-F238E27FC236}">
                <a16:creationId xmlns:a16="http://schemas.microsoft.com/office/drawing/2014/main" id="{C9B8ECCD-8DF8-594E-86F9-E4705BA715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3FB3E7-32B8-4343-880D-1D1F5811DF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D2817-08D3-FD45-8463-04C06743E7A9}" type="slidenum">
              <a:rPr lang="en-US" smtClean="0"/>
              <a:t>‹#›</a:t>
            </a:fld>
            <a:endParaRPr lang="en-US"/>
          </a:p>
        </p:txBody>
      </p:sp>
    </p:spTree>
    <p:extLst>
      <p:ext uri="{BB962C8B-B14F-4D97-AF65-F5344CB8AC3E}">
        <p14:creationId xmlns:p14="http://schemas.microsoft.com/office/powerpoint/2010/main" val="146167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70" r:id="rId11"/>
    <p:sldLayoutId id="2147483661" r:id="rId12"/>
    <p:sldLayoutId id="2147483664" r:id="rId13"/>
    <p:sldLayoutId id="2147483667" r:id="rId14"/>
    <p:sldLayoutId id="2147483659" r:id="rId15"/>
    <p:sldLayoutId id="2147483665" r:id="rId16"/>
    <p:sldLayoutId id="2147483666" r:id="rId17"/>
    <p:sldLayoutId id="2147483669" r:id="rId18"/>
    <p:sldLayoutId id="2147483675" r:id="rId19"/>
    <p:sldLayoutId id="2147483676" r:id="rId20"/>
    <p:sldLayoutId id="2147483677" r:id="rId21"/>
  </p:sldLayoutIdLst>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812CC6-CBB9-1247-B4EF-BB86FAD15EA4}"/>
              </a:ext>
            </a:extLst>
          </p:cNvPr>
          <p:cNvSpPr txBox="1"/>
          <p:nvPr/>
        </p:nvSpPr>
        <p:spPr>
          <a:xfrm>
            <a:off x="424205" y="2677213"/>
            <a:ext cx="11013034" cy="1661993"/>
          </a:xfrm>
          <a:prstGeom prst="rect">
            <a:avLst/>
          </a:prstGeom>
          <a:noFill/>
        </p:spPr>
        <p:txBody>
          <a:bodyPr wrap="square" rtlCol="0">
            <a:spAutoFit/>
          </a:bodyPr>
          <a:lstStyle/>
          <a:p>
            <a:pPr lvl="1" algn="ctr"/>
            <a:r>
              <a:rPr lang="en-CA" sz="5400" b="1" kern="0" spc="-150" dirty="0">
                <a:solidFill>
                  <a:schemeClr val="bg1"/>
                </a:solidFill>
                <a:latin typeface="Source Sans Pro" panose="020B0503030403020204" pitchFamily="34" charset="0"/>
              </a:rPr>
              <a:t>RFID Security Access </a:t>
            </a:r>
          </a:p>
          <a:p>
            <a:pPr lvl="1" algn="ctr"/>
            <a:r>
              <a:rPr lang="en-CA" sz="4800" b="1" kern="0" spc="-150" dirty="0">
                <a:solidFill>
                  <a:schemeClr val="bg1"/>
                </a:solidFill>
                <a:latin typeface="Source Sans Pro" panose="020B0503030403020204" pitchFamily="34" charset="0"/>
              </a:rPr>
              <a:t>Control System</a:t>
            </a:r>
            <a:endParaRPr lang="en-US" sz="6000" b="1" kern="0" spc="-150" dirty="0">
              <a:solidFill>
                <a:schemeClr val="bg1"/>
              </a:solidFill>
              <a:latin typeface="Source Sans Pro" panose="020B0503030403020204" pitchFamily="34" charset="0"/>
            </a:endParaRPr>
          </a:p>
        </p:txBody>
      </p:sp>
      <p:sp>
        <p:nvSpPr>
          <p:cNvPr id="3" name="TextBox 2">
            <a:extLst>
              <a:ext uri="{FF2B5EF4-FFF2-40B4-BE49-F238E27FC236}">
                <a16:creationId xmlns:a16="http://schemas.microsoft.com/office/drawing/2014/main" id="{02617BB4-8A32-7947-83F2-12F681E0C578}"/>
              </a:ext>
            </a:extLst>
          </p:cNvPr>
          <p:cNvSpPr txBox="1"/>
          <p:nvPr/>
        </p:nvSpPr>
        <p:spPr>
          <a:xfrm>
            <a:off x="5059277" y="4473233"/>
            <a:ext cx="2082621" cy="276999"/>
          </a:xfrm>
          <a:prstGeom prst="rect">
            <a:avLst/>
          </a:prstGeom>
          <a:noFill/>
        </p:spPr>
        <p:txBody>
          <a:bodyPr wrap="none" rtlCol="0">
            <a:spAutoFit/>
          </a:bodyPr>
          <a:lstStyle/>
          <a:p>
            <a:pPr algn="ctr"/>
            <a:r>
              <a:rPr lang="en-US" sz="1200" b="1"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rPr>
              <a:t>Hakan Kurtulus, HXMKGP</a:t>
            </a:r>
          </a:p>
        </p:txBody>
      </p:sp>
      <p:sp>
        <p:nvSpPr>
          <p:cNvPr id="4" name="TextBox 3">
            <a:extLst>
              <a:ext uri="{FF2B5EF4-FFF2-40B4-BE49-F238E27FC236}">
                <a16:creationId xmlns:a16="http://schemas.microsoft.com/office/drawing/2014/main" id="{2CABBD9C-A4CA-4648-8480-CBA2F6D903CE}"/>
              </a:ext>
            </a:extLst>
          </p:cNvPr>
          <p:cNvSpPr txBox="1"/>
          <p:nvPr/>
        </p:nvSpPr>
        <p:spPr>
          <a:xfrm>
            <a:off x="2590663" y="2203902"/>
            <a:ext cx="7015058" cy="313932"/>
          </a:xfrm>
          <a:prstGeom prst="rect">
            <a:avLst/>
          </a:prstGeom>
          <a:noFill/>
        </p:spPr>
        <p:txBody>
          <a:bodyPr wrap="square" rtlCol="0">
            <a:spAutoFit/>
          </a:bodyPr>
          <a:lstStyle/>
          <a:p>
            <a:pPr algn="ctr">
              <a:lnSpc>
                <a:spcPct val="90000"/>
              </a:lnSpc>
            </a:pPr>
            <a:r>
              <a:rPr lang="en-CA" sz="1600" b="1" dirty="0" err="1">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Obuda</a:t>
            </a:r>
            <a:r>
              <a:rPr lang="en-CA" sz="1600" b="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University </a:t>
            </a:r>
            <a:r>
              <a:rPr lang="en-CA" sz="16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John von Neumann Faculty of Informatics</a:t>
            </a:r>
            <a:endParaRPr lang="en-US" sz="1600" dirty="0">
              <a:solidFill>
                <a:schemeClr val="bg1"/>
              </a:solidFill>
              <a:latin typeface="Source Sans Pro" panose="020B0503030403020204"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52953662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900" decel="100000" fill="hold"/>
                                        <p:tgtEl>
                                          <p:spTgt spid="2"/>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900" decel="100000" fill="hold"/>
                                        <p:tgtEl>
                                          <p:spTgt spid="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91842-F776-1240-851A-B0752AEA1B16}"/>
              </a:ext>
            </a:extLst>
          </p:cNvPr>
          <p:cNvSpPr>
            <a:spLocks noGrp="1"/>
          </p:cNvSpPr>
          <p:nvPr>
            <p:ph type="body" sz="quarter" idx="10"/>
          </p:nvPr>
        </p:nvSpPr>
        <p:spPr>
          <a:xfrm>
            <a:off x="502337" y="624376"/>
            <a:ext cx="9191838" cy="914400"/>
          </a:xfrm>
        </p:spPr>
        <p:txBody>
          <a:bodyPr/>
          <a:lstStyle/>
          <a:p>
            <a:r>
              <a:rPr lang="en-US" dirty="0"/>
              <a:t>Component List</a:t>
            </a:r>
          </a:p>
        </p:txBody>
      </p:sp>
      <p:sp>
        <p:nvSpPr>
          <p:cNvPr id="3" name="Text Placeholder 2">
            <a:extLst>
              <a:ext uri="{FF2B5EF4-FFF2-40B4-BE49-F238E27FC236}">
                <a16:creationId xmlns:a16="http://schemas.microsoft.com/office/drawing/2014/main" id="{6DCE9344-E464-1A43-884E-B78481EEE0BC}"/>
              </a:ext>
            </a:extLst>
          </p:cNvPr>
          <p:cNvSpPr>
            <a:spLocks noGrp="1"/>
          </p:cNvSpPr>
          <p:nvPr>
            <p:ph type="body" sz="quarter" idx="12"/>
          </p:nvPr>
        </p:nvSpPr>
        <p:spPr/>
        <p:txBody>
          <a:bodyPr/>
          <a:lstStyle/>
          <a:p>
            <a:r>
              <a:rPr lang="en-CA" dirty="0">
                <a:solidFill>
                  <a:schemeClr val="accent1"/>
                </a:solidFill>
              </a:rPr>
              <a:t>RFID Security Access Control System</a:t>
            </a:r>
            <a:endParaRPr lang="en-US" dirty="0">
              <a:solidFill>
                <a:schemeClr val="accent1"/>
              </a:solidFill>
            </a:endParaRPr>
          </a:p>
        </p:txBody>
      </p:sp>
      <p:sp>
        <p:nvSpPr>
          <p:cNvPr id="35" name="Rectangle 34">
            <a:extLst>
              <a:ext uri="{FF2B5EF4-FFF2-40B4-BE49-F238E27FC236}">
                <a16:creationId xmlns:a16="http://schemas.microsoft.com/office/drawing/2014/main" id="{005923D0-C453-944D-AA75-6D8B1A3A7675}"/>
              </a:ext>
            </a:extLst>
          </p:cNvPr>
          <p:cNvSpPr/>
          <p:nvPr/>
        </p:nvSpPr>
        <p:spPr>
          <a:xfrm>
            <a:off x="7877765" y="1807762"/>
            <a:ext cx="2920259" cy="852541"/>
          </a:xfrm>
          <a:prstGeom prst="rect">
            <a:avLst/>
          </a:prstGeom>
        </p:spPr>
        <p:txBody>
          <a:bodyPr wrap="square">
            <a:spAutoFit/>
          </a:bodyPr>
          <a:lstStyle/>
          <a:p>
            <a:pPr>
              <a:lnSpc>
                <a:spcPct val="130000"/>
              </a:lnSpc>
            </a:pPr>
            <a:r>
              <a:rPr lang="en-US" sz="1400" b="1" dirty="0">
                <a:solidFill>
                  <a:schemeClr val="tx2"/>
                </a:solidFill>
                <a:latin typeface="Source Sans Pro Black" panose="020B0503030403020204" pitchFamily="34" charset="0"/>
                <a:ea typeface="Source Sans Pro Black" panose="020B0503030403020204" pitchFamily="34" charset="0"/>
                <a:cs typeface="Roboto Black" panose="02000000000000000000" pitchFamily="2" charset="0"/>
              </a:rPr>
              <a:t>Hardware Components</a:t>
            </a:r>
          </a:p>
          <a:p>
            <a:pPr>
              <a:lnSpc>
                <a:spcPct val="130000"/>
              </a:lnSpc>
            </a:pPr>
            <a:r>
              <a:rPr lang="en-US" sz="1200" dirty="0">
                <a:solidFill>
                  <a:schemeClr val="tx2"/>
                </a:solidFill>
                <a:latin typeface="Source Sans Pro Black" panose="020B0503030403020204" pitchFamily="34" charset="0"/>
                <a:ea typeface="Source Sans Pro Black" panose="020B0503030403020204" pitchFamily="34" charset="0"/>
                <a:cs typeface="Roboto Black" panose="02000000000000000000" pitchFamily="2" charset="0"/>
              </a:rPr>
              <a:t>Raspberry Pi 3</a:t>
            </a:r>
          </a:p>
          <a:p>
            <a:pPr>
              <a:lnSpc>
                <a:spcPct val="130000"/>
              </a:lnSpc>
            </a:pPr>
            <a:r>
              <a:rPr lang="en-US" sz="1200" dirty="0">
                <a:solidFill>
                  <a:schemeClr val="tx2"/>
                </a:solidFill>
                <a:latin typeface="Source Sans Pro Black" panose="020B0503030403020204" pitchFamily="34" charset="0"/>
                <a:ea typeface="Source Sans Pro Black" panose="020B0503030403020204" pitchFamily="34" charset="0"/>
                <a:cs typeface="Roboto Black" panose="02000000000000000000" pitchFamily="2" charset="0"/>
              </a:rPr>
              <a:t>RFID RC522 Sensor</a:t>
            </a:r>
            <a:endParaRPr lang="en-US" sz="1400" dirty="0">
              <a:solidFill>
                <a:schemeClr val="tx2"/>
              </a:solidFill>
              <a:latin typeface="Source Sans Pro Black" panose="020B0503030403020204" pitchFamily="34" charset="0"/>
              <a:ea typeface="Source Sans Pro Black" panose="020B0503030403020204" pitchFamily="34" charset="0"/>
              <a:cs typeface="Roboto Black" panose="02000000000000000000" pitchFamily="2" charset="0"/>
            </a:endParaRPr>
          </a:p>
        </p:txBody>
      </p:sp>
      <p:sp>
        <p:nvSpPr>
          <p:cNvPr id="37" name="Oval 36">
            <a:extLst>
              <a:ext uri="{FF2B5EF4-FFF2-40B4-BE49-F238E27FC236}">
                <a16:creationId xmlns:a16="http://schemas.microsoft.com/office/drawing/2014/main" id="{A6711B31-90E7-FE49-A0E1-AC416CFB1C72}"/>
              </a:ext>
            </a:extLst>
          </p:cNvPr>
          <p:cNvSpPr/>
          <p:nvPr/>
        </p:nvSpPr>
        <p:spPr>
          <a:xfrm>
            <a:off x="6861862" y="1805103"/>
            <a:ext cx="844932" cy="844931"/>
          </a:xfrm>
          <a:prstGeom prst="ellipse">
            <a:avLst/>
          </a:prstGeom>
          <a:gradFill>
            <a:gsLst>
              <a:gs pos="0">
                <a:schemeClr val="accent1"/>
              </a:gs>
              <a:gs pos="100000">
                <a:schemeClr val="accent2"/>
              </a:gs>
            </a:gsLst>
            <a:lin ang="3720000" scaled="0"/>
          </a:gradFill>
          <a:ln>
            <a:noFill/>
          </a:ln>
          <a:effectLst>
            <a:outerShdw blurRad="254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linea-basic-10" charset="0"/>
              <a:ea typeface="linea-basic-10" charset="0"/>
              <a:cs typeface="linea-basic-10" charset="0"/>
            </a:endParaRPr>
          </a:p>
        </p:txBody>
      </p:sp>
      <p:sp>
        <p:nvSpPr>
          <p:cNvPr id="39" name="Rectangle 38">
            <a:extLst>
              <a:ext uri="{FF2B5EF4-FFF2-40B4-BE49-F238E27FC236}">
                <a16:creationId xmlns:a16="http://schemas.microsoft.com/office/drawing/2014/main" id="{46B98245-A3A5-8D49-A70B-9BEB98C0A75B}"/>
              </a:ext>
            </a:extLst>
          </p:cNvPr>
          <p:cNvSpPr/>
          <p:nvPr/>
        </p:nvSpPr>
        <p:spPr>
          <a:xfrm>
            <a:off x="7877766" y="2889491"/>
            <a:ext cx="2040890" cy="1332673"/>
          </a:xfrm>
          <a:prstGeom prst="rect">
            <a:avLst/>
          </a:prstGeom>
        </p:spPr>
        <p:txBody>
          <a:bodyPr wrap="square">
            <a:spAutoFit/>
          </a:bodyPr>
          <a:lstStyle/>
          <a:p>
            <a:pPr>
              <a:lnSpc>
                <a:spcPct val="130000"/>
              </a:lnSpc>
            </a:pPr>
            <a:r>
              <a:rPr lang="en-US" sz="1400" b="1" dirty="0">
                <a:solidFill>
                  <a:schemeClr val="tx2"/>
                </a:solidFill>
                <a:latin typeface="Source Sans Pro Black" panose="020B0503030403020204" pitchFamily="34" charset="0"/>
                <a:ea typeface="Source Sans Pro Black" panose="020B0503030403020204" pitchFamily="34" charset="0"/>
                <a:cs typeface="Roboto Black" panose="02000000000000000000" pitchFamily="2" charset="0"/>
              </a:rPr>
              <a:t>Languages</a:t>
            </a:r>
          </a:p>
          <a:p>
            <a:pPr>
              <a:lnSpc>
                <a:spcPct val="130000"/>
              </a:lnSpc>
            </a:pPr>
            <a:r>
              <a:rPr lang="en-US" sz="1200" dirty="0">
                <a:solidFill>
                  <a:schemeClr val="tx2"/>
                </a:solidFill>
                <a:latin typeface="Source Sans Pro Bold"/>
              </a:rPr>
              <a:t>PHP</a:t>
            </a:r>
          </a:p>
          <a:p>
            <a:pPr>
              <a:lnSpc>
                <a:spcPct val="130000"/>
              </a:lnSpc>
            </a:pPr>
            <a:r>
              <a:rPr lang="en-US" sz="1200" dirty="0">
                <a:solidFill>
                  <a:schemeClr val="tx2"/>
                </a:solidFill>
                <a:latin typeface="Source Sans Pro Bold"/>
              </a:rPr>
              <a:t>HTML/CSS</a:t>
            </a:r>
          </a:p>
          <a:p>
            <a:pPr>
              <a:lnSpc>
                <a:spcPct val="130000"/>
              </a:lnSpc>
            </a:pPr>
            <a:r>
              <a:rPr lang="en-US" sz="1200" dirty="0">
                <a:solidFill>
                  <a:schemeClr val="tx2"/>
                </a:solidFill>
                <a:latin typeface="Source Sans Pro Bold"/>
              </a:rPr>
              <a:t>JavaScript</a:t>
            </a:r>
          </a:p>
          <a:p>
            <a:pPr>
              <a:lnSpc>
                <a:spcPct val="130000"/>
              </a:lnSpc>
            </a:pPr>
            <a:r>
              <a:rPr lang="en-US" sz="1200" dirty="0">
                <a:solidFill>
                  <a:schemeClr val="tx2"/>
                </a:solidFill>
                <a:latin typeface="Source Sans Pro Bold"/>
              </a:rPr>
              <a:t>Python</a:t>
            </a:r>
          </a:p>
        </p:txBody>
      </p:sp>
      <p:sp>
        <p:nvSpPr>
          <p:cNvPr id="41" name="Oval 40">
            <a:extLst>
              <a:ext uri="{FF2B5EF4-FFF2-40B4-BE49-F238E27FC236}">
                <a16:creationId xmlns:a16="http://schemas.microsoft.com/office/drawing/2014/main" id="{16F59C17-25CB-3545-A1D4-659AF6058908}"/>
              </a:ext>
            </a:extLst>
          </p:cNvPr>
          <p:cNvSpPr/>
          <p:nvPr/>
        </p:nvSpPr>
        <p:spPr>
          <a:xfrm>
            <a:off x="6869588" y="2908428"/>
            <a:ext cx="844932" cy="844931"/>
          </a:xfrm>
          <a:prstGeom prst="ellipse">
            <a:avLst/>
          </a:prstGeom>
          <a:gradFill>
            <a:gsLst>
              <a:gs pos="0">
                <a:schemeClr val="accent1"/>
              </a:gs>
              <a:gs pos="100000">
                <a:schemeClr val="accent2"/>
              </a:gs>
            </a:gsLst>
            <a:lin ang="3720000" scaled="0"/>
          </a:gradFill>
          <a:ln>
            <a:noFill/>
          </a:ln>
          <a:effectLst>
            <a:outerShdw blurRad="254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linea-basic-10" charset="0"/>
              <a:ea typeface="linea-basic-10" charset="0"/>
              <a:cs typeface="linea-basic-10" charset="0"/>
            </a:endParaRPr>
          </a:p>
        </p:txBody>
      </p:sp>
      <p:sp>
        <p:nvSpPr>
          <p:cNvPr id="50" name="Rectangle 49">
            <a:extLst>
              <a:ext uri="{FF2B5EF4-FFF2-40B4-BE49-F238E27FC236}">
                <a16:creationId xmlns:a16="http://schemas.microsoft.com/office/drawing/2014/main" id="{D1574E55-0E06-BC4F-8592-DBB47DAF3D56}"/>
              </a:ext>
            </a:extLst>
          </p:cNvPr>
          <p:cNvSpPr/>
          <p:nvPr/>
        </p:nvSpPr>
        <p:spPr>
          <a:xfrm>
            <a:off x="7877765" y="4145714"/>
            <a:ext cx="2040890" cy="1092607"/>
          </a:xfrm>
          <a:prstGeom prst="rect">
            <a:avLst/>
          </a:prstGeom>
        </p:spPr>
        <p:txBody>
          <a:bodyPr wrap="square">
            <a:spAutoFit/>
          </a:bodyPr>
          <a:lstStyle/>
          <a:p>
            <a:pPr>
              <a:lnSpc>
                <a:spcPct val="130000"/>
              </a:lnSpc>
            </a:pPr>
            <a:r>
              <a:rPr lang="en-US" sz="1400" b="1" dirty="0">
                <a:solidFill>
                  <a:schemeClr val="tx2"/>
                </a:solidFill>
                <a:latin typeface="Source Sans Pro Black" panose="020B0503030403020204" pitchFamily="34" charset="0"/>
                <a:ea typeface="Source Sans Pro Black" panose="020B0503030403020204" pitchFamily="34" charset="0"/>
                <a:cs typeface="Roboto Black" panose="02000000000000000000" pitchFamily="2" charset="0"/>
              </a:rPr>
              <a:t>Frameworks</a:t>
            </a:r>
            <a:endParaRPr lang="en-US" sz="1100" b="1" dirty="0">
              <a:solidFill>
                <a:schemeClr val="tx2"/>
              </a:solidFill>
              <a:latin typeface="Source Sans Pro Black" panose="020B0503030403020204" pitchFamily="34" charset="0"/>
              <a:ea typeface="Source Sans Pro Black" panose="020B0503030403020204" pitchFamily="34" charset="0"/>
              <a:cs typeface="Roboto Black" panose="02000000000000000000" pitchFamily="2" charset="0"/>
            </a:endParaRPr>
          </a:p>
          <a:p>
            <a:pPr>
              <a:lnSpc>
                <a:spcPct val="130000"/>
              </a:lnSpc>
            </a:pPr>
            <a:r>
              <a:rPr lang="en-US" sz="1200" dirty="0">
                <a:solidFill>
                  <a:schemeClr val="tx2"/>
                </a:solidFill>
                <a:latin typeface="Source Sans Pro Black" panose="020B0503030403020204" pitchFamily="34" charset="0"/>
                <a:ea typeface="Source Sans Pro Black" panose="020B0503030403020204" pitchFamily="34" charset="0"/>
                <a:cs typeface="Roboto Black" panose="02000000000000000000" pitchFamily="2" charset="0"/>
              </a:rPr>
              <a:t>Laravel</a:t>
            </a:r>
          </a:p>
          <a:p>
            <a:pPr>
              <a:lnSpc>
                <a:spcPct val="130000"/>
              </a:lnSpc>
            </a:pPr>
            <a:r>
              <a:rPr lang="en-US" sz="1200" dirty="0" err="1">
                <a:solidFill>
                  <a:schemeClr val="tx2"/>
                </a:solidFill>
                <a:latin typeface="Source Sans Pro Black" panose="020B0503030403020204" pitchFamily="34" charset="0"/>
                <a:ea typeface="Source Sans Pro Black" panose="020B0503030403020204" pitchFamily="34" charset="0"/>
                <a:cs typeface="Roboto Black" panose="02000000000000000000" pitchFamily="2" charset="0"/>
              </a:rPr>
              <a:t>Vue</a:t>
            </a:r>
            <a:r>
              <a:rPr lang="en-US" sz="1200" dirty="0">
                <a:solidFill>
                  <a:schemeClr val="tx2"/>
                </a:solidFill>
                <a:latin typeface="Source Sans Pro Black" panose="020B0503030403020204" pitchFamily="34" charset="0"/>
                <a:ea typeface="Source Sans Pro Black" panose="020B0503030403020204" pitchFamily="34" charset="0"/>
                <a:cs typeface="Roboto Black" panose="02000000000000000000" pitchFamily="2" charset="0"/>
              </a:rPr>
              <a:t> JS</a:t>
            </a:r>
          </a:p>
          <a:p>
            <a:pPr>
              <a:lnSpc>
                <a:spcPct val="130000"/>
              </a:lnSpc>
            </a:pPr>
            <a:r>
              <a:rPr lang="en-US" sz="1200" dirty="0">
                <a:solidFill>
                  <a:schemeClr val="tx2"/>
                </a:solidFill>
                <a:latin typeface="Source Sans Pro Black" panose="020B0503030403020204" pitchFamily="34" charset="0"/>
                <a:ea typeface="Source Sans Pro Black" panose="020B0503030403020204" pitchFamily="34" charset="0"/>
                <a:cs typeface="Roboto Black" panose="02000000000000000000" pitchFamily="2" charset="0"/>
              </a:rPr>
              <a:t>Socket.io</a:t>
            </a:r>
            <a:endParaRPr lang="en-US" sz="1600" dirty="0">
              <a:solidFill>
                <a:schemeClr val="tx2"/>
              </a:solidFill>
              <a:latin typeface="Source Sans Pro Black" panose="020B0503030403020204" pitchFamily="34" charset="0"/>
              <a:ea typeface="Source Sans Pro Black" panose="020B0503030403020204" pitchFamily="34" charset="0"/>
              <a:cs typeface="Roboto Black" panose="02000000000000000000" pitchFamily="2" charset="0"/>
            </a:endParaRPr>
          </a:p>
        </p:txBody>
      </p:sp>
      <p:sp>
        <p:nvSpPr>
          <p:cNvPr id="52" name="Oval 51">
            <a:extLst>
              <a:ext uri="{FF2B5EF4-FFF2-40B4-BE49-F238E27FC236}">
                <a16:creationId xmlns:a16="http://schemas.microsoft.com/office/drawing/2014/main" id="{E851DBDF-0D38-E748-810D-82C7BC8DB325}"/>
              </a:ext>
            </a:extLst>
          </p:cNvPr>
          <p:cNvSpPr/>
          <p:nvPr/>
        </p:nvSpPr>
        <p:spPr>
          <a:xfrm>
            <a:off x="6861861" y="4145729"/>
            <a:ext cx="844932" cy="844931"/>
          </a:xfrm>
          <a:prstGeom prst="ellipse">
            <a:avLst/>
          </a:prstGeom>
          <a:gradFill>
            <a:gsLst>
              <a:gs pos="0">
                <a:schemeClr val="accent1"/>
              </a:gs>
              <a:gs pos="100000">
                <a:schemeClr val="accent2"/>
              </a:gs>
            </a:gsLst>
            <a:lin ang="3720000" scaled="0"/>
          </a:gradFill>
          <a:ln>
            <a:noFill/>
          </a:ln>
          <a:effectLst>
            <a:outerShdw blurRad="254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linea-basic-10" charset="0"/>
              <a:ea typeface="linea-basic-10" charset="0"/>
              <a:cs typeface="linea-basic-10" charset="0"/>
            </a:endParaRPr>
          </a:p>
        </p:txBody>
      </p:sp>
      <p:sp>
        <p:nvSpPr>
          <p:cNvPr id="64" name="Freeform 9">
            <a:extLst>
              <a:ext uri="{FF2B5EF4-FFF2-40B4-BE49-F238E27FC236}">
                <a16:creationId xmlns:a16="http://schemas.microsoft.com/office/drawing/2014/main" id="{A5995D9E-2D76-4C18-B5CF-49BD8AA33A93}"/>
              </a:ext>
            </a:extLst>
          </p:cNvPr>
          <p:cNvSpPr>
            <a:spLocks/>
          </p:cNvSpPr>
          <p:nvPr/>
        </p:nvSpPr>
        <p:spPr bwMode="auto">
          <a:xfrm>
            <a:off x="3582314" y="2362823"/>
            <a:ext cx="1881272" cy="1808779"/>
          </a:xfrm>
          <a:custGeom>
            <a:avLst/>
            <a:gdLst>
              <a:gd name="T0" fmla="*/ 988 w 995"/>
              <a:gd name="T1" fmla="*/ 640 h 917"/>
              <a:gd name="T2" fmla="*/ 140 w 995"/>
              <a:gd name="T3" fmla="*/ 0 h 917"/>
              <a:gd name="T4" fmla="*/ 0 w 995"/>
              <a:gd name="T5" fmla="*/ 354 h 917"/>
              <a:gd name="T6" fmla="*/ 995 w 995"/>
              <a:gd name="T7" fmla="*/ 917 h 917"/>
              <a:gd name="T8" fmla="*/ 995 w 995"/>
              <a:gd name="T9" fmla="*/ 640 h 917"/>
              <a:gd name="T10" fmla="*/ 988 w 995"/>
              <a:gd name="T11" fmla="*/ 640 h 917"/>
            </a:gdLst>
            <a:ahLst/>
            <a:cxnLst>
              <a:cxn ang="0">
                <a:pos x="T0" y="T1"/>
              </a:cxn>
              <a:cxn ang="0">
                <a:pos x="T2" y="T3"/>
              </a:cxn>
              <a:cxn ang="0">
                <a:pos x="T4" y="T5"/>
              </a:cxn>
              <a:cxn ang="0">
                <a:pos x="T6" y="T7"/>
              </a:cxn>
              <a:cxn ang="0">
                <a:pos x="T8" y="T9"/>
              </a:cxn>
              <a:cxn ang="0">
                <a:pos x="T10" y="T11"/>
              </a:cxn>
            </a:cxnLst>
            <a:rect l="0" t="0" r="r" b="b"/>
            <a:pathLst>
              <a:path w="995" h="917">
                <a:moveTo>
                  <a:pt x="988" y="640"/>
                </a:moveTo>
                <a:cubicBezTo>
                  <a:pt x="585" y="640"/>
                  <a:pt x="245" y="369"/>
                  <a:pt x="140" y="0"/>
                </a:cubicBezTo>
                <a:cubicBezTo>
                  <a:pt x="113" y="127"/>
                  <a:pt x="65" y="246"/>
                  <a:pt x="0" y="354"/>
                </a:cubicBezTo>
                <a:cubicBezTo>
                  <a:pt x="204" y="691"/>
                  <a:pt x="573" y="917"/>
                  <a:pt x="995" y="917"/>
                </a:cubicBezTo>
                <a:cubicBezTo>
                  <a:pt x="995" y="640"/>
                  <a:pt x="995" y="640"/>
                  <a:pt x="995" y="640"/>
                </a:cubicBezTo>
                <a:cubicBezTo>
                  <a:pt x="993" y="640"/>
                  <a:pt x="990" y="640"/>
                  <a:pt x="988" y="64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0">
            <a:extLst>
              <a:ext uri="{FF2B5EF4-FFF2-40B4-BE49-F238E27FC236}">
                <a16:creationId xmlns:a16="http://schemas.microsoft.com/office/drawing/2014/main" id="{021B861D-1FEB-4461-A0BE-273995146A80}"/>
              </a:ext>
            </a:extLst>
          </p:cNvPr>
          <p:cNvSpPr>
            <a:spLocks/>
          </p:cNvSpPr>
          <p:nvPr/>
        </p:nvSpPr>
        <p:spPr bwMode="auto">
          <a:xfrm>
            <a:off x="3264814" y="3931920"/>
            <a:ext cx="1709685" cy="1957357"/>
          </a:xfrm>
          <a:custGeom>
            <a:avLst/>
            <a:gdLst>
              <a:gd name="T0" fmla="*/ 558 w 905"/>
              <a:gd name="T1" fmla="*/ 0 h 992"/>
              <a:gd name="T2" fmla="*/ 0 w 905"/>
              <a:gd name="T3" fmla="*/ 992 h 992"/>
              <a:gd name="T4" fmla="*/ 278 w 905"/>
              <a:gd name="T5" fmla="*/ 992 h 992"/>
              <a:gd name="T6" fmla="*/ 278 w 905"/>
              <a:gd name="T7" fmla="*/ 984 h 992"/>
              <a:gd name="T8" fmla="*/ 905 w 905"/>
              <a:gd name="T9" fmla="*/ 140 h 992"/>
              <a:gd name="T10" fmla="*/ 558 w 905"/>
              <a:gd name="T11" fmla="*/ 0 h 992"/>
            </a:gdLst>
            <a:ahLst/>
            <a:cxnLst>
              <a:cxn ang="0">
                <a:pos x="T0" y="T1"/>
              </a:cxn>
              <a:cxn ang="0">
                <a:pos x="T2" y="T3"/>
              </a:cxn>
              <a:cxn ang="0">
                <a:pos x="T4" y="T5"/>
              </a:cxn>
              <a:cxn ang="0">
                <a:pos x="T6" y="T7"/>
              </a:cxn>
              <a:cxn ang="0">
                <a:pos x="T8" y="T9"/>
              </a:cxn>
              <a:cxn ang="0">
                <a:pos x="T10" y="T11"/>
              </a:cxn>
            </a:cxnLst>
            <a:rect l="0" t="0" r="r" b="b"/>
            <a:pathLst>
              <a:path w="905" h="992">
                <a:moveTo>
                  <a:pt x="558" y="0"/>
                </a:moveTo>
                <a:cubicBezTo>
                  <a:pt x="224" y="204"/>
                  <a:pt x="1" y="572"/>
                  <a:pt x="0" y="992"/>
                </a:cubicBezTo>
                <a:cubicBezTo>
                  <a:pt x="278" y="992"/>
                  <a:pt x="278" y="992"/>
                  <a:pt x="278" y="992"/>
                </a:cubicBezTo>
                <a:cubicBezTo>
                  <a:pt x="278" y="989"/>
                  <a:pt x="278" y="987"/>
                  <a:pt x="278" y="984"/>
                </a:cubicBezTo>
                <a:cubicBezTo>
                  <a:pt x="278" y="586"/>
                  <a:pt x="542" y="249"/>
                  <a:pt x="905" y="140"/>
                </a:cubicBezTo>
                <a:cubicBezTo>
                  <a:pt x="781" y="112"/>
                  <a:pt x="664" y="64"/>
                  <a:pt x="558"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1">
            <a:extLst>
              <a:ext uri="{FF2B5EF4-FFF2-40B4-BE49-F238E27FC236}">
                <a16:creationId xmlns:a16="http://schemas.microsoft.com/office/drawing/2014/main" id="{ABDBBAE8-9297-4C47-BAA8-4C2D02E4FC08}"/>
              </a:ext>
            </a:extLst>
          </p:cNvPr>
          <p:cNvSpPr>
            <a:spLocks/>
          </p:cNvSpPr>
          <p:nvPr/>
        </p:nvSpPr>
        <p:spPr bwMode="auto">
          <a:xfrm>
            <a:off x="1548726" y="3610571"/>
            <a:ext cx="1881272" cy="1810394"/>
          </a:xfrm>
          <a:custGeom>
            <a:avLst/>
            <a:gdLst>
              <a:gd name="T0" fmla="*/ 0 w 995"/>
              <a:gd name="T1" fmla="*/ 0 h 918"/>
              <a:gd name="T2" fmla="*/ 0 w 995"/>
              <a:gd name="T3" fmla="*/ 277 h 918"/>
              <a:gd name="T4" fmla="*/ 7 w 995"/>
              <a:gd name="T5" fmla="*/ 277 h 918"/>
              <a:gd name="T6" fmla="*/ 855 w 995"/>
              <a:gd name="T7" fmla="*/ 918 h 918"/>
              <a:gd name="T8" fmla="*/ 995 w 995"/>
              <a:gd name="T9" fmla="*/ 563 h 918"/>
              <a:gd name="T10" fmla="*/ 0 w 995"/>
              <a:gd name="T11" fmla="*/ 0 h 918"/>
            </a:gdLst>
            <a:ahLst/>
            <a:cxnLst>
              <a:cxn ang="0">
                <a:pos x="T0" y="T1"/>
              </a:cxn>
              <a:cxn ang="0">
                <a:pos x="T2" y="T3"/>
              </a:cxn>
              <a:cxn ang="0">
                <a:pos x="T4" y="T5"/>
              </a:cxn>
              <a:cxn ang="0">
                <a:pos x="T6" y="T7"/>
              </a:cxn>
              <a:cxn ang="0">
                <a:pos x="T8" y="T9"/>
              </a:cxn>
              <a:cxn ang="0">
                <a:pos x="T10" y="T11"/>
              </a:cxn>
            </a:cxnLst>
            <a:rect l="0" t="0" r="r" b="b"/>
            <a:pathLst>
              <a:path w="995" h="918">
                <a:moveTo>
                  <a:pt x="0" y="0"/>
                </a:moveTo>
                <a:cubicBezTo>
                  <a:pt x="0" y="277"/>
                  <a:pt x="0" y="277"/>
                  <a:pt x="0" y="277"/>
                </a:cubicBezTo>
                <a:cubicBezTo>
                  <a:pt x="2" y="277"/>
                  <a:pt x="5" y="277"/>
                  <a:pt x="7" y="277"/>
                </a:cubicBezTo>
                <a:cubicBezTo>
                  <a:pt x="411" y="277"/>
                  <a:pt x="751" y="548"/>
                  <a:pt x="855" y="918"/>
                </a:cubicBezTo>
                <a:cubicBezTo>
                  <a:pt x="882" y="790"/>
                  <a:pt x="930" y="671"/>
                  <a:pt x="995" y="563"/>
                </a:cubicBezTo>
                <a:cubicBezTo>
                  <a:pt x="792" y="226"/>
                  <a:pt x="422" y="0"/>
                  <a:pt x="0" y="0"/>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2">
            <a:extLst>
              <a:ext uri="{FF2B5EF4-FFF2-40B4-BE49-F238E27FC236}">
                <a16:creationId xmlns:a16="http://schemas.microsoft.com/office/drawing/2014/main" id="{EFA11717-01BF-423F-9AEA-A12AFAC1A5EE}"/>
              </a:ext>
            </a:extLst>
          </p:cNvPr>
          <p:cNvSpPr>
            <a:spLocks/>
          </p:cNvSpPr>
          <p:nvPr/>
        </p:nvSpPr>
        <p:spPr bwMode="auto">
          <a:xfrm>
            <a:off x="2017040" y="1890285"/>
            <a:ext cx="1734418" cy="1963817"/>
          </a:xfrm>
          <a:custGeom>
            <a:avLst/>
            <a:gdLst>
              <a:gd name="T0" fmla="*/ 0 w 918"/>
              <a:gd name="T1" fmla="*/ 856 h 995"/>
              <a:gd name="T2" fmla="*/ 355 w 918"/>
              <a:gd name="T3" fmla="*/ 995 h 995"/>
              <a:gd name="T4" fmla="*/ 918 w 918"/>
              <a:gd name="T5" fmla="*/ 0 h 995"/>
              <a:gd name="T6" fmla="*/ 640 w 918"/>
              <a:gd name="T7" fmla="*/ 0 h 995"/>
              <a:gd name="T8" fmla="*/ 640 w 918"/>
              <a:gd name="T9" fmla="*/ 8 h 995"/>
              <a:gd name="T10" fmla="*/ 0 w 918"/>
              <a:gd name="T11" fmla="*/ 856 h 995"/>
            </a:gdLst>
            <a:ahLst/>
            <a:cxnLst>
              <a:cxn ang="0">
                <a:pos x="T0" y="T1"/>
              </a:cxn>
              <a:cxn ang="0">
                <a:pos x="T2" y="T3"/>
              </a:cxn>
              <a:cxn ang="0">
                <a:pos x="T4" y="T5"/>
              </a:cxn>
              <a:cxn ang="0">
                <a:pos x="T6" y="T7"/>
              </a:cxn>
              <a:cxn ang="0">
                <a:pos x="T8" y="T9"/>
              </a:cxn>
              <a:cxn ang="0">
                <a:pos x="T10" y="T11"/>
              </a:cxn>
            </a:cxnLst>
            <a:rect l="0" t="0" r="r" b="b"/>
            <a:pathLst>
              <a:path w="918" h="995">
                <a:moveTo>
                  <a:pt x="0" y="856"/>
                </a:moveTo>
                <a:cubicBezTo>
                  <a:pt x="127" y="883"/>
                  <a:pt x="246" y="931"/>
                  <a:pt x="355" y="995"/>
                </a:cubicBezTo>
                <a:cubicBezTo>
                  <a:pt x="692" y="792"/>
                  <a:pt x="917" y="422"/>
                  <a:pt x="918" y="0"/>
                </a:cubicBezTo>
                <a:cubicBezTo>
                  <a:pt x="640" y="0"/>
                  <a:pt x="640" y="0"/>
                  <a:pt x="640" y="0"/>
                </a:cubicBezTo>
                <a:cubicBezTo>
                  <a:pt x="640" y="3"/>
                  <a:pt x="640" y="5"/>
                  <a:pt x="640" y="8"/>
                </a:cubicBezTo>
                <a:cubicBezTo>
                  <a:pt x="640" y="411"/>
                  <a:pt x="370" y="751"/>
                  <a:pt x="0" y="85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3">
            <a:extLst>
              <a:ext uri="{FF2B5EF4-FFF2-40B4-BE49-F238E27FC236}">
                <a16:creationId xmlns:a16="http://schemas.microsoft.com/office/drawing/2014/main" id="{17C3DF92-BE27-4F3F-BAF1-9CA1B794FB17}"/>
              </a:ext>
            </a:extLst>
          </p:cNvPr>
          <p:cNvSpPr>
            <a:spLocks/>
          </p:cNvSpPr>
          <p:nvPr/>
        </p:nvSpPr>
        <p:spPr bwMode="auto">
          <a:xfrm>
            <a:off x="1199476" y="1600766"/>
            <a:ext cx="1417524" cy="1438949"/>
          </a:xfrm>
          <a:custGeom>
            <a:avLst/>
            <a:gdLst>
              <a:gd name="T0" fmla="*/ 750 w 750"/>
              <a:gd name="T1" fmla="*/ 154 h 729"/>
              <a:gd name="T2" fmla="*/ 722 w 750"/>
              <a:gd name="T3" fmla="*/ 63 h 729"/>
              <a:gd name="T4" fmla="*/ 694 w 750"/>
              <a:gd name="T5" fmla="*/ 93 h 729"/>
              <a:gd name="T6" fmla="*/ 406 w 750"/>
              <a:gd name="T7" fmla="*/ 10 h 729"/>
              <a:gd name="T8" fmla="*/ 128 w 750"/>
              <a:gd name="T9" fmla="*/ 157 h 729"/>
              <a:gd name="T10" fmla="*/ 35 w 750"/>
              <a:gd name="T11" fmla="*/ 453 h 729"/>
              <a:gd name="T12" fmla="*/ 175 w 750"/>
              <a:gd name="T13" fmla="*/ 729 h 729"/>
              <a:gd name="T14" fmla="*/ 184 w 750"/>
              <a:gd name="T15" fmla="*/ 719 h 729"/>
              <a:gd name="T16" fmla="*/ 138 w 750"/>
              <a:gd name="T17" fmla="*/ 166 h 729"/>
              <a:gd name="T18" fmla="*/ 407 w 750"/>
              <a:gd name="T19" fmla="*/ 24 h 729"/>
              <a:gd name="T20" fmla="*/ 685 w 750"/>
              <a:gd name="T21" fmla="*/ 103 h 729"/>
              <a:gd name="T22" fmla="*/ 656 w 750"/>
              <a:gd name="T23" fmla="*/ 135 h 729"/>
              <a:gd name="T24" fmla="*/ 750 w 750"/>
              <a:gd name="T25" fmla="*/ 154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0" h="729">
                <a:moveTo>
                  <a:pt x="750" y="154"/>
                </a:moveTo>
                <a:cubicBezTo>
                  <a:pt x="722" y="63"/>
                  <a:pt x="722" y="63"/>
                  <a:pt x="722" y="63"/>
                </a:cubicBezTo>
                <a:cubicBezTo>
                  <a:pt x="694" y="93"/>
                  <a:pt x="694" y="93"/>
                  <a:pt x="694" y="93"/>
                </a:cubicBezTo>
                <a:cubicBezTo>
                  <a:pt x="612" y="30"/>
                  <a:pt x="510" y="0"/>
                  <a:pt x="406" y="10"/>
                </a:cubicBezTo>
                <a:cubicBezTo>
                  <a:pt x="297" y="21"/>
                  <a:pt x="198" y="73"/>
                  <a:pt x="128" y="157"/>
                </a:cubicBezTo>
                <a:cubicBezTo>
                  <a:pt x="59" y="241"/>
                  <a:pt x="26" y="346"/>
                  <a:pt x="35" y="453"/>
                </a:cubicBezTo>
                <a:cubicBezTo>
                  <a:pt x="44" y="561"/>
                  <a:pt x="94" y="659"/>
                  <a:pt x="175" y="729"/>
                </a:cubicBezTo>
                <a:cubicBezTo>
                  <a:pt x="184" y="719"/>
                  <a:pt x="184" y="719"/>
                  <a:pt x="184" y="719"/>
                </a:cubicBezTo>
                <a:cubicBezTo>
                  <a:pt x="20" y="576"/>
                  <a:pt x="0" y="334"/>
                  <a:pt x="138" y="166"/>
                </a:cubicBezTo>
                <a:cubicBezTo>
                  <a:pt x="206" y="84"/>
                  <a:pt x="301" y="34"/>
                  <a:pt x="407" y="24"/>
                </a:cubicBezTo>
                <a:cubicBezTo>
                  <a:pt x="507" y="14"/>
                  <a:pt x="606" y="42"/>
                  <a:pt x="685" y="103"/>
                </a:cubicBezTo>
                <a:cubicBezTo>
                  <a:pt x="656" y="135"/>
                  <a:pt x="656" y="135"/>
                  <a:pt x="656" y="135"/>
                </a:cubicBezTo>
                <a:lnTo>
                  <a:pt x="750" y="15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4">
            <a:extLst>
              <a:ext uri="{FF2B5EF4-FFF2-40B4-BE49-F238E27FC236}">
                <a16:creationId xmlns:a16="http://schemas.microsoft.com/office/drawing/2014/main" id="{2D6732CC-EC5E-47EF-838F-6319BBFC2201}"/>
              </a:ext>
            </a:extLst>
          </p:cNvPr>
          <p:cNvSpPr>
            <a:spLocks/>
          </p:cNvSpPr>
          <p:nvPr/>
        </p:nvSpPr>
        <p:spPr bwMode="auto">
          <a:xfrm>
            <a:off x="4399876" y="1549252"/>
            <a:ext cx="1377333" cy="1480938"/>
          </a:xfrm>
          <a:custGeom>
            <a:avLst/>
            <a:gdLst>
              <a:gd name="T0" fmla="*/ 575 w 729"/>
              <a:gd name="T1" fmla="*/ 750 h 750"/>
              <a:gd name="T2" fmla="*/ 666 w 729"/>
              <a:gd name="T3" fmla="*/ 722 h 750"/>
              <a:gd name="T4" fmla="*/ 636 w 729"/>
              <a:gd name="T5" fmla="*/ 695 h 750"/>
              <a:gd name="T6" fmla="*/ 719 w 729"/>
              <a:gd name="T7" fmla="*/ 406 h 750"/>
              <a:gd name="T8" fmla="*/ 572 w 729"/>
              <a:gd name="T9" fmla="*/ 128 h 750"/>
              <a:gd name="T10" fmla="*/ 276 w 729"/>
              <a:gd name="T11" fmla="*/ 36 h 750"/>
              <a:gd name="T12" fmla="*/ 0 w 729"/>
              <a:gd name="T13" fmla="*/ 175 h 750"/>
              <a:gd name="T14" fmla="*/ 11 w 729"/>
              <a:gd name="T15" fmla="*/ 184 h 750"/>
              <a:gd name="T16" fmla="*/ 563 w 729"/>
              <a:gd name="T17" fmla="*/ 139 h 750"/>
              <a:gd name="T18" fmla="*/ 706 w 729"/>
              <a:gd name="T19" fmla="*/ 407 h 750"/>
              <a:gd name="T20" fmla="*/ 626 w 729"/>
              <a:gd name="T21" fmla="*/ 686 h 750"/>
              <a:gd name="T22" fmla="*/ 595 w 729"/>
              <a:gd name="T23" fmla="*/ 657 h 750"/>
              <a:gd name="T24" fmla="*/ 575 w 729"/>
              <a:gd name="T25" fmla="*/ 75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9" h="750">
                <a:moveTo>
                  <a:pt x="575" y="750"/>
                </a:moveTo>
                <a:cubicBezTo>
                  <a:pt x="666" y="722"/>
                  <a:pt x="666" y="722"/>
                  <a:pt x="666" y="722"/>
                </a:cubicBezTo>
                <a:cubicBezTo>
                  <a:pt x="636" y="695"/>
                  <a:pt x="636" y="695"/>
                  <a:pt x="636" y="695"/>
                </a:cubicBezTo>
                <a:cubicBezTo>
                  <a:pt x="700" y="612"/>
                  <a:pt x="729" y="510"/>
                  <a:pt x="719" y="406"/>
                </a:cubicBezTo>
                <a:cubicBezTo>
                  <a:pt x="709" y="297"/>
                  <a:pt x="656" y="198"/>
                  <a:pt x="572" y="128"/>
                </a:cubicBezTo>
                <a:cubicBezTo>
                  <a:pt x="489" y="60"/>
                  <a:pt x="384" y="27"/>
                  <a:pt x="276" y="36"/>
                </a:cubicBezTo>
                <a:cubicBezTo>
                  <a:pt x="169" y="45"/>
                  <a:pt x="71" y="94"/>
                  <a:pt x="0" y="175"/>
                </a:cubicBezTo>
                <a:cubicBezTo>
                  <a:pt x="11" y="184"/>
                  <a:pt x="11" y="184"/>
                  <a:pt x="11" y="184"/>
                </a:cubicBezTo>
                <a:cubicBezTo>
                  <a:pt x="153" y="21"/>
                  <a:pt x="396" y="0"/>
                  <a:pt x="563" y="139"/>
                </a:cubicBezTo>
                <a:cubicBezTo>
                  <a:pt x="645" y="206"/>
                  <a:pt x="696" y="302"/>
                  <a:pt x="706" y="407"/>
                </a:cubicBezTo>
                <a:cubicBezTo>
                  <a:pt x="715" y="508"/>
                  <a:pt x="687" y="606"/>
                  <a:pt x="626" y="686"/>
                </a:cubicBezTo>
                <a:cubicBezTo>
                  <a:pt x="595" y="657"/>
                  <a:pt x="595" y="657"/>
                  <a:pt x="595" y="657"/>
                </a:cubicBezTo>
                <a:lnTo>
                  <a:pt x="575" y="75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5">
            <a:extLst>
              <a:ext uri="{FF2B5EF4-FFF2-40B4-BE49-F238E27FC236}">
                <a16:creationId xmlns:a16="http://schemas.microsoft.com/office/drawing/2014/main" id="{FEF23E97-3F6F-484A-AE13-47FF5C6D423C}"/>
              </a:ext>
            </a:extLst>
          </p:cNvPr>
          <p:cNvSpPr>
            <a:spLocks/>
          </p:cNvSpPr>
          <p:nvPr/>
        </p:nvSpPr>
        <p:spPr bwMode="auto">
          <a:xfrm>
            <a:off x="4409401" y="4748779"/>
            <a:ext cx="1417524" cy="1438949"/>
          </a:xfrm>
          <a:custGeom>
            <a:avLst/>
            <a:gdLst>
              <a:gd name="T0" fmla="*/ 0 w 750"/>
              <a:gd name="T1" fmla="*/ 575 h 729"/>
              <a:gd name="T2" fmla="*/ 28 w 750"/>
              <a:gd name="T3" fmla="*/ 666 h 729"/>
              <a:gd name="T4" fmla="*/ 56 w 750"/>
              <a:gd name="T5" fmla="*/ 636 h 729"/>
              <a:gd name="T6" fmla="*/ 344 w 750"/>
              <a:gd name="T7" fmla="*/ 719 h 729"/>
              <a:gd name="T8" fmla="*/ 622 w 750"/>
              <a:gd name="T9" fmla="*/ 572 h 729"/>
              <a:gd name="T10" fmla="*/ 715 w 750"/>
              <a:gd name="T11" fmla="*/ 276 h 729"/>
              <a:gd name="T12" fmla="*/ 575 w 750"/>
              <a:gd name="T13" fmla="*/ 0 h 729"/>
              <a:gd name="T14" fmla="*/ 566 w 750"/>
              <a:gd name="T15" fmla="*/ 10 h 729"/>
              <a:gd name="T16" fmla="*/ 612 w 750"/>
              <a:gd name="T17" fmla="*/ 563 h 729"/>
              <a:gd name="T18" fmla="*/ 343 w 750"/>
              <a:gd name="T19" fmla="*/ 705 h 729"/>
              <a:gd name="T20" fmla="*/ 65 w 750"/>
              <a:gd name="T21" fmla="*/ 626 h 729"/>
              <a:gd name="T22" fmla="*/ 94 w 750"/>
              <a:gd name="T23" fmla="*/ 594 h 729"/>
              <a:gd name="T24" fmla="*/ 0 w 750"/>
              <a:gd name="T25" fmla="*/ 57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0" h="729">
                <a:moveTo>
                  <a:pt x="0" y="575"/>
                </a:moveTo>
                <a:cubicBezTo>
                  <a:pt x="28" y="666"/>
                  <a:pt x="28" y="666"/>
                  <a:pt x="28" y="666"/>
                </a:cubicBezTo>
                <a:cubicBezTo>
                  <a:pt x="56" y="636"/>
                  <a:pt x="56" y="636"/>
                  <a:pt x="56" y="636"/>
                </a:cubicBezTo>
                <a:cubicBezTo>
                  <a:pt x="138" y="699"/>
                  <a:pt x="240" y="729"/>
                  <a:pt x="344" y="719"/>
                </a:cubicBezTo>
                <a:cubicBezTo>
                  <a:pt x="453" y="708"/>
                  <a:pt x="552" y="656"/>
                  <a:pt x="622" y="572"/>
                </a:cubicBezTo>
                <a:cubicBezTo>
                  <a:pt x="691" y="488"/>
                  <a:pt x="724" y="383"/>
                  <a:pt x="715" y="276"/>
                </a:cubicBezTo>
                <a:cubicBezTo>
                  <a:pt x="706" y="168"/>
                  <a:pt x="656" y="70"/>
                  <a:pt x="575" y="0"/>
                </a:cubicBezTo>
                <a:cubicBezTo>
                  <a:pt x="566" y="10"/>
                  <a:pt x="566" y="10"/>
                  <a:pt x="566" y="10"/>
                </a:cubicBezTo>
                <a:cubicBezTo>
                  <a:pt x="730" y="153"/>
                  <a:pt x="750" y="395"/>
                  <a:pt x="612" y="563"/>
                </a:cubicBezTo>
                <a:cubicBezTo>
                  <a:pt x="544" y="645"/>
                  <a:pt x="449" y="695"/>
                  <a:pt x="343" y="705"/>
                </a:cubicBezTo>
                <a:cubicBezTo>
                  <a:pt x="243" y="715"/>
                  <a:pt x="144" y="687"/>
                  <a:pt x="65" y="626"/>
                </a:cubicBezTo>
                <a:cubicBezTo>
                  <a:pt x="94" y="594"/>
                  <a:pt x="94" y="594"/>
                  <a:pt x="94" y="594"/>
                </a:cubicBezTo>
                <a:lnTo>
                  <a:pt x="0" y="575"/>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
            <a:extLst>
              <a:ext uri="{FF2B5EF4-FFF2-40B4-BE49-F238E27FC236}">
                <a16:creationId xmlns:a16="http://schemas.microsoft.com/office/drawing/2014/main" id="{EEA5EB13-6ACE-4534-A152-374802F98800}"/>
              </a:ext>
            </a:extLst>
          </p:cNvPr>
          <p:cNvSpPr>
            <a:spLocks/>
          </p:cNvSpPr>
          <p:nvPr/>
        </p:nvSpPr>
        <p:spPr bwMode="auto">
          <a:xfrm>
            <a:off x="1250276" y="4757590"/>
            <a:ext cx="1377333" cy="1480938"/>
          </a:xfrm>
          <a:custGeom>
            <a:avLst/>
            <a:gdLst>
              <a:gd name="T0" fmla="*/ 154 w 729"/>
              <a:gd name="T1" fmla="*/ 0 h 750"/>
              <a:gd name="T2" fmla="*/ 63 w 729"/>
              <a:gd name="T3" fmla="*/ 28 h 750"/>
              <a:gd name="T4" fmla="*/ 93 w 729"/>
              <a:gd name="T5" fmla="*/ 55 h 750"/>
              <a:gd name="T6" fmla="*/ 10 w 729"/>
              <a:gd name="T7" fmla="*/ 344 h 750"/>
              <a:gd name="T8" fmla="*/ 157 w 729"/>
              <a:gd name="T9" fmla="*/ 622 h 750"/>
              <a:gd name="T10" fmla="*/ 453 w 729"/>
              <a:gd name="T11" fmla="*/ 714 h 750"/>
              <a:gd name="T12" fmla="*/ 729 w 729"/>
              <a:gd name="T13" fmla="*/ 575 h 750"/>
              <a:gd name="T14" fmla="*/ 718 w 729"/>
              <a:gd name="T15" fmla="*/ 566 h 750"/>
              <a:gd name="T16" fmla="*/ 166 w 729"/>
              <a:gd name="T17" fmla="*/ 611 h 750"/>
              <a:gd name="T18" fmla="*/ 23 w 729"/>
              <a:gd name="T19" fmla="*/ 343 h 750"/>
              <a:gd name="T20" fmla="*/ 103 w 729"/>
              <a:gd name="T21" fmla="*/ 64 h 750"/>
              <a:gd name="T22" fmla="*/ 134 w 729"/>
              <a:gd name="T23" fmla="*/ 93 h 750"/>
              <a:gd name="T24" fmla="*/ 154 w 729"/>
              <a:gd name="T25" fmla="*/ 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9" h="750">
                <a:moveTo>
                  <a:pt x="154" y="0"/>
                </a:moveTo>
                <a:cubicBezTo>
                  <a:pt x="63" y="28"/>
                  <a:pt x="63" y="28"/>
                  <a:pt x="63" y="28"/>
                </a:cubicBezTo>
                <a:cubicBezTo>
                  <a:pt x="93" y="55"/>
                  <a:pt x="93" y="55"/>
                  <a:pt x="93" y="55"/>
                </a:cubicBezTo>
                <a:cubicBezTo>
                  <a:pt x="29" y="138"/>
                  <a:pt x="0" y="240"/>
                  <a:pt x="10" y="344"/>
                </a:cubicBezTo>
                <a:cubicBezTo>
                  <a:pt x="20" y="453"/>
                  <a:pt x="73" y="552"/>
                  <a:pt x="157" y="622"/>
                </a:cubicBezTo>
                <a:cubicBezTo>
                  <a:pt x="240" y="690"/>
                  <a:pt x="345" y="723"/>
                  <a:pt x="453" y="714"/>
                </a:cubicBezTo>
                <a:cubicBezTo>
                  <a:pt x="560" y="705"/>
                  <a:pt x="658" y="656"/>
                  <a:pt x="729" y="575"/>
                </a:cubicBezTo>
                <a:cubicBezTo>
                  <a:pt x="718" y="566"/>
                  <a:pt x="718" y="566"/>
                  <a:pt x="718" y="566"/>
                </a:cubicBezTo>
                <a:cubicBezTo>
                  <a:pt x="576" y="729"/>
                  <a:pt x="333" y="750"/>
                  <a:pt x="166" y="611"/>
                </a:cubicBezTo>
                <a:cubicBezTo>
                  <a:pt x="84" y="544"/>
                  <a:pt x="33" y="448"/>
                  <a:pt x="23" y="343"/>
                </a:cubicBezTo>
                <a:cubicBezTo>
                  <a:pt x="14" y="242"/>
                  <a:pt x="42" y="144"/>
                  <a:pt x="103" y="64"/>
                </a:cubicBezTo>
                <a:cubicBezTo>
                  <a:pt x="134" y="93"/>
                  <a:pt x="134" y="93"/>
                  <a:pt x="134" y="93"/>
                </a:cubicBezTo>
                <a:lnTo>
                  <a:pt x="154"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2" name="Group 71">
            <a:extLst>
              <a:ext uri="{FF2B5EF4-FFF2-40B4-BE49-F238E27FC236}">
                <a16:creationId xmlns:a16="http://schemas.microsoft.com/office/drawing/2014/main" id="{5954779B-2AA1-413D-B937-241195F6F19F}"/>
              </a:ext>
            </a:extLst>
          </p:cNvPr>
          <p:cNvGrpSpPr/>
          <p:nvPr/>
        </p:nvGrpSpPr>
        <p:grpSpPr>
          <a:xfrm>
            <a:off x="1485226" y="1840196"/>
            <a:ext cx="1123817" cy="1175706"/>
            <a:chOff x="6646862" y="1879601"/>
            <a:chExt cx="1154113" cy="1155700"/>
          </a:xfrm>
        </p:grpSpPr>
        <p:sp>
          <p:nvSpPr>
            <p:cNvPr id="73" name="Freeform 7">
              <a:extLst>
                <a:ext uri="{FF2B5EF4-FFF2-40B4-BE49-F238E27FC236}">
                  <a16:creationId xmlns:a16="http://schemas.microsoft.com/office/drawing/2014/main" id="{4D83B035-8177-4539-A347-558B35377E93}"/>
                </a:ext>
              </a:extLst>
            </p:cNvPr>
            <p:cNvSpPr>
              <a:spLocks/>
            </p:cNvSpPr>
            <p:nvPr/>
          </p:nvSpPr>
          <p:spPr bwMode="auto">
            <a:xfrm>
              <a:off x="6646862" y="1879601"/>
              <a:ext cx="1154113" cy="1155700"/>
            </a:xfrm>
            <a:custGeom>
              <a:avLst/>
              <a:gdLst>
                <a:gd name="T0" fmla="*/ 467 w 595"/>
                <a:gd name="T1" fmla="*/ 94 h 596"/>
                <a:gd name="T2" fmla="*/ 502 w 595"/>
                <a:gd name="T3" fmla="*/ 467 h 596"/>
                <a:gd name="T4" fmla="*/ 129 w 595"/>
                <a:gd name="T5" fmla="*/ 503 h 596"/>
                <a:gd name="T6" fmla="*/ 93 w 595"/>
                <a:gd name="T7" fmla="*/ 129 h 596"/>
                <a:gd name="T8" fmla="*/ 467 w 595"/>
                <a:gd name="T9" fmla="*/ 94 h 596"/>
              </a:gdLst>
              <a:ahLst/>
              <a:cxnLst>
                <a:cxn ang="0">
                  <a:pos x="T0" y="T1"/>
                </a:cxn>
                <a:cxn ang="0">
                  <a:pos x="T2" y="T3"/>
                </a:cxn>
                <a:cxn ang="0">
                  <a:pos x="T4" y="T5"/>
                </a:cxn>
                <a:cxn ang="0">
                  <a:pos x="T6" y="T7"/>
                </a:cxn>
                <a:cxn ang="0">
                  <a:pos x="T8" y="T9"/>
                </a:cxn>
              </a:cxnLst>
              <a:rect l="0" t="0" r="r" b="b"/>
              <a:pathLst>
                <a:path w="595" h="596">
                  <a:moveTo>
                    <a:pt x="467" y="94"/>
                  </a:moveTo>
                  <a:cubicBezTo>
                    <a:pt x="580" y="187"/>
                    <a:pt x="595" y="354"/>
                    <a:pt x="502" y="467"/>
                  </a:cubicBezTo>
                  <a:cubicBezTo>
                    <a:pt x="409" y="580"/>
                    <a:pt x="242" y="596"/>
                    <a:pt x="129" y="503"/>
                  </a:cubicBezTo>
                  <a:cubicBezTo>
                    <a:pt x="16" y="409"/>
                    <a:pt x="0" y="242"/>
                    <a:pt x="93" y="129"/>
                  </a:cubicBezTo>
                  <a:cubicBezTo>
                    <a:pt x="187" y="16"/>
                    <a:pt x="354" y="0"/>
                    <a:pt x="467" y="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Shape 2778">
              <a:extLst>
                <a:ext uri="{FF2B5EF4-FFF2-40B4-BE49-F238E27FC236}">
                  <a16:creationId xmlns:a16="http://schemas.microsoft.com/office/drawing/2014/main" id="{A6562AD9-E156-4CA6-A63E-929C36124800}"/>
                </a:ext>
              </a:extLst>
            </p:cNvPr>
            <p:cNvSpPr/>
            <p:nvPr/>
          </p:nvSpPr>
          <p:spPr>
            <a:xfrm>
              <a:off x="7081454" y="233124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Source Sans Pro Light" charset="0"/>
                <a:ea typeface="Source Sans Pro Light" charset="0"/>
                <a:cs typeface="Source Sans Pro Light" charset="0"/>
              </a:endParaRPr>
            </a:p>
          </p:txBody>
        </p:sp>
      </p:grpSp>
      <p:sp>
        <p:nvSpPr>
          <p:cNvPr id="76" name="Freeform 8">
            <a:extLst>
              <a:ext uri="{FF2B5EF4-FFF2-40B4-BE49-F238E27FC236}">
                <a16:creationId xmlns:a16="http://schemas.microsoft.com/office/drawing/2014/main" id="{A03A5224-421A-4EB4-91E9-18E5913FA921}"/>
              </a:ext>
            </a:extLst>
          </p:cNvPr>
          <p:cNvSpPr>
            <a:spLocks/>
          </p:cNvSpPr>
          <p:nvPr/>
        </p:nvSpPr>
        <p:spPr bwMode="auto">
          <a:xfrm>
            <a:off x="4423689" y="1840196"/>
            <a:ext cx="1123817" cy="1175706"/>
          </a:xfrm>
          <a:custGeom>
            <a:avLst/>
            <a:gdLst>
              <a:gd name="T0" fmla="*/ 466 w 595"/>
              <a:gd name="T1" fmla="*/ 94 h 596"/>
              <a:gd name="T2" fmla="*/ 502 w 595"/>
              <a:gd name="T3" fmla="*/ 467 h 596"/>
              <a:gd name="T4" fmla="*/ 128 w 595"/>
              <a:gd name="T5" fmla="*/ 503 h 596"/>
              <a:gd name="T6" fmla="*/ 93 w 595"/>
              <a:gd name="T7" fmla="*/ 129 h 596"/>
              <a:gd name="T8" fmla="*/ 466 w 595"/>
              <a:gd name="T9" fmla="*/ 94 h 596"/>
            </a:gdLst>
            <a:ahLst/>
            <a:cxnLst>
              <a:cxn ang="0">
                <a:pos x="T0" y="T1"/>
              </a:cxn>
              <a:cxn ang="0">
                <a:pos x="T2" y="T3"/>
              </a:cxn>
              <a:cxn ang="0">
                <a:pos x="T4" y="T5"/>
              </a:cxn>
              <a:cxn ang="0">
                <a:pos x="T6" y="T7"/>
              </a:cxn>
              <a:cxn ang="0">
                <a:pos x="T8" y="T9"/>
              </a:cxn>
            </a:cxnLst>
            <a:rect l="0" t="0" r="r" b="b"/>
            <a:pathLst>
              <a:path w="595" h="596">
                <a:moveTo>
                  <a:pt x="466" y="94"/>
                </a:moveTo>
                <a:cubicBezTo>
                  <a:pt x="579" y="187"/>
                  <a:pt x="595" y="354"/>
                  <a:pt x="502" y="467"/>
                </a:cubicBezTo>
                <a:cubicBezTo>
                  <a:pt x="408" y="580"/>
                  <a:pt x="241" y="596"/>
                  <a:pt x="128" y="503"/>
                </a:cubicBezTo>
                <a:cubicBezTo>
                  <a:pt x="16" y="409"/>
                  <a:pt x="0" y="242"/>
                  <a:pt x="93" y="129"/>
                </a:cubicBezTo>
                <a:cubicBezTo>
                  <a:pt x="186" y="16"/>
                  <a:pt x="353" y="0"/>
                  <a:pt x="466" y="9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6">
            <a:extLst>
              <a:ext uri="{FF2B5EF4-FFF2-40B4-BE49-F238E27FC236}">
                <a16:creationId xmlns:a16="http://schemas.microsoft.com/office/drawing/2014/main" id="{3422F0E0-E100-40BF-9FC1-B38E723F5C67}"/>
              </a:ext>
            </a:extLst>
          </p:cNvPr>
          <p:cNvSpPr>
            <a:spLocks/>
          </p:cNvSpPr>
          <p:nvPr/>
        </p:nvSpPr>
        <p:spPr bwMode="auto">
          <a:xfrm>
            <a:off x="4409401" y="4842769"/>
            <a:ext cx="1123817" cy="1046508"/>
          </a:xfrm>
          <a:custGeom>
            <a:avLst/>
            <a:gdLst>
              <a:gd name="T0" fmla="*/ 298 w 595"/>
              <a:gd name="T1" fmla="*/ 0 h 530"/>
              <a:gd name="T2" fmla="*/ 93 w 595"/>
              <a:gd name="T3" fmla="*/ 96 h 530"/>
              <a:gd name="T4" fmla="*/ 129 w 595"/>
              <a:gd name="T5" fmla="*/ 469 h 530"/>
              <a:gd name="T6" fmla="*/ 297 w 595"/>
              <a:gd name="T7" fmla="*/ 530 h 530"/>
              <a:gd name="T8" fmla="*/ 502 w 595"/>
              <a:gd name="T9" fmla="*/ 434 h 530"/>
              <a:gd name="T10" fmla="*/ 466 w 595"/>
              <a:gd name="T11" fmla="*/ 60 h 530"/>
              <a:gd name="T12" fmla="*/ 298 w 595"/>
              <a:gd name="T13" fmla="*/ 0 h 530"/>
            </a:gdLst>
            <a:ahLst/>
            <a:cxnLst>
              <a:cxn ang="0">
                <a:pos x="T0" y="T1"/>
              </a:cxn>
              <a:cxn ang="0">
                <a:pos x="T2" y="T3"/>
              </a:cxn>
              <a:cxn ang="0">
                <a:pos x="T4" y="T5"/>
              </a:cxn>
              <a:cxn ang="0">
                <a:pos x="T6" y="T7"/>
              </a:cxn>
              <a:cxn ang="0">
                <a:pos x="T8" y="T9"/>
              </a:cxn>
              <a:cxn ang="0">
                <a:pos x="T10" y="T11"/>
              </a:cxn>
              <a:cxn ang="0">
                <a:pos x="T12" y="T13"/>
              </a:cxn>
            </a:cxnLst>
            <a:rect l="0" t="0" r="r" b="b"/>
            <a:pathLst>
              <a:path w="595" h="530">
                <a:moveTo>
                  <a:pt x="298" y="0"/>
                </a:moveTo>
                <a:cubicBezTo>
                  <a:pt x="221" y="0"/>
                  <a:pt x="145" y="32"/>
                  <a:pt x="93" y="96"/>
                </a:cubicBezTo>
                <a:cubicBezTo>
                  <a:pt x="0" y="209"/>
                  <a:pt x="16" y="376"/>
                  <a:pt x="129" y="469"/>
                </a:cubicBezTo>
                <a:cubicBezTo>
                  <a:pt x="178" y="510"/>
                  <a:pt x="238" y="530"/>
                  <a:pt x="297" y="530"/>
                </a:cubicBezTo>
                <a:cubicBezTo>
                  <a:pt x="374" y="530"/>
                  <a:pt x="449" y="497"/>
                  <a:pt x="502" y="434"/>
                </a:cubicBezTo>
                <a:cubicBezTo>
                  <a:pt x="595" y="321"/>
                  <a:pt x="579" y="154"/>
                  <a:pt x="466" y="60"/>
                </a:cubicBezTo>
                <a:cubicBezTo>
                  <a:pt x="417" y="20"/>
                  <a:pt x="357" y="0"/>
                  <a:pt x="298"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81" name="Group 80">
            <a:extLst>
              <a:ext uri="{FF2B5EF4-FFF2-40B4-BE49-F238E27FC236}">
                <a16:creationId xmlns:a16="http://schemas.microsoft.com/office/drawing/2014/main" id="{609FA63C-6483-470D-A51D-58C8A8324E25}"/>
              </a:ext>
            </a:extLst>
          </p:cNvPr>
          <p:cNvGrpSpPr/>
          <p:nvPr/>
        </p:nvGrpSpPr>
        <p:grpSpPr>
          <a:xfrm>
            <a:off x="1485226" y="4842769"/>
            <a:ext cx="1123817" cy="1046508"/>
            <a:chOff x="6646862" y="4879976"/>
            <a:chExt cx="1154113" cy="1028700"/>
          </a:xfrm>
        </p:grpSpPr>
        <p:sp>
          <p:nvSpPr>
            <p:cNvPr id="82" name="Freeform 5">
              <a:extLst>
                <a:ext uri="{FF2B5EF4-FFF2-40B4-BE49-F238E27FC236}">
                  <a16:creationId xmlns:a16="http://schemas.microsoft.com/office/drawing/2014/main" id="{157336DC-BE48-4346-80AA-2620AD6836E6}"/>
                </a:ext>
              </a:extLst>
            </p:cNvPr>
            <p:cNvSpPr>
              <a:spLocks/>
            </p:cNvSpPr>
            <p:nvPr/>
          </p:nvSpPr>
          <p:spPr bwMode="auto">
            <a:xfrm>
              <a:off x="6646862" y="4879976"/>
              <a:ext cx="1154113" cy="1028700"/>
            </a:xfrm>
            <a:custGeom>
              <a:avLst/>
              <a:gdLst>
                <a:gd name="T0" fmla="*/ 298 w 595"/>
                <a:gd name="T1" fmla="*/ 0 h 530"/>
                <a:gd name="T2" fmla="*/ 93 w 595"/>
                <a:gd name="T3" fmla="*/ 96 h 530"/>
                <a:gd name="T4" fmla="*/ 129 w 595"/>
                <a:gd name="T5" fmla="*/ 469 h 530"/>
                <a:gd name="T6" fmla="*/ 298 w 595"/>
                <a:gd name="T7" fmla="*/ 530 h 530"/>
                <a:gd name="T8" fmla="*/ 502 w 595"/>
                <a:gd name="T9" fmla="*/ 434 h 530"/>
                <a:gd name="T10" fmla="*/ 467 w 595"/>
                <a:gd name="T11" fmla="*/ 60 h 530"/>
                <a:gd name="T12" fmla="*/ 298 w 595"/>
                <a:gd name="T13" fmla="*/ 0 h 530"/>
              </a:gdLst>
              <a:ahLst/>
              <a:cxnLst>
                <a:cxn ang="0">
                  <a:pos x="T0" y="T1"/>
                </a:cxn>
                <a:cxn ang="0">
                  <a:pos x="T2" y="T3"/>
                </a:cxn>
                <a:cxn ang="0">
                  <a:pos x="T4" y="T5"/>
                </a:cxn>
                <a:cxn ang="0">
                  <a:pos x="T6" y="T7"/>
                </a:cxn>
                <a:cxn ang="0">
                  <a:pos x="T8" y="T9"/>
                </a:cxn>
                <a:cxn ang="0">
                  <a:pos x="T10" y="T11"/>
                </a:cxn>
                <a:cxn ang="0">
                  <a:pos x="T12" y="T13"/>
                </a:cxn>
              </a:cxnLst>
              <a:rect l="0" t="0" r="r" b="b"/>
              <a:pathLst>
                <a:path w="595" h="530">
                  <a:moveTo>
                    <a:pt x="298" y="0"/>
                  </a:moveTo>
                  <a:cubicBezTo>
                    <a:pt x="222" y="0"/>
                    <a:pt x="146" y="32"/>
                    <a:pt x="93" y="96"/>
                  </a:cubicBezTo>
                  <a:cubicBezTo>
                    <a:pt x="0" y="209"/>
                    <a:pt x="16" y="376"/>
                    <a:pt x="129" y="469"/>
                  </a:cubicBezTo>
                  <a:cubicBezTo>
                    <a:pt x="178" y="510"/>
                    <a:pt x="238" y="530"/>
                    <a:pt x="298" y="530"/>
                  </a:cubicBezTo>
                  <a:cubicBezTo>
                    <a:pt x="374" y="530"/>
                    <a:pt x="450" y="497"/>
                    <a:pt x="502" y="434"/>
                  </a:cubicBezTo>
                  <a:cubicBezTo>
                    <a:pt x="595" y="321"/>
                    <a:pt x="580" y="154"/>
                    <a:pt x="467" y="60"/>
                  </a:cubicBezTo>
                  <a:cubicBezTo>
                    <a:pt x="417" y="20"/>
                    <a:pt x="357" y="0"/>
                    <a:pt x="298" y="0"/>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Shape 2784">
              <a:extLst>
                <a:ext uri="{FF2B5EF4-FFF2-40B4-BE49-F238E27FC236}">
                  <a16:creationId xmlns:a16="http://schemas.microsoft.com/office/drawing/2014/main" id="{84BA2959-00A5-46EC-8CFA-1BC51AF8B2D6}"/>
                </a:ext>
              </a:extLst>
            </p:cNvPr>
            <p:cNvSpPr/>
            <p:nvPr/>
          </p:nvSpPr>
          <p:spPr>
            <a:xfrm>
              <a:off x="7081454" y="52687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Source Sans Pro Light" charset="0"/>
                <a:ea typeface="Source Sans Pro Light" charset="0"/>
                <a:cs typeface="Source Sans Pro Light" charset="0"/>
              </a:endParaRPr>
            </a:p>
          </p:txBody>
        </p:sp>
      </p:grpSp>
      <p:sp>
        <p:nvSpPr>
          <p:cNvPr id="104" name="Rectangle 103">
            <a:extLst>
              <a:ext uri="{FF2B5EF4-FFF2-40B4-BE49-F238E27FC236}">
                <a16:creationId xmlns:a16="http://schemas.microsoft.com/office/drawing/2014/main" id="{6C301F32-36EA-4CEA-A663-A368917E9F83}"/>
              </a:ext>
            </a:extLst>
          </p:cNvPr>
          <p:cNvSpPr/>
          <p:nvPr/>
        </p:nvSpPr>
        <p:spPr>
          <a:xfrm>
            <a:off x="7877764" y="5249054"/>
            <a:ext cx="2454956" cy="852541"/>
          </a:xfrm>
          <a:prstGeom prst="rect">
            <a:avLst/>
          </a:prstGeom>
        </p:spPr>
        <p:txBody>
          <a:bodyPr wrap="square">
            <a:spAutoFit/>
          </a:bodyPr>
          <a:lstStyle/>
          <a:p>
            <a:pPr>
              <a:lnSpc>
                <a:spcPct val="130000"/>
              </a:lnSpc>
            </a:pPr>
            <a:r>
              <a:rPr lang="en-US" sz="1400" b="1" dirty="0">
                <a:solidFill>
                  <a:schemeClr val="tx2"/>
                </a:solidFill>
                <a:latin typeface="Source Sans Pro Black" panose="020B0503030403020204" pitchFamily="34" charset="0"/>
                <a:ea typeface="Source Sans Pro Black" panose="020B0503030403020204" pitchFamily="34" charset="0"/>
                <a:cs typeface="Roboto Black" panose="02000000000000000000" pitchFamily="2" charset="0"/>
              </a:rPr>
              <a:t>Database Technologies</a:t>
            </a:r>
            <a:endParaRPr lang="en-US" sz="1100" b="1" dirty="0">
              <a:solidFill>
                <a:schemeClr val="tx2"/>
              </a:solidFill>
              <a:latin typeface="Source Sans Pro Black" panose="020B0503030403020204" pitchFamily="34" charset="0"/>
              <a:ea typeface="Source Sans Pro Black" panose="020B0503030403020204" pitchFamily="34" charset="0"/>
              <a:cs typeface="Roboto Black" panose="02000000000000000000" pitchFamily="2" charset="0"/>
            </a:endParaRPr>
          </a:p>
          <a:p>
            <a:pPr>
              <a:lnSpc>
                <a:spcPct val="130000"/>
              </a:lnSpc>
            </a:pPr>
            <a:r>
              <a:rPr lang="en-US" sz="1200" dirty="0" err="1">
                <a:solidFill>
                  <a:schemeClr val="tx2"/>
                </a:solidFill>
                <a:latin typeface="Source Sans Pro Black" panose="020B0503030403020204" pitchFamily="34" charset="0"/>
                <a:ea typeface="Source Sans Pro Black" panose="020B0503030403020204" pitchFamily="34" charset="0"/>
                <a:cs typeface="Roboto Black" panose="02000000000000000000" pitchFamily="2" charset="0"/>
              </a:rPr>
              <a:t>Redis</a:t>
            </a:r>
            <a:endParaRPr lang="en-US" sz="1200" dirty="0">
              <a:solidFill>
                <a:schemeClr val="tx2"/>
              </a:solidFill>
              <a:latin typeface="Source Sans Pro Black" panose="020B0503030403020204" pitchFamily="34" charset="0"/>
              <a:ea typeface="Source Sans Pro Black" panose="020B0503030403020204" pitchFamily="34" charset="0"/>
              <a:cs typeface="Roboto Black" panose="02000000000000000000" pitchFamily="2" charset="0"/>
            </a:endParaRPr>
          </a:p>
          <a:p>
            <a:pPr>
              <a:lnSpc>
                <a:spcPct val="130000"/>
              </a:lnSpc>
            </a:pPr>
            <a:r>
              <a:rPr lang="en-US" sz="1200" dirty="0">
                <a:solidFill>
                  <a:schemeClr val="tx2"/>
                </a:solidFill>
                <a:latin typeface="Source Sans Pro Black" panose="020B0503030403020204" pitchFamily="34" charset="0"/>
                <a:ea typeface="Source Sans Pro Black" panose="020B0503030403020204" pitchFamily="34" charset="0"/>
                <a:cs typeface="Roboto Black" panose="02000000000000000000" pitchFamily="2" charset="0"/>
              </a:rPr>
              <a:t>MySQL</a:t>
            </a:r>
            <a:endParaRPr lang="en-US" dirty="0"/>
          </a:p>
        </p:txBody>
      </p:sp>
      <p:sp>
        <p:nvSpPr>
          <p:cNvPr id="106" name="Oval 105">
            <a:extLst>
              <a:ext uri="{FF2B5EF4-FFF2-40B4-BE49-F238E27FC236}">
                <a16:creationId xmlns:a16="http://schemas.microsoft.com/office/drawing/2014/main" id="{448DB59E-EADF-4BFB-9499-8772C0D75CC2}"/>
              </a:ext>
            </a:extLst>
          </p:cNvPr>
          <p:cNvSpPr/>
          <p:nvPr/>
        </p:nvSpPr>
        <p:spPr>
          <a:xfrm>
            <a:off x="6861860" y="5249069"/>
            <a:ext cx="844932" cy="844931"/>
          </a:xfrm>
          <a:prstGeom prst="ellipse">
            <a:avLst/>
          </a:prstGeom>
          <a:gradFill>
            <a:gsLst>
              <a:gs pos="0">
                <a:schemeClr val="accent1"/>
              </a:gs>
              <a:gs pos="100000">
                <a:schemeClr val="accent2"/>
              </a:gs>
            </a:gsLst>
            <a:lin ang="3720000" scaled="0"/>
          </a:gradFill>
          <a:ln>
            <a:noFill/>
          </a:ln>
          <a:effectLst>
            <a:outerShdw blurRad="254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FFFF"/>
                </a:solidFill>
                <a:latin typeface="linea-basic-10" charset="0"/>
                <a:ea typeface="linea-basic-10" charset="0"/>
                <a:cs typeface="linea-basic-10" charset="0"/>
              </a:rPr>
              <a:t>`</a:t>
            </a:r>
          </a:p>
        </p:txBody>
      </p:sp>
      <p:sp>
        <p:nvSpPr>
          <p:cNvPr id="110" name="Shape 2858">
            <a:extLst>
              <a:ext uri="{FF2B5EF4-FFF2-40B4-BE49-F238E27FC236}">
                <a16:creationId xmlns:a16="http://schemas.microsoft.com/office/drawing/2014/main" id="{89379A8C-C631-42E2-BCAE-0EDFCFE17AFA}"/>
              </a:ext>
            </a:extLst>
          </p:cNvPr>
          <p:cNvSpPr/>
          <p:nvPr/>
        </p:nvSpPr>
        <p:spPr>
          <a:xfrm>
            <a:off x="7167183" y="5531870"/>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98" y="4909"/>
                  <a:pt x="1200" y="4030"/>
                  <a:pt x="1200" y="2945"/>
                </a:cubicBezTo>
                <a:cubicBezTo>
                  <a:pt x="1200" y="1861"/>
                  <a:pt x="5498" y="982"/>
                  <a:pt x="10800" y="982"/>
                </a:cubicBezTo>
                <a:cubicBezTo>
                  <a:pt x="16102" y="982"/>
                  <a:pt x="20400" y="1861"/>
                  <a:pt x="20400" y="2945"/>
                </a:cubicBezTo>
                <a:cubicBezTo>
                  <a:pt x="20400" y="4030"/>
                  <a:pt x="16102" y="4909"/>
                  <a:pt x="10800" y="4909"/>
                </a:cubicBezTo>
                <a:moveTo>
                  <a:pt x="20400" y="6873"/>
                </a:moveTo>
                <a:cubicBezTo>
                  <a:pt x="20400" y="7957"/>
                  <a:pt x="16102" y="8836"/>
                  <a:pt x="10800" y="8836"/>
                </a:cubicBezTo>
                <a:cubicBezTo>
                  <a:pt x="5498" y="8836"/>
                  <a:pt x="1200" y="7957"/>
                  <a:pt x="1200" y="6873"/>
                </a:cubicBezTo>
                <a:lnTo>
                  <a:pt x="1200" y="4291"/>
                </a:lnTo>
                <a:cubicBezTo>
                  <a:pt x="2993" y="5240"/>
                  <a:pt x="6615" y="5891"/>
                  <a:pt x="10800" y="5891"/>
                </a:cubicBezTo>
                <a:cubicBezTo>
                  <a:pt x="14986" y="5891"/>
                  <a:pt x="18607" y="5240"/>
                  <a:pt x="20400" y="4291"/>
                </a:cubicBezTo>
                <a:cubicBezTo>
                  <a:pt x="20400" y="4291"/>
                  <a:pt x="20400" y="6873"/>
                  <a:pt x="20400" y="6873"/>
                </a:cubicBezTo>
                <a:close/>
                <a:moveTo>
                  <a:pt x="10800" y="10800"/>
                </a:moveTo>
                <a:cubicBezTo>
                  <a:pt x="5498" y="10800"/>
                  <a:pt x="1200" y="9921"/>
                  <a:pt x="1200" y="8836"/>
                </a:cubicBezTo>
                <a:cubicBezTo>
                  <a:pt x="1200" y="8672"/>
                  <a:pt x="1309" y="8514"/>
                  <a:pt x="1494" y="8362"/>
                </a:cubicBezTo>
                <a:cubicBezTo>
                  <a:pt x="3370" y="9232"/>
                  <a:pt x="6830" y="9818"/>
                  <a:pt x="10800" y="9818"/>
                </a:cubicBezTo>
                <a:cubicBezTo>
                  <a:pt x="14770" y="9818"/>
                  <a:pt x="18230" y="9232"/>
                  <a:pt x="20106" y="8362"/>
                </a:cubicBezTo>
                <a:cubicBezTo>
                  <a:pt x="20291" y="8514"/>
                  <a:pt x="20400" y="8672"/>
                  <a:pt x="20400" y="8836"/>
                </a:cubicBezTo>
                <a:cubicBezTo>
                  <a:pt x="20400" y="9921"/>
                  <a:pt x="16102" y="10800"/>
                  <a:pt x="10800" y="10800"/>
                </a:cubicBezTo>
                <a:moveTo>
                  <a:pt x="20400" y="12764"/>
                </a:moveTo>
                <a:cubicBezTo>
                  <a:pt x="20400" y="13848"/>
                  <a:pt x="16102" y="14727"/>
                  <a:pt x="10800" y="14727"/>
                </a:cubicBezTo>
                <a:cubicBezTo>
                  <a:pt x="5498" y="14727"/>
                  <a:pt x="1200" y="13848"/>
                  <a:pt x="1200" y="12764"/>
                </a:cubicBezTo>
                <a:lnTo>
                  <a:pt x="1200" y="10182"/>
                </a:lnTo>
                <a:cubicBezTo>
                  <a:pt x="2993" y="11131"/>
                  <a:pt x="6615" y="11782"/>
                  <a:pt x="10800" y="11782"/>
                </a:cubicBezTo>
                <a:cubicBezTo>
                  <a:pt x="14986" y="11782"/>
                  <a:pt x="18607" y="11131"/>
                  <a:pt x="20400" y="10182"/>
                </a:cubicBezTo>
                <a:cubicBezTo>
                  <a:pt x="20400" y="10182"/>
                  <a:pt x="20400" y="12764"/>
                  <a:pt x="20400" y="12764"/>
                </a:cubicBezTo>
                <a:close/>
                <a:moveTo>
                  <a:pt x="10800" y="16691"/>
                </a:moveTo>
                <a:cubicBezTo>
                  <a:pt x="5498" y="16691"/>
                  <a:pt x="1200" y="15812"/>
                  <a:pt x="1200" y="14727"/>
                </a:cubicBezTo>
                <a:cubicBezTo>
                  <a:pt x="1200" y="14563"/>
                  <a:pt x="1309" y="14405"/>
                  <a:pt x="1494" y="14253"/>
                </a:cubicBezTo>
                <a:cubicBezTo>
                  <a:pt x="3370" y="15123"/>
                  <a:pt x="6830" y="15709"/>
                  <a:pt x="10800" y="15709"/>
                </a:cubicBezTo>
                <a:cubicBezTo>
                  <a:pt x="14770" y="15709"/>
                  <a:pt x="18230" y="15123"/>
                  <a:pt x="20106" y="14253"/>
                </a:cubicBezTo>
                <a:cubicBezTo>
                  <a:pt x="20291" y="14405"/>
                  <a:pt x="20400" y="14563"/>
                  <a:pt x="20400" y="14727"/>
                </a:cubicBezTo>
                <a:cubicBezTo>
                  <a:pt x="20400" y="15812"/>
                  <a:pt x="16102" y="16691"/>
                  <a:pt x="10800" y="16691"/>
                </a:cubicBezTo>
                <a:moveTo>
                  <a:pt x="20400" y="18655"/>
                </a:moveTo>
                <a:cubicBezTo>
                  <a:pt x="20400" y="19739"/>
                  <a:pt x="16102" y="20618"/>
                  <a:pt x="10800" y="20618"/>
                </a:cubicBezTo>
                <a:cubicBezTo>
                  <a:pt x="5498" y="20618"/>
                  <a:pt x="1200" y="19739"/>
                  <a:pt x="1200" y="18655"/>
                </a:cubicBezTo>
                <a:lnTo>
                  <a:pt x="1200" y="16073"/>
                </a:lnTo>
                <a:cubicBezTo>
                  <a:pt x="2993" y="17022"/>
                  <a:pt x="6615" y="17673"/>
                  <a:pt x="10800" y="17673"/>
                </a:cubicBezTo>
                <a:cubicBezTo>
                  <a:pt x="14986" y="17673"/>
                  <a:pt x="18607" y="17022"/>
                  <a:pt x="20400" y="16073"/>
                </a:cubicBezTo>
                <a:cubicBezTo>
                  <a:pt x="20400" y="16073"/>
                  <a:pt x="20400" y="18655"/>
                  <a:pt x="20400" y="18655"/>
                </a:cubicBezTo>
                <a:close/>
                <a:moveTo>
                  <a:pt x="21600" y="2945"/>
                </a:moveTo>
                <a:cubicBezTo>
                  <a:pt x="21600" y="1319"/>
                  <a:pt x="16765" y="0"/>
                  <a:pt x="10800" y="0"/>
                </a:cubicBezTo>
                <a:cubicBezTo>
                  <a:pt x="4835" y="0"/>
                  <a:pt x="0" y="1319"/>
                  <a:pt x="0" y="2945"/>
                </a:cubicBezTo>
                <a:lnTo>
                  <a:pt x="0" y="6873"/>
                </a:lnTo>
                <a:cubicBezTo>
                  <a:pt x="0" y="7218"/>
                  <a:pt x="229" y="7547"/>
                  <a:pt x="628" y="7855"/>
                </a:cubicBezTo>
                <a:cubicBezTo>
                  <a:pt x="229" y="8162"/>
                  <a:pt x="0" y="8492"/>
                  <a:pt x="0" y="8836"/>
                </a:cubicBezTo>
                <a:lnTo>
                  <a:pt x="0" y="12764"/>
                </a:lnTo>
                <a:cubicBezTo>
                  <a:pt x="0" y="13109"/>
                  <a:pt x="229" y="13438"/>
                  <a:pt x="628" y="13745"/>
                </a:cubicBezTo>
                <a:cubicBezTo>
                  <a:pt x="229" y="14053"/>
                  <a:pt x="0" y="14383"/>
                  <a:pt x="0" y="14727"/>
                </a:cubicBezTo>
                <a:lnTo>
                  <a:pt x="0" y="18655"/>
                </a:lnTo>
                <a:cubicBezTo>
                  <a:pt x="0" y="20281"/>
                  <a:pt x="4835" y="21600"/>
                  <a:pt x="10800" y="21600"/>
                </a:cubicBezTo>
                <a:cubicBezTo>
                  <a:pt x="16765" y="21600"/>
                  <a:pt x="21600" y="20281"/>
                  <a:pt x="21600" y="18655"/>
                </a:cubicBezTo>
                <a:lnTo>
                  <a:pt x="21600" y="14727"/>
                </a:lnTo>
                <a:cubicBezTo>
                  <a:pt x="21600" y="14383"/>
                  <a:pt x="21371" y="14053"/>
                  <a:pt x="20972" y="13745"/>
                </a:cubicBezTo>
                <a:cubicBezTo>
                  <a:pt x="21371" y="13438"/>
                  <a:pt x="21600" y="13109"/>
                  <a:pt x="21600" y="12764"/>
                </a:cubicBezTo>
                <a:lnTo>
                  <a:pt x="21600" y="8836"/>
                </a:lnTo>
                <a:cubicBezTo>
                  <a:pt x="21600" y="8492"/>
                  <a:pt x="21371" y="8162"/>
                  <a:pt x="20972" y="7855"/>
                </a:cubicBezTo>
                <a:cubicBezTo>
                  <a:pt x="21371" y="7547"/>
                  <a:pt x="21600" y="7218"/>
                  <a:pt x="21600" y="6873"/>
                </a:cubicBezTo>
                <a:cubicBezTo>
                  <a:pt x="21600" y="6873"/>
                  <a:pt x="21600" y="2945"/>
                  <a:pt x="21600" y="2945"/>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chemeClr val="bg1"/>
              </a:solidFill>
              <a:latin typeface="Source Sans Pro Light" charset="0"/>
              <a:ea typeface="Source Sans Pro Light" charset="0"/>
              <a:cs typeface="Source Sans Pro Light" charset="0"/>
            </a:endParaRPr>
          </a:p>
        </p:txBody>
      </p:sp>
      <p:sp>
        <p:nvSpPr>
          <p:cNvPr id="111" name="Shape 2858">
            <a:extLst>
              <a:ext uri="{FF2B5EF4-FFF2-40B4-BE49-F238E27FC236}">
                <a16:creationId xmlns:a16="http://schemas.microsoft.com/office/drawing/2014/main" id="{47D3A8E5-1CED-4A32-BE7A-0933963F171E}"/>
              </a:ext>
            </a:extLst>
          </p:cNvPr>
          <p:cNvSpPr/>
          <p:nvPr/>
        </p:nvSpPr>
        <p:spPr>
          <a:xfrm>
            <a:off x="4858046" y="5192485"/>
            <a:ext cx="226526" cy="347075"/>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98" y="4909"/>
                  <a:pt x="1200" y="4030"/>
                  <a:pt x="1200" y="2945"/>
                </a:cubicBezTo>
                <a:cubicBezTo>
                  <a:pt x="1200" y="1861"/>
                  <a:pt x="5498" y="982"/>
                  <a:pt x="10800" y="982"/>
                </a:cubicBezTo>
                <a:cubicBezTo>
                  <a:pt x="16102" y="982"/>
                  <a:pt x="20400" y="1861"/>
                  <a:pt x="20400" y="2945"/>
                </a:cubicBezTo>
                <a:cubicBezTo>
                  <a:pt x="20400" y="4030"/>
                  <a:pt x="16102" y="4909"/>
                  <a:pt x="10800" y="4909"/>
                </a:cubicBezTo>
                <a:moveTo>
                  <a:pt x="20400" y="6873"/>
                </a:moveTo>
                <a:cubicBezTo>
                  <a:pt x="20400" y="7957"/>
                  <a:pt x="16102" y="8836"/>
                  <a:pt x="10800" y="8836"/>
                </a:cubicBezTo>
                <a:cubicBezTo>
                  <a:pt x="5498" y="8836"/>
                  <a:pt x="1200" y="7957"/>
                  <a:pt x="1200" y="6873"/>
                </a:cubicBezTo>
                <a:lnTo>
                  <a:pt x="1200" y="4291"/>
                </a:lnTo>
                <a:cubicBezTo>
                  <a:pt x="2993" y="5240"/>
                  <a:pt x="6615" y="5891"/>
                  <a:pt x="10800" y="5891"/>
                </a:cubicBezTo>
                <a:cubicBezTo>
                  <a:pt x="14986" y="5891"/>
                  <a:pt x="18607" y="5240"/>
                  <a:pt x="20400" y="4291"/>
                </a:cubicBezTo>
                <a:cubicBezTo>
                  <a:pt x="20400" y="4291"/>
                  <a:pt x="20400" y="6873"/>
                  <a:pt x="20400" y="6873"/>
                </a:cubicBezTo>
                <a:close/>
                <a:moveTo>
                  <a:pt x="10800" y="10800"/>
                </a:moveTo>
                <a:cubicBezTo>
                  <a:pt x="5498" y="10800"/>
                  <a:pt x="1200" y="9921"/>
                  <a:pt x="1200" y="8836"/>
                </a:cubicBezTo>
                <a:cubicBezTo>
                  <a:pt x="1200" y="8672"/>
                  <a:pt x="1309" y="8514"/>
                  <a:pt x="1494" y="8362"/>
                </a:cubicBezTo>
                <a:cubicBezTo>
                  <a:pt x="3370" y="9232"/>
                  <a:pt x="6830" y="9818"/>
                  <a:pt x="10800" y="9818"/>
                </a:cubicBezTo>
                <a:cubicBezTo>
                  <a:pt x="14770" y="9818"/>
                  <a:pt x="18230" y="9232"/>
                  <a:pt x="20106" y="8362"/>
                </a:cubicBezTo>
                <a:cubicBezTo>
                  <a:pt x="20291" y="8514"/>
                  <a:pt x="20400" y="8672"/>
                  <a:pt x="20400" y="8836"/>
                </a:cubicBezTo>
                <a:cubicBezTo>
                  <a:pt x="20400" y="9921"/>
                  <a:pt x="16102" y="10800"/>
                  <a:pt x="10800" y="10800"/>
                </a:cubicBezTo>
                <a:moveTo>
                  <a:pt x="20400" y="12764"/>
                </a:moveTo>
                <a:cubicBezTo>
                  <a:pt x="20400" y="13848"/>
                  <a:pt x="16102" y="14727"/>
                  <a:pt x="10800" y="14727"/>
                </a:cubicBezTo>
                <a:cubicBezTo>
                  <a:pt x="5498" y="14727"/>
                  <a:pt x="1200" y="13848"/>
                  <a:pt x="1200" y="12764"/>
                </a:cubicBezTo>
                <a:lnTo>
                  <a:pt x="1200" y="10182"/>
                </a:lnTo>
                <a:cubicBezTo>
                  <a:pt x="2993" y="11131"/>
                  <a:pt x="6615" y="11782"/>
                  <a:pt x="10800" y="11782"/>
                </a:cubicBezTo>
                <a:cubicBezTo>
                  <a:pt x="14986" y="11782"/>
                  <a:pt x="18607" y="11131"/>
                  <a:pt x="20400" y="10182"/>
                </a:cubicBezTo>
                <a:cubicBezTo>
                  <a:pt x="20400" y="10182"/>
                  <a:pt x="20400" y="12764"/>
                  <a:pt x="20400" y="12764"/>
                </a:cubicBezTo>
                <a:close/>
                <a:moveTo>
                  <a:pt x="10800" y="16691"/>
                </a:moveTo>
                <a:cubicBezTo>
                  <a:pt x="5498" y="16691"/>
                  <a:pt x="1200" y="15812"/>
                  <a:pt x="1200" y="14727"/>
                </a:cubicBezTo>
                <a:cubicBezTo>
                  <a:pt x="1200" y="14563"/>
                  <a:pt x="1309" y="14405"/>
                  <a:pt x="1494" y="14253"/>
                </a:cubicBezTo>
                <a:cubicBezTo>
                  <a:pt x="3370" y="15123"/>
                  <a:pt x="6830" y="15709"/>
                  <a:pt x="10800" y="15709"/>
                </a:cubicBezTo>
                <a:cubicBezTo>
                  <a:pt x="14770" y="15709"/>
                  <a:pt x="18230" y="15123"/>
                  <a:pt x="20106" y="14253"/>
                </a:cubicBezTo>
                <a:cubicBezTo>
                  <a:pt x="20291" y="14405"/>
                  <a:pt x="20400" y="14563"/>
                  <a:pt x="20400" y="14727"/>
                </a:cubicBezTo>
                <a:cubicBezTo>
                  <a:pt x="20400" y="15812"/>
                  <a:pt x="16102" y="16691"/>
                  <a:pt x="10800" y="16691"/>
                </a:cubicBezTo>
                <a:moveTo>
                  <a:pt x="20400" y="18655"/>
                </a:moveTo>
                <a:cubicBezTo>
                  <a:pt x="20400" y="19739"/>
                  <a:pt x="16102" y="20618"/>
                  <a:pt x="10800" y="20618"/>
                </a:cubicBezTo>
                <a:cubicBezTo>
                  <a:pt x="5498" y="20618"/>
                  <a:pt x="1200" y="19739"/>
                  <a:pt x="1200" y="18655"/>
                </a:cubicBezTo>
                <a:lnTo>
                  <a:pt x="1200" y="16073"/>
                </a:lnTo>
                <a:cubicBezTo>
                  <a:pt x="2993" y="17022"/>
                  <a:pt x="6615" y="17673"/>
                  <a:pt x="10800" y="17673"/>
                </a:cubicBezTo>
                <a:cubicBezTo>
                  <a:pt x="14986" y="17673"/>
                  <a:pt x="18607" y="17022"/>
                  <a:pt x="20400" y="16073"/>
                </a:cubicBezTo>
                <a:cubicBezTo>
                  <a:pt x="20400" y="16073"/>
                  <a:pt x="20400" y="18655"/>
                  <a:pt x="20400" y="18655"/>
                </a:cubicBezTo>
                <a:close/>
                <a:moveTo>
                  <a:pt x="21600" y="2945"/>
                </a:moveTo>
                <a:cubicBezTo>
                  <a:pt x="21600" y="1319"/>
                  <a:pt x="16765" y="0"/>
                  <a:pt x="10800" y="0"/>
                </a:cubicBezTo>
                <a:cubicBezTo>
                  <a:pt x="4835" y="0"/>
                  <a:pt x="0" y="1319"/>
                  <a:pt x="0" y="2945"/>
                </a:cubicBezTo>
                <a:lnTo>
                  <a:pt x="0" y="6873"/>
                </a:lnTo>
                <a:cubicBezTo>
                  <a:pt x="0" y="7218"/>
                  <a:pt x="229" y="7547"/>
                  <a:pt x="628" y="7855"/>
                </a:cubicBezTo>
                <a:cubicBezTo>
                  <a:pt x="229" y="8162"/>
                  <a:pt x="0" y="8492"/>
                  <a:pt x="0" y="8836"/>
                </a:cubicBezTo>
                <a:lnTo>
                  <a:pt x="0" y="12764"/>
                </a:lnTo>
                <a:cubicBezTo>
                  <a:pt x="0" y="13109"/>
                  <a:pt x="229" y="13438"/>
                  <a:pt x="628" y="13745"/>
                </a:cubicBezTo>
                <a:cubicBezTo>
                  <a:pt x="229" y="14053"/>
                  <a:pt x="0" y="14383"/>
                  <a:pt x="0" y="14727"/>
                </a:cubicBezTo>
                <a:lnTo>
                  <a:pt x="0" y="18655"/>
                </a:lnTo>
                <a:cubicBezTo>
                  <a:pt x="0" y="20281"/>
                  <a:pt x="4835" y="21600"/>
                  <a:pt x="10800" y="21600"/>
                </a:cubicBezTo>
                <a:cubicBezTo>
                  <a:pt x="16765" y="21600"/>
                  <a:pt x="21600" y="20281"/>
                  <a:pt x="21600" y="18655"/>
                </a:cubicBezTo>
                <a:lnTo>
                  <a:pt x="21600" y="14727"/>
                </a:lnTo>
                <a:cubicBezTo>
                  <a:pt x="21600" y="14383"/>
                  <a:pt x="21371" y="14053"/>
                  <a:pt x="20972" y="13745"/>
                </a:cubicBezTo>
                <a:cubicBezTo>
                  <a:pt x="21371" y="13438"/>
                  <a:pt x="21600" y="13109"/>
                  <a:pt x="21600" y="12764"/>
                </a:cubicBezTo>
                <a:lnTo>
                  <a:pt x="21600" y="8836"/>
                </a:lnTo>
                <a:cubicBezTo>
                  <a:pt x="21600" y="8492"/>
                  <a:pt x="21371" y="8162"/>
                  <a:pt x="20972" y="7855"/>
                </a:cubicBezTo>
                <a:cubicBezTo>
                  <a:pt x="21371" y="7547"/>
                  <a:pt x="21600" y="7218"/>
                  <a:pt x="21600" y="6873"/>
                </a:cubicBezTo>
                <a:cubicBezTo>
                  <a:pt x="21600" y="6873"/>
                  <a:pt x="21600" y="2945"/>
                  <a:pt x="21600" y="2945"/>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chemeClr val="bg1"/>
              </a:solidFill>
              <a:latin typeface="Source Sans Pro Light" charset="0"/>
              <a:ea typeface="Source Sans Pro Light" charset="0"/>
              <a:cs typeface="Source Sans Pro Light" charset="0"/>
            </a:endParaRPr>
          </a:p>
        </p:txBody>
      </p:sp>
      <p:sp>
        <p:nvSpPr>
          <p:cNvPr id="112" name="Shape 2778">
            <a:extLst>
              <a:ext uri="{FF2B5EF4-FFF2-40B4-BE49-F238E27FC236}">
                <a16:creationId xmlns:a16="http://schemas.microsoft.com/office/drawing/2014/main" id="{7F8EB1C9-17CB-4882-9C61-B9E8D0CF04B5}"/>
              </a:ext>
            </a:extLst>
          </p:cNvPr>
          <p:cNvSpPr/>
          <p:nvPr/>
        </p:nvSpPr>
        <p:spPr>
          <a:xfrm>
            <a:off x="7167183" y="4426112"/>
            <a:ext cx="271996" cy="284163"/>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Source Sans Pro Light" charset="0"/>
              <a:ea typeface="Source Sans Pro Light" charset="0"/>
              <a:cs typeface="Source Sans Pro Light" charset="0"/>
            </a:endParaRPr>
          </a:p>
        </p:txBody>
      </p:sp>
      <p:sp>
        <p:nvSpPr>
          <p:cNvPr id="114" name="Shape 2618">
            <a:extLst>
              <a:ext uri="{FF2B5EF4-FFF2-40B4-BE49-F238E27FC236}">
                <a16:creationId xmlns:a16="http://schemas.microsoft.com/office/drawing/2014/main" id="{3240D8A7-4706-4DA0-B5A2-4003B15CC50C}"/>
              </a:ext>
            </a:extLst>
          </p:cNvPr>
          <p:cNvSpPr/>
          <p:nvPr/>
        </p:nvSpPr>
        <p:spPr>
          <a:xfrm>
            <a:off x="7167183" y="2083931"/>
            <a:ext cx="279301" cy="279341"/>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115" name="Shape 2618">
            <a:extLst>
              <a:ext uri="{FF2B5EF4-FFF2-40B4-BE49-F238E27FC236}">
                <a16:creationId xmlns:a16="http://schemas.microsoft.com/office/drawing/2014/main" id="{0AAC5833-1C2A-4EE2-8EB2-F5CB7C1389B9}"/>
              </a:ext>
            </a:extLst>
          </p:cNvPr>
          <p:cNvSpPr/>
          <p:nvPr/>
        </p:nvSpPr>
        <p:spPr>
          <a:xfrm>
            <a:off x="4858046" y="2289721"/>
            <a:ext cx="279301" cy="279341"/>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Source Sans Pro Light" charset="0"/>
              <a:ea typeface="Source Sans Pro Light" charset="0"/>
              <a:cs typeface="Source Sans Pro Light" charset="0"/>
            </a:endParaRPr>
          </a:p>
        </p:txBody>
      </p:sp>
      <p:sp>
        <p:nvSpPr>
          <p:cNvPr id="118" name="Shape 2784">
            <a:extLst>
              <a:ext uri="{FF2B5EF4-FFF2-40B4-BE49-F238E27FC236}">
                <a16:creationId xmlns:a16="http://schemas.microsoft.com/office/drawing/2014/main" id="{3BEE2EB5-2A61-4C8F-8BF0-214C63B3BF81}"/>
              </a:ext>
            </a:extLst>
          </p:cNvPr>
          <p:cNvSpPr/>
          <p:nvPr/>
        </p:nvSpPr>
        <p:spPr>
          <a:xfrm>
            <a:off x="7156056" y="3208813"/>
            <a:ext cx="271996" cy="284163"/>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Source Sans Pro Light" charset="0"/>
              <a:ea typeface="Source Sans Pro Light" charset="0"/>
              <a:cs typeface="Source Sans Pro Light" charset="0"/>
            </a:endParaRPr>
          </a:p>
        </p:txBody>
      </p:sp>
      <p:sp>
        <p:nvSpPr>
          <p:cNvPr id="119" name="Shape 2784">
            <a:extLst>
              <a:ext uri="{FF2B5EF4-FFF2-40B4-BE49-F238E27FC236}">
                <a16:creationId xmlns:a16="http://schemas.microsoft.com/office/drawing/2014/main" id="{0C6EBAD2-0289-49E9-BABA-A7400C52AD62}"/>
              </a:ext>
            </a:extLst>
          </p:cNvPr>
          <p:cNvSpPr/>
          <p:nvPr/>
        </p:nvSpPr>
        <p:spPr>
          <a:xfrm>
            <a:off x="2060810" y="5390721"/>
            <a:ext cx="271996" cy="284163"/>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263959101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4"/>
                                        </p:tgtEl>
                                        <p:attrNameLst>
                                          <p:attrName>style.visibility</p:attrName>
                                        </p:attrNameLst>
                                      </p:cBhvr>
                                      <p:to>
                                        <p:strVal val="visible"/>
                                      </p:to>
                                    </p:set>
                                    <p:anim calcmode="lin" valueType="num">
                                      <p:cBhvr additive="base">
                                        <p:cTn id="31" dur="500" fill="hold"/>
                                        <p:tgtEl>
                                          <p:spTgt spid="104"/>
                                        </p:tgtEl>
                                        <p:attrNameLst>
                                          <p:attrName>ppt_x</p:attrName>
                                        </p:attrNameLst>
                                      </p:cBhvr>
                                      <p:tavLst>
                                        <p:tav tm="0">
                                          <p:val>
                                            <p:strVal val="#ppt_x"/>
                                          </p:val>
                                        </p:tav>
                                        <p:tav tm="100000">
                                          <p:val>
                                            <p:strVal val="#ppt_x"/>
                                          </p:val>
                                        </p:tav>
                                      </p:tavLst>
                                    </p:anim>
                                    <p:anim calcmode="lin" valueType="num">
                                      <p:cBhvr additive="base">
                                        <p:cTn id="32" dur="500" fill="hold"/>
                                        <p:tgtEl>
                                          <p:spTgt spid="10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6"/>
                                        </p:tgtEl>
                                        <p:attrNameLst>
                                          <p:attrName>style.visibility</p:attrName>
                                        </p:attrNameLst>
                                      </p:cBhvr>
                                      <p:to>
                                        <p:strVal val="visible"/>
                                      </p:to>
                                    </p:set>
                                    <p:anim calcmode="lin" valueType="num">
                                      <p:cBhvr additive="base">
                                        <p:cTn id="35" dur="500" fill="hold"/>
                                        <p:tgtEl>
                                          <p:spTgt spid="106"/>
                                        </p:tgtEl>
                                        <p:attrNameLst>
                                          <p:attrName>ppt_x</p:attrName>
                                        </p:attrNameLst>
                                      </p:cBhvr>
                                      <p:tavLst>
                                        <p:tav tm="0">
                                          <p:val>
                                            <p:strVal val="#ppt_x"/>
                                          </p:val>
                                        </p:tav>
                                        <p:tav tm="100000">
                                          <p:val>
                                            <p:strVal val="#ppt_x"/>
                                          </p:val>
                                        </p:tav>
                                      </p:tavLst>
                                    </p:anim>
                                    <p:anim calcmode="lin" valueType="num">
                                      <p:cBhvr additive="base">
                                        <p:cTn id="36" dur="500" fill="hold"/>
                                        <p:tgtEl>
                                          <p:spTgt spid="10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0"/>
                                        </p:tgtEl>
                                        <p:attrNameLst>
                                          <p:attrName>style.visibility</p:attrName>
                                        </p:attrNameLst>
                                      </p:cBhvr>
                                      <p:to>
                                        <p:strVal val="visible"/>
                                      </p:to>
                                    </p:set>
                                    <p:anim calcmode="lin" valueType="num">
                                      <p:cBhvr additive="base">
                                        <p:cTn id="39" dur="500" fill="hold"/>
                                        <p:tgtEl>
                                          <p:spTgt spid="110"/>
                                        </p:tgtEl>
                                        <p:attrNameLst>
                                          <p:attrName>ppt_x</p:attrName>
                                        </p:attrNameLst>
                                      </p:cBhvr>
                                      <p:tavLst>
                                        <p:tav tm="0">
                                          <p:val>
                                            <p:strVal val="#ppt_x"/>
                                          </p:val>
                                        </p:tav>
                                        <p:tav tm="100000">
                                          <p:val>
                                            <p:strVal val="#ppt_x"/>
                                          </p:val>
                                        </p:tav>
                                      </p:tavLst>
                                    </p:anim>
                                    <p:anim calcmode="lin" valueType="num">
                                      <p:cBhvr additive="base">
                                        <p:cTn id="40" dur="500" fill="hold"/>
                                        <p:tgtEl>
                                          <p:spTgt spid="1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2"/>
                                        </p:tgtEl>
                                        <p:attrNameLst>
                                          <p:attrName>style.visibility</p:attrName>
                                        </p:attrNameLst>
                                      </p:cBhvr>
                                      <p:to>
                                        <p:strVal val="visible"/>
                                      </p:to>
                                    </p:set>
                                    <p:anim calcmode="lin" valueType="num">
                                      <p:cBhvr additive="base">
                                        <p:cTn id="43" dur="500" fill="hold"/>
                                        <p:tgtEl>
                                          <p:spTgt spid="112"/>
                                        </p:tgtEl>
                                        <p:attrNameLst>
                                          <p:attrName>ppt_x</p:attrName>
                                        </p:attrNameLst>
                                      </p:cBhvr>
                                      <p:tavLst>
                                        <p:tav tm="0">
                                          <p:val>
                                            <p:strVal val="#ppt_x"/>
                                          </p:val>
                                        </p:tav>
                                        <p:tav tm="100000">
                                          <p:val>
                                            <p:strVal val="#ppt_x"/>
                                          </p:val>
                                        </p:tav>
                                      </p:tavLst>
                                    </p:anim>
                                    <p:anim calcmode="lin" valueType="num">
                                      <p:cBhvr additive="base">
                                        <p:cTn id="44" dur="500" fill="hold"/>
                                        <p:tgtEl>
                                          <p:spTgt spid="11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4"/>
                                        </p:tgtEl>
                                        <p:attrNameLst>
                                          <p:attrName>style.visibility</p:attrName>
                                        </p:attrNameLst>
                                      </p:cBhvr>
                                      <p:to>
                                        <p:strVal val="visible"/>
                                      </p:to>
                                    </p:set>
                                    <p:anim calcmode="lin" valueType="num">
                                      <p:cBhvr additive="base">
                                        <p:cTn id="47" dur="500" fill="hold"/>
                                        <p:tgtEl>
                                          <p:spTgt spid="114"/>
                                        </p:tgtEl>
                                        <p:attrNameLst>
                                          <p:attrName>ppt_x</p:attrName>
                                        </p:attrNameLst>
                                      </p:cBhvr>
                                      <p:tavLst>
                                        <p:tav tm="0">
                                          <p:val>
                                            <p:strVal val="#ppt_x"/>
                                          </p:val>
                                        </p:tav>
                                        <p:tav tm="100000">
                                          <p:val>
                                            <p:strVal val="#ppt_x"/>
                                          </p:val>
                                        </p:tav>
                                      </p:tavLst>
                                    </p:anim>
                                    <p:anim calcmode="lin" valueType="num">
                                      <p:cBhvr additive="base">
                                        <p:cTn id="48" dur="500" fill="hold"/>
                                        <p:tgtEl>
                                          <p:spTgt spid="1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8"/>
                                        </p:tgtEl>
                                        <p:attrNameLst>
                                          <p:attrName>style.visibility</p:attrName>
                                        </p:attrNameLst>
                                      </p:cBhvr>
                                      <p:to>
                                        <p:strVal val="visible"/>
                                      </p:to>
                                    </p:set>
                                    <p:anim calcmode="lin" valueType="num">
                                      <p:cBhvr additive="base">
                                        <p:cTn id="51" dur="500" fill="hold"/>
                                        <p:tgtEl>
                                          <p:spTgt spid="118"/>
                                        </p:tgtEl>
                                        <p:attrNameLst>
                                          <p:attrName>ppt_x</p:attrName>
                                        </p:attrNameLst>
                                      </p:cBhvr>
                                      <p:tavLst>
                                        <p:tav tm="0">
                                          <p:val>
                                            <p:strVal val="#ppt_x"/>
                                          </p:val>
                                        </p:tav>
                                        <p:tav tm="100000">
                                          <p:val>
                                            <p:strVal val="#ppt_x"/>
                                          </p:val>
                                        </p:tav>
                                      </p:tavLst>
                                    </p:anim>
                                    <p:anim calcmode="lin" valueType="num">
                                      <p:cBhvr additive="base">
                                        <p:cTn id="52" dur="500" fill="hold"/>
                                        <p:tgtEl>
                                          <p:spTgt spid="118"/>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31" presetClass="entr" presetSubtype="0" fill="hold" grpId="0" nodeType="afterEffect">
                                  <p:stCondLst>
                                    <p:cond delay="0"/>
                                  </p:stCondLst>
                                  <p:childTnLst>
                                    <p:set>
                                      <p:cBhvr>
                                        <p:cTn id="55" dur="1" fill="hold">
                                          <p:stCondLst>
                                            <p:cond delay="0"/>
                                          </p:stCondLst>
                                        </p:cTn>
                                        <p:tgtEl>
                                          <p:spTgt spid="64"/>
                                        </p:tgtEl>
                                        <p:attrNameLst>
                                          <p:attrName>style.visibility</p:attrName>
                                        </p:attrNameLst>
                                      </p:cBhvr>
                                      <p:to>
                                        <p:strVal val="visible"/>
                                      </p:to>
                                    </p:set>
                                    <p:anim calcmode="lin" valueType="num">
                                      <p:cBhvr>
                                        <p:cTn id="56" dur="1000" fill="hold"/>
                                        <p:tgtEl>
                                          <p:spTgt spid="64"/>
                                        </p:tgtEl>
                                        <p:attrNameLst>
                                          <p:attrName>ppt_w</p:attrName>
                                        </p:attrNameLst>
                                      </p:cBhvr>
                                      <p:tavLst>
                                        <p:tav tm="0">
                                          <p:val>
                                            <p:fltVal val="0"/>
                                          </p:val>
                                        </p:tav>
                                        <p:tav tm="100000">
                                          <p:val>
                                            <p:strVal val="#ppt_w"/>
                                          </p:val>
                                        </p:tav>
                                      </p:tavLst>
                                    </p:anim>
                                    <p:anim calcmode="lin" valueType="num">
                                      <p:cBhvr>
                                        <p:cTn id="57" dur="1000" fill="hold"/>
                                        <p:tgtEl>
                                          <p:spTgt spid="64"/>
                                        </p:tgtEl>
                                        <p:attrNameLst>
                                          <p:attrName>ppt_h</p:attrName>
                                        </p:attrNameLst>
                                      </p:cBhvr>
                                      <p:tavLst>
                                        <p:tav tm="0">
                                          <p:val>
                                            <p:fltVal val="0"/>
                                          </p:val>
                                        </p:tav>
                                        <p:tav tm="100000">
                                          <p:val>
                                            <p:strVal val="#ppt_h"/>
                                          </p:val>
                                        </p:tav>
                                      </p:tavLst>
                                    </p:anim>
                                    <p:anim calcmode="lin" valueType="num">
                                      <p:cBhvr>
                                        <p:cTn id="58" dur="1000" fill="hold"/>
                                        <p:tgtEl>
                                          <p:spTgt spid="64"/>
                                        </p:tgtEl>
                                        <p:attrNameLst>
                                          <p:attrName>style.rotation</p:attrName>
                                        </p:attrNameLst>
                                      </p:cBhvr>
                                      <p:tavLst>
                                        <p:tav tm="0">
                                          <p:val>
                                            <p:fltVal val="90"/>
                                          </p:val>
                                        </p:tav>
                                        <p:tav tm="100000">
                                          <p:val>
                                            <p:fltVal val="0"/>
                                          </p:val>
                                        </p:tav>
                                      </p:tavLst>
                                    </p:anim>
                                    <p:animEffect transition="in" filter="fade">
                                      <p:cBhvr>
                                        <p:cTn id="59" dur="1000"/>
                                        <p:tgtEl>
                                          <p:spTgt spid="64"/>
                                        </p:tgtEl>
                                      </p:cBhvr>
                                    </p:animEffect>
                                  </p:childTnLst>
                                </p:cTn>
                              </p:par>
                              <p:par>
                                <p:cTn id="60" presetID="31" presetClass="entr" presetSubtype="0" fill="hold" grpId="0" nodeType="withEffect">
                                  <p:stCondLst>
                                    <p:cond delay="0"/>
                                  </p:stCondLst>
                                  <p:childTnLst>
                                    <p:set>
                                      <p:cBhvr>
                                        <p:cTn id="61" dur="1" fill="hold">
                                          <p:stCondLst>
                                            <p:cond delay="0"/>
                                          </p:stCondLst>
                                        </p:cTn>
                                        <p:tgtEl>
                                          <p:spTgt spid="65"/>
                                        </p:tgtEl>
                                        <p:attrNameLst>
                                          <p:attrName>style.visibility</p:attrName>
                                        </p:attrNameLst>
                                      </p:cBhvr>
                                      <p:to>
                                        <p:strVal val="visible"/>
                                      </p:to>
                                    </p:set>
                                    <p:anim calcmode="lin" valueType="num">
                                      <p:cBhvr>
                                        <p:cTn id="62" dur="1000" fill="hold"/>
                                        <p:tgtEl>
                                          <p:spTgt spid="65"/>
                                        </p:tgtEl>
                                        <p:attrNameLst>
                                          <p:attrName>ppt_w</p:attrName>
                                        </p:attrNameLst>
                                      </p:cBhvr>
                                      <p:tavLst>
                                        <p:tav tm="0">
                                          <p:val>
                                            <p:fltVal val="0"/>
                                          </p:val>
                                        </p:tav>
                                        <p:tav tm="100000">
                                          <p:val>
                                            <p:strVal val="#ppt_w"/>
                                          </p:val>
                                        </p:tav>
                                      </p:tavLst>
                                    </p:anim>
                                    <p:anim calcmode="lin" valueType="num">
                                      <p:cBhvr>
                                        <p:cTn id="63" dur="1000" fill="hold"/>
                                        <p:tgtEl>
                                          <p:spTgt spid="65"/>
                                        </p:tgtEl>
                                        <p:attrNameLst>
                                          <p:attrName>ppt_h</p:attrName>
                                        </p:attrNameLst>
                                      </p:cBhvr>
                                      <p:tavLst>
                                        <p:tav tm="0">
                                          <p:val>
                                            <p:fltVal val="0"/>
                                          </p:val>
                                        </p:tav>
                                        <p:tav tm="100000">
                                          <p:val>
                                            <p:strVal val="#ppt_h"/>
                                          </p:val>
                                        </p:tav>
                                      </p:tavLst>
                                    </p:anim>
                                    <p:anim calcmode="lin" valueType="num">
                                      <p:cBhvr>
                                        <p:cTn id="64" dur="1000" fill="hold"/>
                                        <p:tgtEl>
                                          <p:spTgt spid="65"/>
                                        </p:tgtEl>
                                        <p:attrNameLst>
                                          <p:attrName>style.rotation</p:attrName>
                                        </p:attrNameLst>
                                      </p:cBhvr>
                                      <p:tavLst>
                                        <p:tav tm="0">
                                          <p:val>
                                            <p:fltVal val="90"/>
                                          </p:val>
                                        </p:tav>
                                        <p:tav tm="100000">
                                          <p:val>
                                            <p:fltVal val="0"/>
                                          </p:val>
                                        </p:tav>
                                      </p:tavLst>
                                    </p:anim>
                                    <p:animEffect transition="in" filter="fade">
                                      <p:cBhvr>
                                        <p:cTn id="65" dur="1000"/>
                                        <p:tgtEl>
                                          <p:spTgt spid="65"/>
                                        </p:tgtEl>
                                      </p:cBhvr>
                                    </p:animEffect>
                                  </p:childTnLst>
                                </p:cTn>
                              </p:par>
                              <p:par>
                                <p:cTn id="66" presetID="31" presetClass="entr" presetSubtype="0" fill="hold" grpId="0" nodeType="withEffect">
                                  <p:stCondLst>
                                    <p:cond delay="0"/>
                                  </p:stCondLst>
                                  <p:childTnLst>
                                    <p:set>
                                      <p:cBhvr>
                                        <p:cTn id="67" dur="1" fill="hold">
                                          <p:stCondLst>
                                            <p:cond delay="0"/>
                                          </p:stCondLst>
                                        </p:cTn>
                                        <p:tgtEl>
                                          <p:spTgt spid="66"/>
                                        </p:tgtEl>
                                        <p:attrNameLst>
                                          <p:attrName>style.visibility</p:attrName>
                                        </p:attrNameLst>
                                      </p:cBhvr>
                                      <p:to>
                                        <p:strVal val="visible"/>
                                      </p:to>
                                    </p:set>
                                    <p:anim calcmode="lin" valueType="num">
                                      <p:cBhvr>
                                        <p:cTn id="68" dur="1000" fill="hold"/>
                                        <p:tgtEl>
                                          <p:spTgt spid="66"/>
                                        </p:tgtEl>
                                        <p:attrNameLst>
                                          <p:attrName>ppt_w</p:attrName>
                                        </p:attrNameLst>
                                      </p:cBhvr>
                                      <p:tavLst>
                                        <p:tav tm="0">
                                          <p:val>
                                            <p:fltVal val="0"/>
                                          </p:val>
                                        </p:tav>
                                        <p:tav tm="100000">
                                          <p:val>
                                            <p:strVal val="#ppt_w"/>
                                          </p:val>
                                        </p:tav>
                                      </p:tavLst>
                                    </p:anim>
                                    <p:anim calcmode="lin" valueType="num">
                                      <p:cBhvr>
                                        <p:cTn id="69" dur="1000" fill="hold"/>
                                        <p:tgtEl>
                                          <p:spTgt spid="66"/>
                                        </p:tgtEl>
                                        <p:attrNameLst>
                                          <p:attrName>ppt_h</p:attrName>
                                        </p:attrNameLst>
                                      </p:cBhvr>
                                      <p:tavLst>
                                        <p:tav tm="0">
                                          <p:val>
                                            <p:fltVal val="0"/>
                                          </p:val>
                                        </p:tav>
                                        <p:tav tm="100000">
                                          <p:val>
                                            <p:strVal val="#ppt_h"/>
                                          </p:val>
                                        </p:tav>
                                      </p:tavLst>
                                    </p:anim>
                                    <p:anim calcmode="lin" valueType="num">
                                      <p:cBhvr>
                                        <p:cTn id="70" dur="1000" fill="hold"/>
                                        <p:tgtEl>
                                          <p:spTgt spid="66"/>
                                        </p:tgtEl>
                                        <p:attrNameLst>
                                          <p:attrName>style.rotation</p:attrName>
                                        </p:attrNameLst>
                                      </p:cBhvr>
                                      <p:tavLst>
                                        <p:tav tm="0">
                                          <p:val>
                                            <p:fltVal val="90"/>
                                          </p:val>
                                        </p:tav>
                                        <p:tav tm="100000">
                                          <p:val>
                                            <p:fltVal val="0"/>
                                          </p:val>
                                        </p:tav>
                                      </p:tavLst>
                                    </p:anim>
                                    <p:animEffect transition="in" filter="fade">
                                      <p:cBhvr>
                                        <p:cTn id="71" dur="1000"/>
                                        <p:tgtEl>
                                          <p:spTgt spid="66"/>
                                        </p:tgtEl>
                                      </p:cBhvr>
                                    </p:animEffect>
                                  </p:childTnLst>
                                </p:cTn>
                              </p:par>
                              <p:par>
                                <p:cTn id="72" presetID="31" presetClass="entr" presetSubtype="0" fill="hold" grpId="0" nodeType="withEffect">
                                  <p:stCondLst>
                                    <p:cond delay="0"/>
                                  </p:stCondLst>
                                  <p:childTnLst>
                                    <p:set>
                                      <p:cBhvr>
                                        <p:cTn id="73" dur="1" fill="hold">
                                          <p:stCondLst>
                                            <p:cond delay="0"/>
                                          </p:stCondLst>
                                        </p:cTn>
                                        <p:tgtEl>
                                          <p:spTgt spid="67"/>
                                        </p:tgtEl>
                                        <p:attrNameLst>
                                          <p:attrName>style.visibility</p:attrName>
                                        </p:attrNameLst>
                                      </p:cBhvr>
                                      <p:to>
                                        <p:strVal val="visible"/>
                                      </p:to>
                                    </p:set>
                                    <p:anim calcmode="lin" valueType="num">
                                      <p:cBhvr>
                                        <p:cTn id="74" dur="1000" fill="hold"/>
                                        <p:tgtEl>
                                          <p:spTgt spid="67"/>
                                        </p:tgtEl>
                                        <p:attrNameLst>
                                          <p:attrName>ppt_w</p:attrName>
                                        </p:attrNameLst>
                                      </p:cBhvr>
                                      <p:tavLst>
                                        <p:tav tm="0">
                                          <p:val>
                                            <p:fltVal val="0"/>
                                          </p:val>
                                        </p:tav>
                                        <p:tav tm="100000">
                                          <p:val>
                                            <p:strVal val="#ppt_w"/>
                                          </p:val>
                                        </p:tav>
                                      </p:tavLst>
                                    </p:anim>
                                    <p:anim calcmode="lin" valueType="num">
                                      <p:cBhvr>
                                        <p:cTn id="75" dur="1000" fill="hold"/>
                                        <p:tgtEl>
                                          <p:spTgt spid="67"/>
                                        </p:tgtEl>
                                        <p:attrNameLst>
                                          <p:attrName>ppt_h</p:attrName>
                                        </p:attrNameLst>
                                      </p:cBhvr>
                                      <p:tavLst>
                                        <p:tav tm="0">
                                          <p:val>
                                            <p:fltVal val="0"/>
                                          </p:val>
                                        </p:tav>
                                        <p:tav tm="100000">
                                          <p:val>
                                            <p:strVal val="#ppt_h"/>
                                          </p:val>
                                        </p:tav>
                                      </p:tavLst>
                                    </p:anim>
                                    <p:anim calcmode="lin" valueType="num">
                                      <p:cBhvr>
                                        <p:cTn id="76" dur="1000" fill="hold"/>
                                        <p:tgtEl>
                                          <p:spTgt spid="67"/>
                                        </p:tgtEl>
                                        <p:attrNameLst>
                                          <p:attrName>style.rotation</p:attrName>
                                        </p:attrNameLst>
                                      </p:cBhvr>
                                      <p:tavLst>
                                        <p:tav tm="0">
                                          <p:val>
                                            <p:fltVal val="90"/>
                                          </p:val>
                                        </p:tav>
                                        <p:tav tm="100000">
                                          <p:val>
                                            <p:fltVal val="0"/>
                                          </p:val>
                                        </p:tav>
                                      </p:tavLst>
                                    </p:anim>
                                    <p:animEffect transition="in" filter="fade">
                                      <p:cBhvr>
                                        <p:cTn id="77" dur="1000"/>
                                        <p:tgtEl>
                                          <p:spTgt spid="67"/>
                                        </p:tgtEl>
                                      </p:cBhvr>
                                    </p:animEffect>
                                  </p:childTnLst>
                                </p:cTn>
                              </p:par>
                              <p:par>
                                <p:cTn id="78" presetID="31" presetClass="entr" presetSubtype="0" fill="hold" grpId="0" nodeType="withEffect">
                                  <p:stCondLst>
                                    <p:cond delay="0"/>
                                  </p:stCondLst>
                                  <p:childTnLst>
                                    <p:set>
                                      <p:cBhvr>
                                        <p:cTn id="79" dur="1" fill="hold">
                                          <p:stCondLst>
                                            <p:cond delay="0"/>
                                          </p:stCondLst>
                                        </p:cTn>
                                        <p:tgtEl>
                                          <p:spTgt spid="68"/>
                                        </p:tgtEl>
                                        <p:attrNameLst>
                                          <p:attrName>style.visibility</p:attrName>
                                        </p:attrNameLst>
                                      </p:cBhvr>
                                      <p:to>
                                        <p:strVal val="visible"/>
                                      </p:to>
                                    </p:set>
                                    <p:anim calcmode="lin" valueType="num">
                                      <p:cBhvr>
                                        <p:cTn id="80" dur="1000" fill="hold"/>
                                        <p:tgtEl>
                                          <p:spTgt spid="68"/>
                                        </p:tgtEl>
                                        <p:attrNameLst>
                                          <p:attrName>ppt_w</p:attrName>
                                        </p:attrNameLst>
                                      </p:cBhvr>
                                      <p:tavLst>
                                        <p:tav tm="0">
                                          <p:val>
                                            <p:fltVal val="0"/>
                                          </p:val>
                                        </p:tav>
                                        <p:tav tm="100000">
                                          <p:val>
                                            <p:strVal val="#ppt_w"/>
                                          </p:val>
                                        </p:tav>
                                      </p:tavLst>
                                    </p:anim>
                                    <p:anim calcmode="lin" valueType="num">
                                      <p:cBhvr>
                                        <p:cTn id="81" dur="1000" fill="hold"/>
                                        <p:tgtEl>
                                          <p:spTgt spid="68"/>
                                        </p:tgtEl>
                                        <p:attrNameLst>
                                          <p:attrName>ppt_h</p:attrName>
                                        </p:attrNameLst>
                                      </p:cBhvr>
                                      <p:tavLst>
                                        <p:tav tm="0">
                                          <p:val>
                                            <p:fltVal val="0"/>
                                          </p:val>
                                        </p:tav>
                                        <p:tav tm="100000">
                                          <p:val>
                                            <p:strVal val="#ppt_h"/>
                                          </p:val>
                                        </p:tav>
                                      </p:tavLst>
                                    </p:anim>
                                    <p:anim calcmode="lin" valueType="num">
                                      <p:cBhvr>
                                        <p:cTn id="82" dur="1000" fill="hold"/>
                                        <p:tgtEl>
                                          <p:spTgt spid="68"/>
                                        </p:tgtEl>
                                        <p:attrNameLst>
                                          <p:attrName>style.rotation</p:attrName>
                                        </p:attrNameLst>
                                      </p:cBhvr>
                                      <p:tavLst>
                                        <p:tav tm="0">
                                          <p:val>
                                            <p:fltVal val="90"/>
                                          </p:val>
                                        </p:tav>
                                        <p:tav tm="100000">
                                          <p:val>
                                            <p:fltVal val="0"/>
                                          </p:val>
                                        </p:tav>
                                      </p:tavLst>
                                    </p:anim>
                                    <p:animEffect transition="in" filter="fade">
                                      <p:cBhvr>
                                        <p:cTn id="83" dur="1000"/>
                                        <p:tgtEl>
                                          <p:spTgt spid="68"/>
                                        </p:tgtEl>
                                      </p:cBhvr>
                                    </p:animEffect>
                                  </p:childTnLst>
                                </p:cTn>
                              </p:par>
                              <p:par>
                                <p:cTn id="84" presetID="31" presetClass="entr" presetSubtype="0" fill="hold" grpId="0" nodeType="withEffect">
                                  <p:stCondLst>
                                    <p:cond delay="0"/>
                                  </p:stCondLst>
                                  <p:childTnLst>
                                    <p:set>
                                      <p:cBhvr>
                                        <p:cTn id="85" dur="1" fill="hold">
                                          <p:stCondLst>
                                            <p:cond delay="0"/>
                                          </p:stCondLst>
                                        </p:cTn>
                                        <p:tgtEl>
                                          <p:spTgt spid="69"/>
                                        </p:tgtEl>
                                        <p:attrNameLst>
                                          <p:attrName>style.visibility</p:attrName>
                                        </p:attrNameLst>
                                      </p:cBhvr>
                                      <p:to>
                                        <p:strVal val="visible"/>
                                      </p:to>
                                    </p:set>
                                    <p:anim calcmode="lin" valueType="num">
                                      <p:cBhvr>
                                        <p:cTn id="86" dur="1000" fill="hold"/>
                                        <p:tgtEl>
                                          <p:spTgt spid="69"/>
                                        </p:tgtEl>
                                        <p:attrNameLst>
                                          <p:attrName>ppt_w</p:attrName>
                                        </p:attrNameLst>
                                      </p:cBhvr>
                                      <p:tavLst>
                                        <p:tav tm="0">
                                          <p:val>
                                            <p:fltVal val="0"/>
                                          </p:val>
                                        </p:tav>
                                        <p:tav tm="100000">
                                          <p:val>
                                            <p:strVal val="#ppt_w"/>
                                          </p:val>
                                        </p:tav>
                                      </p:tavLst>
                                    </p:anim>
                                    <p:anim calcmode="lin" valueType="num">
                                      <p:cBhvr>
                                        <p:cTn id="87" dur="1000" fill="hold"/>
                                        <p:tgtEl>
                                          <p:spTgt spid="69"/>
                                        </p:tgtEl>
                                        <p:attrNameLst>
                                          <p:attrName>ppt_h</p:attrName>
                                        </p:attrNameLst>
                                      </p:cBhvr>
                                      <p:tavLst>
                                        <p:tav tm="0">
                                          <p:val>
                                            <p:fltVal val="0"/>
                                          </p:val>
                                        </p:tav>
                                        <p:tav tm="100000">
                                          <p:val>
                                            <p:strVal val="#ppt_h"/>
                                          </p:val>
                                        </p:tav>
                                      </p:tavLst>
                                    </p:anim>
                                    <p:anim calcmode="lin" valueType="num">
                                      <p:cBhvr>
                                        <p:cTn id="88" dur="1000" fill="hold"/>
                                        <p:tgtEl>
                                          <p:spTgt spid="69"/>
                                        </p:tgtEl>
                                        <p:attrNameLst>
                                          <p:attrName>style.rotation</p:attrName>
                                        </p:attrNameLst>
                                      </p:cBhvr>
                                      <p:tavLst>
                                        <p:tav tm="0">
                                          <p:val>
                                            <p:fltVal val="90"/>
                                          </p:val>
                                        </p:tav>
                                        <p:tav tm="100000">
                                          <p:val>
                                            <p:fltVal val="0"/>
                                          </p:val>
                                        </p:tav>
                                      </p:tavLst>
                                    </p:anim>
                                    <p:animEffect transition="in" filter="fade">
                                      <p:cBhvr>
                                        <p:cTn id="89" dur="1000"/>
                                        <p:tgtEl>
                                          <p:spTgt spid="69"/>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70"/>
                                        </p:tgtEl>
                                        <p:attrNameLst>
                                          <p:attrName>style.visibility</p:attrName>
                                        </p:attrNameLst>
                                      </p:cBhvr>
                                      <p:to>
                                        <p:strVal val="visible"/>
                                      </p:to>
                                    </p:set>
                                    <p:anim calcmode="lin" valueType="num">
                                      <p:cBhvr>
                                        <p:cTn id="92" dur="1000" fill="hold"/>
                                        <p:tgtEl>
                                          <p:spTgt spid="70"/>
                                        </p:tgtEl>
                                        <p:attrNameLst>
                                          <p:attrName>ppt_w</p:attrName>
                                        </p:attrNameLst>
                                      </p:cBhvr>
                                      <p:tavLst>
                                        <p:tav tm="0">
                                          <p:val>
                                            <p:fltVal val="0"/>
                                          </p:val>
                                        </p:tav>
                                        <p:tav tm="100000">
                                          <p:val>
                                            <p:strVal val="#ppt_w"/>
                                          </p:val>
                                        </p:tav>
                                      </p:tavLst>
                                    </p:anim>
                                    <p:anim calcmode="lin" valueType="num">
                                      <p:cBhvr>
                                        <p:cTn id="93" dur="1000" fill="hold"/>
                                        <p:tgtEl>
                                          <p:spTgt spid="70"/>
                                        </p:tgtEl>
                                        <p:attrNameLst>
                                          <p:attrName>ppt_h</p:attrName>
                                        </p:attrNameLst>
                                      </p:cBhvr>
                                      <p:tavLst>
                                        <p:tav tm="0">
                                          <p:val>
                                            <p:fltVal val="0"/>
                                          </p:val>
                                        </p:tav>
                                        <p:tav tm="100000">
                                          <p:val>
                                            <p:strVal val="#ppt_h"/>
                                          </p:val>
                                        </p:tav>
                                      </p:tavLst>
                                    </p:anim>
                                    <p:anim calcmode="lin" valueType="num">
                                      <p:cBhvr>
                                        <p:cTn id="94" dur="1000" fill="hold"/>
                                        <p:tgtEl>
                                          <p:spTgt spid="70"/>
                                        </p:tgtEl>
                                        <p:attrNameLst>
                                          <p:attrName>style.rotation</p:attrName>
                                        </p:attrNameLst>
                                      </p:cBhvr>
                                      <p:tavLst>
                                        <p:tav tm="0">
                                          <p:val>
                                            <p:fltVal val="90"/>
                                          </p:val>
                                        </p:tav>
                                        <p:tav tm="100000">
                                          <p:val>
                                            <p:fltVal val="0"/>
                                          </p:val>
                                        </p:tav>
                                      </p:tavLst>
                                    </p:anim>
                                    <p:animEffect transition="in" filter="fade">
                                      <p:cBhvr>
                                        <p:cTn id="95" dur="1000"/>
                                        <p:tgtEl>
                                          <p:spTgt spid="70"/>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71"/>
                                        </p:tgtEl>
                                        <p:attrNameLst>
                                          <p:attrName>style.visibility</p:attrName>
                                        </p:attrNameLst>
                                      </p:cBhvr>
                                      <p:to>
                                        <p:strVal val="visible"/>
                                      </p:to>
                                    </p:set>
                                    <p:anim calcmode="lin" valueType="num">
                                      <p:cBhvr>
                                        <p:cTn id="98" dur="1000" fill="hold"/>
                                        <p:tgtEl>
                                          <p:spTgt spid="71"/>
                                        </p:tgtEl>
                                        <p:attrNameLst>
                                          <p:attrName>ppt_w</p:attrName>
                                        </p:attrNameLst>
                                      </p:cBhvr>
                                      <p:tavLst>
                                        <p:tav tm="0">
                                          <p:val>
                                            <p:fltVal val="0"/>
                                          </p:val>
                                        </p:tav>
                                        <p:tav tm="100000">
                                          <p:val>
                                            <p:strVal val="#ppt_w"/>
                                          </p:val>
                                        </p:tav>
                                      </p:tavLst>
                                    </p:anim>
                                    <p:anim calcmode="lin" valueType="num">
                                      <p:cBhvr>
                                        <p:cTn id="99" dur="1000" fill="hold"/>
                                        <p:tgtEl>
                                          <p:spTgt spid="71"/>
                                        </p:tgtEl>
                                        <p:attrNameLst>
                                          <p:attrName>ppt_h</p:attrName>
                                        </p:attrNameLst>
                                      </p:cBhvr>
                                      <p:tavLst>
                                        <p:tav tm="0">
                                          <p:val>
                                            <p:fltVal val="0"/>
                                          </p:val>
                                        </p:tav>
                                        <p:tav tm="100000">
                                          <p:val>
                                            <p:strVal val="#ppt_h"/>
                                          </p:val>
                                        </p:tav>
                                      </p:tavLst>
                                    </p:anim>
                                    <p:anim calcmode="lin" valueType="num">
                                      <p:cBhvr>
                                        <p:cTn id="100" dur="1000" fill="hold"/>
                                        <p:tgtEl>
                                          <p:spTgt spid="71"/>
                                        </p:tgtEl>
                                        <p:attrNameLst>
                                          <p:attrName>style.rotation</p:attrName>
                                        </p:attrNameLst>
                                      </p:cBhvr>
                                      <p:tavLst>
                                        <p:tav tm="0">
                                          <p:val>
                                            <p:fltVal val="90"/>
                                          </p:val>
                                        </p:tav>
                                        <p:tav tm="100000">
                                          <p:val>
                                            <p:fltVal val="0"/>
                                          </p:val>
                                        </p:tav>
                                      </p:tavLst>
                                    </p:anim>
                                    <p:animEffect transition="in" filter="fade">
                                      <p:cBhvr>
                                        <p:cTn id="101" dur="1000"/>
                                        <p:tgtEl>
                                          <p:spTgt spid="71"/>
                                        </p:tgtEl>
                                      </p:cBhvr>
                                    </p:animEffect>
                                  </p:childTnLst>
                                </p:cTn>
                              </p:par>
                              <p:par>
                                <p:cTn id="102" presetID="31" presetClass="entr" presetSubtype="0" fill="hold" nodeType="withEffect">
                                  <p:stCondLst>
                                    <p:cond delay="0"/>
                                  </p:stCondLst>
                                  <p:childTnLst>
                                    <p:set>
                                      <p:cBhvr>
                                        <p:cTn id="103" dur="1" fill="hold">
                                          <p:stCondLst>
                                            <p:cond delay="0"/>
                                          </p:stCondLst>
                                        </p:cTn>
                                        <p:tgtEl>
                                          <p:spTgt spid="72"/>
                                        </p:tgtEl>
                                        <p:attrNameLst>
                                          <p:attrName>style.visibility</p:attrName>
                                        </p:attrNameLst>
                                      </p:cBhvr>
                                      <p:to>
                                        <p:strVal val="visible"/>
                                      </p:to>
                                    </p:set>
                                    <p:anim calcmode="lin" valueType="num">
                                      <p:cBhvr>
                                        <p:cTn id="104" dur="1000" fill="hold"/>
                                        <p:tgtEl>
                                          <p:spTgt spid="72"/>
                                        </p:tgtEl>
                                        <p:attrNameLst>
                                          <p:attrName>ppt_w</p:attrName>
                                        </p:attrNameLst>
                                      </p:cBhvr>
                                      <p:tavLst>
                                        <p:tav tm="0">
                                          <p:val>
                                            <p:fltVal val="0"/>
                                          </p:val>
                                        </p:tav>
                                        <p:tav tm="100000">
                                          <p:val>
                                            <p:strVal val="#ppt_w"/>
                                          </p:val>
                                        </p:tav>
                                      </p:tavLst>
                                    </p:anim>
                                    <p:anim calcmode="lin" valueType="num">
                                      <p:cBhvr>
                                        <p:cTn id="105" dur="1000" fill="hold"/>
                                        <p:tgtEl>
                                          <p:spTgt spid="72"/>
                                        </p:tgtEl>
                                        <p:attrNameLst>
                                          <p:attrName>ppt_h</p:attrName>
                                        </p:attrNameLst>
                                      </p:cBhvr>
                                      <p:tavLst>
                                        <p:tav tm="0">
                                          <p:val>
                                            <p:fltVal val="0"/>
                                          </p:val>
                                        </p:tav>
                                        <p:tav tm="100000">
                                          <p:val>
                                            <p:strVal val="#ppt_h"/>
                                          </p:val>
                                        </p:tav>
                                      </p:tavLst>
                                    </p:anim>
                                    <p:anim calcmode="lin" valueType="num">
                                      <p:cBhvr>
                                        <p:cTn id="106" dur="1000" fill="hold"/>
                                        <p:tgtEl>
                                          <p:spTgt spid="72"/>
                                        </p:tgtEl>
                                        <p:attrNameLst>
                                          <p:attrName>style.rotation</p:attrName>
                                        </p:attrNameLst>
                                      </p:cBhvr>
                                      <p:tavLst>
                                        <p:tav tm="0">
                                          <p:val>
                                            <p:fltVal val="90"/>
                                          </p:val>
                                        </p:tav>
                                        <p:tav tm="100000">
                                          <p:val>
                                            <p:fltVal val="0"/>
                                          </p:val>
                                        </p:tav>
                                      </p:tavLst>
                                    </p:anim>
                                    <p:animEffect transition="in" filter="fade">
                                      <p:cBhvr>
                                        <p:cTn id="107" dur="1000"/>
                                        <p:tgtEl>
                                          <p:spTgt spid="72"/>
                                        </p:tgtEl>
                                      </p:cBhvr>
                                    </p:animEffect>
                                  </p:childTnLst>
                                </p:cTn>
                              </p:par>
                              <p:par>
                                <p:cTn id="108" presetID="31" presetClass="entr" presetSubtype="0" fill="hold" grpId="0" nodeType="withEffect">
                                  <p:stCondLst>
                                    <p:cond delay="0"/>
                                  </p:stCondLst>
                                  <p:childTnLst>
                                    <p:set>
                                      <p:cBhvr>
                                        <p:cTn id="109" dur="1" fill="hold">
                                          <p:stCondLst>
                                            <p:cond delay="0"/>
                                          </p:stCondLst>
                                        </p:cTn>
                                        <p:tgtEl>
                                          <p:spTgt spid="76"/>
                                        </p:tgtEl>
                                        <p:attrNameLst>
                                          <p:attrName>style.visibility</p:attrName>
                                        </p:attrNameLst>
                                      </p:cBhvr>
                                      <p:to>
                                        <p:strVal val="visible"/>
                                      </p:to>
                                    </p:set>
                                    <p:anim calcmode="lin" valueType="num">
                                      <p:cBhvr>
                                        <p:cTn id="110" dur="1000" fill="hold"/>
                                        <p:tgtEl>
                                          <p:spTgt spid="76"/>
                                        </p:tgtEl>
                                        <p:attrNameLst>
                                          <p:attrName>ppt_w</p:attrName>
                                        </p:attrNameLst>
                                      </p:cBhvr>
                                      <p:tavLst>
                                        <p:tav tm="0">
                                          <p:val>
                                            <p:fltVal val="0"/>
                                          </p:val>
                                        </p:tav>
                                        <p:tav tm="100000">
                                          <p:val>
                                            <p:strVal val="#ppt_w"/>
                                          </p:val>
                                        </p:tav>
                                      </p:tavLst>
                                    </p:anim>
                                    <p:anim calcmode="lin" valueType="num">
                                      <p:cBhvr>
                                        <p:cTn id="111" dur="1000" fill="hold"/>
                                        <p:tgtEl>
                                          <p:spTgt spid="76"/>
                                        </p:tgtEl>
                                        <p:attrNameLst>
                                          <p:attrName>ppt_h</p:attrName>
                                        </p:attrNameLst>
                                      </p:cBhvr>
                                      <p:tavLst>
                                        <p:tav tm="0">
                                          <p:val>
                                            <p:fltVal val="0"/>
                                          </p:val>
                                        </p:tav>
                                        <p:tav tm="100000">
                                          <p:val>
                                            <p:strVal val="#ppt_h"/>
                                          </p:val>
                                        </p:tav>
                                      </p:tavLst>
                                    </p:anim>
                                    <p:anim calcmode="lin" valueType="num">
                                      <p:cBhvr>
                                        <p:cTn id="112" dur="1000" fill="hold"/>
                                        <p:tgtEl>
                                          <p:spTgt spid="76"/>
                                        </p:tgtEl>
                                        <p:attrNameLst>
                                          <p:attrName>style.rotation</p:attrName>
                                        </p:attrNameLst>
                                      </p:cBhvr>
                                      <p:tavLst>
                                        <p:tav tm="0">
                                          <p:val>
                                            <p:fltVal val="90"/>
                                          </p:val>
                                        </p:tav>
                                        <p:tav tm="100000">
                                          <p:val>
                                            <p:fltVal val="0"/>
                                          </p:val>
                                        </p:tav>
                                      </p:tavLst>
                                    </p:anim>
                                    <p:animEffect transition="in" filter="fade">
                                      <p:cBhvr>
                                        <p:cTn id="113" dur="1000"/>
                                        <p:tgtEl>
                                          <p:spTgt spid="76"/>
                                        </p:tgtEl>
                                      </p:cBhvr>
                                    </p:animEffect>
                                  </p:childTnLst>
                                </p:cTn>
                              </p:par>
                              <p:par>
                                <p:cTn id="114" presetID="31" presetClass="entr" presetSubtype="0" fill="hold" grpId="0" nodeType="withEffect">
                                  <p:stCondLst>
                                    <p:cond delay="0"/>
                                  </p:stCondLst>
                                  <p:childTnLst>
                                    <p:set>
                                      <p:cBhvr>
                                        <p:cTn id="115" dur="1" fill="hold">
                                          <p:stCondLst>
                                            <p:cond delay="0"/>
                                          </p:stCondLst>
                                        </p:cTn>
                                        <p:tgtEl>
                                          <p:spTgt spid="79"/>
                                        </p:tgtEl>
                                        <p:attrNameLst>
                                          <p:attrName>style.visibility</p:attrName>
                                        </p:attrNameLst>
                                      </p:cBhvr>
                                      <p:to>
                                        <p:strVal val="visible"/>
                                      </p:to>
                                    </p:set>
                                    <p:anim calcmode="lin" valueType="num">
                                      <p:cBhvr>
                                        <p:cTn id="116" dur="1000" fill="hold"/>
                                        <p:tgtEl>
                                          <p:spTgt spid="79"/>
                                        </p:tgtEl>
                                        <p:attrNameLst>
                                          <p:attrName>ppt_w</p:attrName>
                                        </p:attrNameLst>
                                      </p:cBhvr>
                                      <p:tavLst>
                                        <p:tav tm="0">
                                          <p:val>
                                            <p:fltVal val="0"/>
                                          </p:val>
                                        </p:tav>
                                        <p:tav tm="100000">
                                          <p:val>
                                            <p:strVal val="#ppt_w"/>
                                          </p:val>
                                        </p:tav>
                                      </p:tavLst>
                                    </p:anim>
                                    <p:anim calcmode="lin" valueType="num">
                                      <p:cBhvr>
                                        <p:cTn id="117" dur="1000" fill="hold"/>
                                        <p:tgtEl>
                                          <p:spTgt spid="79"/>
                                        </p:tgtEl>
                                        <p:attrNameLst>
                                          <p:attrName>ppt_h</p:attrName>
                                        </p:attrNameLst>
                                      </p:cBhvr>
                                      <p:tavLst>
                                        <p:tav tm="0">
                                          <p:val>
                                            <p:fltVal val="0"/>
                                          </p:val>
                                        </p:tav>
                                        <p:tav tm="100000">
                                          <p:val>
                                            <p:strVal val="#ppt_h"/>
                                          </p:val>
                                        </p:tav>
                                      </p:tavLst>
                                    </p:anim>
                                    <p:anim calcmode="lin" valueType="num">
                                      <p:cBhvr>
                                        <p:cTn id="118" dur="1000" fill="hold"/>
                                        <p:tgtEl>
                                          <p:spTgt spid="79"/>
                                        </p:tgtEl>
                                        <p:attrNameLst>
                                          <p:attrName>style.rotation</p:attrName>
                                        </p:attrNameLst>
                                      </p:cBhvr>
                                      <p:tavLst>
                                        <p:tav tm="0">
                                          <p:val>
                                            <p:fltVal val="90"/>
                                          </p:val>
                                        </p:tav>
                                        <p:tav tm="100000">
                                          <p:val>
                                            <p:fltVal val="0"/>
                                          </p:val>
                                        </p:tav>
                                      </p:tavLst>
                                    </p:anim>
                                    <p:animEffect transition="in" filter="fade">
                                      <p:cBhvr>
                                        <p:cTn id="119" dur="1000"/>
                                        <p:tgtEl>
                                          <p:spTgt spid="79"/>
                                        </p:tgtEl>
                                      </p:cBhvr>
                                    </p:animEffect>
                                  </p:childTnLst>
                                </p:cTn>
                              </p:par>
                              <p:par>
                                <p:cTn id="120" presetID="31" presetClass="entr" presetSubtype="0" fill="hold" nodeType="withEffect">
                                  <p:stCondLst>
                                    <p:cond delay="0"/>
                                  </p:stCondLst>
                                  <p:childTnLst>
                                    <p:set>
                                      <p:cBhvr>
                                        <p:cTn id="121" dur="1" fill="hold">
                                          <p:stCondLst>
                                            <p:cond delay="0"/>
                                          </p:stCondLst>
                                        </p:cTn>
                                        <p:tgtEl>
                                          <p:spTgt spid="81"/>
                                        </p:tgtEl>
                                        <p:attrNameLst>
                                          <p:attrName>style.visibility</p:attrName>
                                        </p:attrNameLst>
                                      </p:cBhvr>
                                      <p:to>
                                        <p:strVal val="visible"/>
                                      </p:to>
                                    </p:set>
                                    <p:anim calcmode="lin" valueType="num">
                                      <p:cBhvr>
                                        <p:cTn id="122" dur="1000" fill="hold"/>
                                        <p:tgtEl>
                                          <p:spTgt spid="81"/>
                                        </p:tgtEl>
                                        <p:attrNameLst>
                                          <p:attrName>ppt_w</p:attrName>
                                        </p:attrNameLst>
                                      </p:cBhvr>
                                      <p:tavLst>
                                        <p:tav tm="0">
                                          <p:val>
                                            <p:fltVal val="0"/>
                                          </p:val>
                                        </p:tav>
                                        <p:tav tm="100000">
                                          <p:val>
                                            <p:strVal val="#ppt_w"/>
                                          </p:val>
                                        </p:tav>
                                      </p:tavLst>
                                    </p:anim>
                                    <p:anim calcmode="lin" valueType="num">
                                      <p:cBhvr>
                                        <p:cTn id="123" dur="1000" fill="hold"/>
                                        <p:tgtEl>
                                          <p:spTgt spid="81"/>
                                        </p:tgtEl>
                                        <p:attrNameLst>
                                          <p:attrName>ppt_h</p:attrName>
                                        </p:attrNameLst>
                                      </p:cBhvr>
                                      <p:tavLst>
                                        <p:tav tm="0">
                                          <p:val>
                                            <p:fltVal val="0"/>
                                          </p:val>
                                        </p:tav>
                                        <p:tav tm="100000">
                                          <p:val>
                                            <p:strVal val="#ppt_h"/>
                                          </p:val>
                                        </p:tav>
                                      </p:tavLst>
                                    </p:anim>
                                    <p:anim calcmode="lin" valueType="num">
                                      <p:cBhvr>
                                        <p:cTn id="124" dur="1000" fill="hold"/>
                                        <p:tgtEl>
                                          <p:spTgt spid="81"/>
                                        </p:tgtEl>
                                        <p:attrNameLst>
                                          <p:attrName>style.rotation</p:attrName>
                                        </p:attrNameLst>
                                      </p:cBhvr>
                                      <p:tavLst>
                                        <p:tav tm="0">
                                          <p:val>
                                            <p:fltVal val="90"/>
                                          </p:val>
                                        </p:tav>
                                        <p:tav tm="100000">
                                          <p:val>
                                            <p:fltVal val="0"/>
                                          </p:val>
                                        </p:tav>
                                      </p:tavLst>
                                    </p:anim>
                                    <p:animEffect transition="in" filter="fade">
                                      <p:cBhvr>
                                        <p:cTn id="125" dur="1000"/>
                                        <p:tgtEl>
                                          <p:spTgt spid="81"/>
                                        </p:tgtEl>
                                      </p:cBhvr>
                                    </p:animEffect>
                                  </p:childTnLst>
                                </p:cTn>
                              </p:par>
                              <p:par>
                                <p:cTn id="126" presetID="31" presetClass="entr" presetSubtype="0" fill="hold" grpId="0" nodeType="withEffect">
                                  <p:stCondLst>
                                    <p:cond delay="0"/>
                                  </p:stCondLst>
                                  <p:childTnLst>
                                    <p:set>
                                      <p:cBhvr>
                                        <p:cTn id="127" dur="1" fill="hold">
                                          <p:stCondLst>
                                            <p:cond delay="0"/>
                                          </p:stCondLst>
                                        </p:cTn>
                                        <p:tgtEl>
                                          <p:spTgt spid="111"/>
                                        </p:tgtEl>
                                        <p:attrNameLst>
                                          <p:attrName>style.visibility</p:attrName>
                                        </p:attrNameLst>
                                      </p:cBhvr>
                                      <p:to>
                                        <p:strVal val="visible"/>
                                      </p:to>
                                    </p:set>
                                    <p:anim calcmode="lin" valueType="num">
                                      <p:cBhvr>
                                        <p:cTn id="128" dur="1000" fill="hold"/>
                                        <p:tgtEl>
                                          <p:spTgt spid="111"/>
                                        </p:tgtEl>
                                        <p:attrNameLst>
                                          <p:attrName>ppt_w</p:attrName>
                                        </p:attrNameLst>
                                      </p:cBhvr>
                                      <p:tavLst>
                                        <p:tav tm="0">
                                          <p:val>
                                            <p:fltVal val="0"/>
                                          </p:val>
                                        </p:tav>
                                        <p:tav tm="100000">
                                          <p:val>
                                            <p:strVal val="#ppt_w"/>
                                          </p:val>
                                        </p:tav>
                                      </p:tavLst>
                                    </p:anim>
                                    <p:anim calcmode="lin" valueType="num">
                                      <p:cBhvr>
                                        <p:cTn id="129" dur="1000" fill="hold"/>
                                        <p:tgtEl>
                                          <p:spTgt spid="111"/>
                                        </p:tgtEl>
                                        <p:attrNameLst>
                                          <p:attrName>ppt_h</p:attrName>
                                        </p:attrNameLst>
                                      </p:cBhvr>
                                      <p:tavLst>
                                        <p:tav tm="0">
                                          <p:val>
                                            <p:fltVal val="0"/>
                                          </p:val>
                                        </p:tav>
                                        <p:tav tm="100000">
                                          <p:val>
                                            <p:strVal val="#ppt_h"/>
                                          </p:val>
                                        </p:tav>
                                      </p:tavLst>
                                    </p:anim>
                                    <p:anim calcmode="lin" valueType="num">
                                      <p:cBhvr>
                                        <p:cTn id="130" dur="1000" fill="hold"/>
                                        <p:tgtEl>
                                          <p:spTgt spid="111"/>
                                        </p:tgtEl>
                                        <p:attrNameLst>
                                          <p:attrName>style.rotation</p:attrName>
                                        </p:attrNameLst>
                                      </p:cBhvr>
                                      <p:tavLst>
                                        <p:tav tm="0">
                                          <p:val>
                                            <p:fltVal val="90"/>
                                          </p:val>
                                        </p:tav>
                                        <p:tav tm="100000">
                                          <p:val>
                                            <p:fltVal val="0"/>
                                          </p:val>
                                        </p:tav>
                                      </p:tavLst>
                                    </p:anim>
                                    <p:animEffect transition="in" filter="fade">
                                      <p:cBhvr>
                                        <p:cTn id="131" dur="1000"/>
                                        <p:tgtEl>
                                          <p:spTgt spid="111"/>
                                        </p:tgtEl>
                                      </p:cBhvr>
                                    </p:animEffect>
                                  </p:childTnLst>
                                </p:cTn>
                              </p:par>
                              <p:par>
                                <p:cTn id="132" presetID="31" presetClass="entr" presetSubtype="0" fill="hold" grpId="0" nodeType="withEffect">
                                  <p:stCondLst>
                                    <p:cond delay="0"/>
                                  </p:stCondLst>
                                  <p:childTnLst>
                                    <p:set>
                                      <p:cBhvr>
                                        <p:cTn id="133" dur="1" fill="hold">
                                          <p:stCondLst>
                                            <p:cond delay="0"/>
                                          </p:stCondLst>
                                        </p:cTn>
                                        <p:tgtEl>
                                          <p:spTgt spid="115"/>
                                        </p:tgtEl>
                                        <p:attrNameLst>
                                          <p:attrName>style.visibility</p:attrName>
                                        </p:attrNameLst>
                                      </p:cBhvr>
                                      <p:to>
                                        <p:strVal val="visible"/>
                                      </p:to>
                                    </p:set>
                                    <p:anim calcmode="lin" valueType="num">
                                      <p:cBhvr>
                                        <p:cTn id="134" dur="1000" fill="hold"/>
                                        <p:tgtEl>
                                          <p:spTgt spid="115"/>
                                        </p:tgtEl>
                                        <p:attrNameLst>
                                          <p:attrName>ppt_w</p:attrName>
                                        </p:attrNameLst>
                                      </p:cBhvr>
                                      <p:tavLst>
                                        <p:tav tm="0">
                                          <p:val>
                                            <p:fltVal val="0"/>
                                          </p:val>
                                        </p:tav>
                                        <p:tav tm="100000">
                                          <p:val>
                                            <p:strVal val="#ppt_w"/>
                                          </p:val>
                                        </p:tav>
                                      </p:tavLst>
                                    </p:anim>
                                    <p:anim calcmode="lin" valueType="num">
                                      <p:cBhvr>
                                        <p:cTn id="135" dur="1000" fill="hold"/>
                                        <p:tgtEl>
                                          <p:spTgt spid="115"/>
                                        </p:tgtEl>
                                        <p:attrNameLst>
                                          <p:attrName>ppt_h</p:attrName>
                                        </p:attrNameLst>
                                      </p:cBhvr>
                                      <p:tavLst>
                                        <p:tav tm="0">
                                          <p:val>
                                            <p:fltVal val="0"/>
                                          </p:val>
                                        </p:tav>
                                        <p:tav tm="100000">
                                          <p:val>
                                            <p:strVal val="#ppt_h"/>
                                          </p:val>
                                        </p:tav>
                                      </p:tavLst>
                                    </p:anim>
                                    <p:anim calcmode="lin" valueType="num">
                                      <p:cBhvr>
                                        <p:cTn id="136" dur="1000" fill="hold"/>
                                        <p:tgtEl>
                                          <p:spTgt spid="115"/>
                                        </p:tgtEl>
                                        <p:attrNameLst>
                                          <p:attrName>style.rotation</p:attrName>
                                        </p:attrNameLst>
                                      </p:cBhvr>
                                      <p:tavLst>
                                        <p:tav tm="0">
                                          <p:val>
                                            <p:fltVal val="90"/>
                                          </p:val>
                                        </p:tav>
                                        <p:tav tm="100000">
                                          <p:val>
                                            <p:fltVal val="0"/>
                                          </p:val>
                                        </p:tav>
                                      </p:tavLst>
                                    </p:anim>
                                    <p:animEffect transition="in" filter="fade">
                                      <p:cBhvr>
                                        <p:cTn id="137" dur="1000"/>
                                        <p:tgtEl>
                                          <p:spTgt spid="115"/>
                                        </p:tgtEl>
                                      </p:cBhvr>
                                    </p:animEffect>
                                  </p:childTnLst>
                                </p:cTn>
                              </p:par>
                              <p:par>
                                <p:cTn id="138" presetID="31" presetClass="entr" presetSubtype="0" fill="hold" grpId="0" nodeType="withEffect">
                                  <p:stCondLst>
                                    <p:cond delay="0"/>
                                  </p:stCondLst>
                                  <p:childTnLst>
                                    <p:set>
                                      <p:cBhvr>
                                        <p:cTn id="139" dur="1" fill="hold">
                                          <p:stCondLst>
                                            <p:cond delay="0"/>
                                          </p:stCondLst>
                                        </p:cTn>
                                        <p:tgtEl>
                                          <p:spTgt spid="119"/>
                                        </p:tgtEl>
                                        <p:attrNameLst>
                                          <p:attrName>style.visibility</p:attrName>
                                        </p:attrNameLst>
                                      </p:cBhvr>
                                      <p:to>
                                        <p:strVal val="visible"/>
                                      </p:to>
                                    </p:set>
                                    <p:anim calcmode="lin" valueType="num">
                                      <p:cBhvr>
                                        <p:cTn id="140" dur="1000" fill="hold"/>
                                        <p:tgtEl>
                                          <p:spTgt spid="119"/>
                                        </p:tgtEl>
                                        <p:attrNameLst>
                                          <p:attrName>ppt_w</p:attrName>
                                        </p:attrNameLst>
                                      </p:cBhvr>
                                      <p:tavLst>
                                        <p:tav tm="0">
                                          <p:val>
                                            <p:fltVal val="0"/>
                                          </p:val>
                                        </p:tav>
                                        <p:tav tm="100000">
                                          <p:val>
                                            <p:strVal val="#ppt_w"/>
                                          </p:val>
                                        </p:tav>
                                      </p:tavLst>
                                    </p:anim>
                                    <p:anim calcmode="lin" valueType="num">
                                      <p:cBhvr>
                                        <p:cTn id="141" dur="1000" fill="hold"/>
                                        <p:tgtEl>
                                          <p:spTgt spid="119"/>
                                        </p:tgtEl>
                                        <p:attrNameLst>
                                          <p:attrName>ppt_h</p:attrName>
                                        </p:attrNameLst>
                                      </p:cBhvr>
                                      <p:tavLst>
                                        <p:tav tm="0">
                                          <p:val>
                                            <p:fltVal val="0"/>
                                          </p:val>
                                        </p:tav>
                                        <p:tav tm="100000">
                                          <p:val>
                                            <p:strVal val="#ppt_h"/>
                                          </p:val>
                                        </p:tav>
                                      </p:tavLst>
                                    </p:anim>
                                    <p:anim calcmode="lin" valueType="num">
                                      <p:cBhvr>
                                        <p:cTn id="142" dur="1000" fill="hold"/>
                                        <p:tgtEl>
                                          <p:spTgt spid="119"/>
                                        </p:tgtEl>
                                        <p:attrNameLst>
                                          <p:attrName>style.rotation</p:attrName>
                                        </p:attrNameLst>
                                      </p:cBhvr>
                                      <p:tavLst>
                                        <p:tav tm="0">
                                          <p:val>
                                            <p:fltVal val="90"/>
                                          </p:val>
                                        </p:tav>
                                        <p:tav tm="100000">
                                          <p:val>
                                            <p:fltVal val="0"/>
                                          </p:val>
                                        </p:tav>
                                      </p:tavLst>
                                    </p:anim>
                                    <p:animEffect transition="in" filter="fade">
                                      <p:cBhvr>
                                        <p:cTn id="143"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animBg="1"/>
      <p:bldP spid="39" grpId="0"/>
      <p:bldP spid="41" grpId="0" animBg="1"/>
      <p:bldP spid="50" grpId="0"/>
      <p:bldP spid="52" grpId="0" animBg="1"/>
      <p:bldP spid="64" grpId="0" animBg="1"/>
      <p:bldP spid="65" grpId="0" animBg="1"/>
      <p:bldP spid="66" grpId="0" animBg="1"/>
      <p:bldP spid="67" grpId="0" animBg="1"/>
      <p:bldP spid="68" grpId="0" animBg="1"/>
      <p:bldP spid="69" grpId="0" animBg="1"/>
      <p:bldP spid="70" grpId="0" animBg="1"/>
      <p:bldP spid="71" grpId="0" animBg="1"/>
      <p:bldP spid="76" grpId="0" animBg="1"/>
      <p:bldP spid="79" grpId="0" animBg="1"/>
      <p:bldP spid="104" grpId="0"/>
      <p:bldP spid="106" grpId="0" animBg="1"/>
      <p:bldP spid="110" grpId="0" animBg="1"/>
      <p:bldP spid="111" grpId="0" animBg="1"/>
      <p:bldP spid="112" grpId="0" animBg="1"/>
      <p:bldP spid="114" grpId="0" animBg="1"/>
      <p:bldP spid="115" grpId="0" animBg="1"/>
      <p:bldP spid="118" grpId="0" animBg="1"/>
      <p:bldP spid="119"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187DC8-C87A-CA42-8C5F-FFFFEA6A611B}"/>
              </a:ext>
            </a:extLst>
          </p:cNvPr>
          <p:cNvSpPr>
            <a:spLocks noGrp="1"/>
          </p:cNvSpPr>
          <p:nvPr>
            <p:ph type="body" sz="quarter" idx="10"/>
          </p:nvPr>
        </p:nvSpPr>
        <p:spPr/>
        <p:txBody>
          <a:bodyPr/>
          <a:lstStyle/>
          <a:p>
            <a:r>
              <a:rPr lang="en-US" dirty="0"/>
              <a:t>Workflow Timeline</a:t>
            </a:r>
          </a:p>
        </p:txBody>
      </p:sp>
      <p:sp>
        <p:nvSpPr>
          <p:cNvPr id="3" name="Text Placeholder 2">
            <a:extLst>
              <a:ext uri="{FF2B5EF4-FFF2-40B4-BE49-F238E27FC236}">
                <a16:creationId xmlns:a16="http://schemas.microsoft.com/office/drawing/2014/main" id="{1761004B-DE33-C744-BCC3-961D814A3009}"/>
              </a:ext>
            </a:extLst>
          </p:cNvPr>
          <p:cNvSpPr>
            <a:spLocks noGrp="1"/>
          </p:cNvSpPr>
          <p:nvPr>
            <p:ph type="body" sz="quarter" idx="12"/>
          </p:nvPr>
        </p:nvSpPr>
        <p:spPr/>
        <p:txBody>
          <a:bodyPr/>
          <a:lstStyle/>
          <a:p>
            <a:r>
              <a:rPr lang="en-CA" dirty="0">
                <a:solidFill>
                  <a:schemeClr val="accent1"/>
                </a:solidFill>
              </a:rPr>
              <a:t>RFID Security Access Control System</a:t>
            </a:r>
            <a:endParaRPr lang="en-US" dirty="0">
              <a:solidFill>
                <a:schemeClr val="accent1"/>
              </a:solidFill>
            </a:endParaRPr>
          </a:p>
        </p:txBody>
      </p:sp>
      <p:sp>
        <p:nvSpPr>
          <p:cNvPr id="4" name="Folded Corner 3">
            <a:extLst>
              <a:ext uri="{FF2B5EF4-FFF2-40B4-BE49-F238E27FC236}">
                <a16:creationId xmlns:a16="http://schemas.microsoft.com/office/drawing/2014/main" id="{76786A14-1A36-8F46-B0EA-6DE35194462C}"/>
              </a:ext>
            </a:extLst>
          </p:cNvPr>
          <p:cNvSpPr/>
          <p:nvPr/>
        </p:nvSpPr>
        <p:spPr>
          <a:xfrm>
            <a:off x="610425" y="2899325"/>
            <a:ext cx="1033988" cy="1052152"/>
          </a:xfrm>
          <a:prstGeom prst="foldedCorner">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1400" b="1" dirty="0">
                <a:solidFill>
                  <a:schemeClr val="bg1"/>
                </a:solidFill>
                <a:latin typeface="Source Sans Pro" charset="0"/>
                <a:ea typeface="Source Sans Pro" charset="0"/>
                <a:cs typeface="Source Sans Pro" charset="0"/>
              </a:rPr>
              <a:t>START</a:t>
            </a:r>
          </a:p>
        </p:txBody>
      </p:sp>
      <p:cxnSp>
        <p:nvCxnSpPr>
          <p:cNvPr id="5" name="Straight Connector 4">
            <a:extLst>
              <a:ext uri="{FF2B5EF4-FFF2-40B4-BE49-F238E27FC236}">
                <a16:creationId xmlns:a16="http://schemas.microsoft.com/office/drawing/2014/main" id="{8379D948-3FB5-E940-B084-3F7CC36DA00D}"/>
              </a:ext>
            </a:extLst>
          </p:cNvPr>
          <p:cNvCxnSpPr/>
          <p:nvPr/>
        </p:nvCxnSpPr>
        <p:spPr>
          <a:xfrm>
            <a:off x="1641235" y="3425401"/>
            <a:ext cx="10610027" cy="0"/>
          </a:xfrm>
          <a:prstGeom prst="line">
            <a:avLst/>
          </a:prstGeom>
          <a:ln w="9525">
            <a:solidFill>
              <a:srgbClr val="656D78"/>
            </a:solidFill>
          </a:ln>
          <a:effectLst/>
        </p:spPr>
        <p:style>
          <a:lnRef idx="2">
            <a:schemeClr val="accent1"/>
          </a:lnRef>
          <a:fillRef idx="0">
            <a:schemeClr val="accent1"/>
          </a:fillRef>
          <a:effectRef idx="1">
            <a:schemeClr val="accent1"/>
          </a:effectRef>
          <a:fontRef idx="minor">
            <a:schemeClr val="tx1"/>
          </a:fontRef>
        </p:style>
      </p:cxnSp>
      <p:sp>
        <p:nvSpPr>
          <p:cNvPr id="6" name="Rounded Rectangle 5">
            <a:extLst>
              <a:ext uri="{FF2B5EF4-FFF2-40B4-BE49-F238E27FC236}">
                <a16:creationId xmlns:a16="http://schemas.microsoft.com/office/drawing/2014/main" id="{2EEE15D5-768A-4D46-AA5F-B4CFF869461C}"/>
              </a:ext>
            </a:extLst>
          </p:cNvPr>
          <p:cNvSpPr>
            <a:spLocks noChangeAspect="1"/>
          </p:cNvSpPr>
          <p:nvPr/>
        </p:nvSpPr>
        <p:spPr>
          <a:xfrm>
            <a:off x="2748865" y="3376880"/>
            <a:ext cx="97043" cy="97043"/>
          </a:xfrm>
          <a:prstGeom prst="roundRect">
            <a:avLst/>
          </a:prstGeom>
          <a:solidFill>
            <a:schemeClr val="accent1"/>
          </a:solidFill>
          <a:ln w="12700">
            <a:noFill/>
          </a:ln>
          <a:effectLst>
            <a:outerShdw blurRad="101600" dist="508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2DBDA74C-3378-134F-A2E7-8A8B74853D8D}"/>
              </a:ext>
            </a:extLst>
          </p:cNvPr>
          <p:cNvSpPr txBox="1"/>
          <p:nvPr/>
        </p:nvSpPr>
        <p:spPr>
          <a:xfrm>
            <a:off x="2665905" y="1627777"/>
            <a:ext cx="4226560" cy="984885"/>
          </a:xfrm>
          <a:prstGeom prst="rect">
            <a:avLst/>
          </a:prstGeom>
          <a:noFill/>
        </p:spPr>
        <p:txBody>
          <a:bodyPr wrap="square" rtlCol="0">
            <a:spAutoFit/>
          </a:bodyPr>
          <a:lstStyle/>
          <a:p>
            <a:r>
              <a:rPr lang="en-US" sz="1400" b="1" dirty="0">
                <a:solidFill>
                  <a:schemeClr val="accent1"/>
                </a:solidFill>
                <a:latin typeface="Source Sans Pro Black" panose="020B0803030403020204" pitchFamily="34" charset="0"/>
                <a:ea typeface="Open Sans" panose="020B0606030504020204" pitchFamily="34" charset="0"/>
                <a:cs typeface="Open Sans" panose="020B0606030504020204" pitchFamily="34" charset="0"/>
              </a:rPr>
              <a:t>1. Step</a:t>
            </a:r>
          </a:p>
          <a:p>
            <a:endParaRPr lang="en-US" sz="400" b="1" dirty="0">
              <a:solidFill>
                <a:schemeClr val="accent2"/>
              </a:solidFill>
              <a:latin typeface="Source Sans Pro Black" panose="020B0803030403020204" pitchFamily="34" charset="0"/>
              <a:ea typeface="Open Sans" panose="020B0606030504020204" pitchFamily="34" charset="0"/>
              <a:cs typeface="Open Sans" panose="020B0606030504020204" pitchFamily="34" charset="0"/>
            </a:endParaRPr>
          </a:p>
          <a:p>
            <a:r>
              <a:rPr lang="en-US" sz="2000" b="1" dirty="0">
                <a:solidFill>
                  <a:schemeClr val="tx2"/>
                </a:solidFill>
                <a:latin typeface="Source Sans Pro Black" panose="020B0803030403020204" pitchFamily="34" charset="0"/>
                <a:ea typeface="Open Sans" panose="020B0606030504020204" pitchFamily="34" charset="0"/>
                <a:cs typeface="Open Sans" panose="020B0606030504020204" pitchFamily="34" charset="0"/>
              </a:rPr>
              <a:t>Hardware Component</a:t>
            </a:r>
          </a:p>
          <a:p>
            <a:r>
              <a:rPr lang="en-US" sz="2000" b="1" dirty="0">
                <a:solidFill>
                  <a:schemeClr val="tx2"/>
                </a:solidFill>
                <a:latin typeface="Source Sans Pro Black" panose="020B0803030403020204" pitchFamily="34" charset="0"/>
                <a:ea typeface="Open Sans" panose="020B0606030504020204" pitchFamily="34" charset="0"/>
                <a:cs typeface="Open Sans" panose="020B0606030504020204" pitchFamily="34" charset="0"/>
              </a:rPr>
              <a:t>Connections</a:t>
            </a:r>
          </a:p>
        </p:txBody>
      </p:sp>
      <p:sp>
        <p:nvSpPr>
          <p:cNvPr id="8" name="TextBox 7">
            <a:extLst>
              <a:ext uri="{FF2B5EF4-FFF2-40B4-BE49-F238E27FC236}">
                <a16:creationId xmlns:a16="http://schemas.microsoft.com/office/drawing/2014/main" id="{BE8BAD45-FCB9-5D43-8D86-17C970453ADE}"/>
              </a:ext>
            </a:extLst>
          </p:cNvPr>
          <p:cNvSpPr txBox="1"/>
          <p:nvPr/>
        </p:nvSpPr>
        <p:spPr>
          <a:xfrm>
            <a:off x="2665905" y="3767204"/>
            <a:ext cx="2611773" cy="612155"/>
          </a:xfrm>
          <a:prstGeom prst="rect">
            <a:avLst/>
          </a:prstGeom>
          <a:noFill/>
        </p:spPr>
        <p:txBody>
          <a:bodyPr wrap="square" rtlCol="0">
            <a:spAutoFit/>
          </a:bodyPr>
          <a:lstStyle/>
          <a:p>
            <a:pPr>
              <a:lnSpc>
                <a:spcPct val="150000"/>
              </a:lnSpc>
            </a:pPr>
            <a:r>
              <a:rPr lang="en-US" sz="1200" dirty="0">
                <a:solidFill>
                  <a:schemeClr val="tx2"/>
                </a:solidFill>
                <a:latin typeface="Source Sans Pro Light" panose="020B0403030403020204" pitchFamily="34" charset="0"/>
              </a:rPr>
              <a:t>RFID Module is connection to Raspberry Pi 3 GPIO pins.</a:t>
            </a:r>
            <a:endParaRPr lang="en-US" sz="1200" dirty="0">
              <a:solidFill>
                <a:schemeClr val="tx2"/>
              </a:solidFill>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9" name="Rounded Rectangle 8">
            <a:extLst>
              <a:ext uri="{FF2B5EF4-FFF2-40B4-BE49-F238E27FC236}">
                <a16:creationId xmlns:a16="http://schemas.microsoft.com/office/drawing/2014/main" id="{291C7183-7486-FA49-BB07-692C7E29BCB1}"/>
              </a:ext>
            </a:extLst>
          </p:cNvPr>
          <p:cNvSpPr>
            <a:spLocks noChangeAspect="1"/>
          </p:cNvSpPr>
          <p:nvPr/>
        </p:nvSpPr>
        <p:spPr>
          <a:xfrm>
            <a:off x="5825837" y="3376880"/>
            <a:ext cx="97043" cy="97043"/>
          </a:xfrm>
          <a:prstGeom prst="roundRect">
            <a:avLst/>
          </a:prstGeom>
          <a:solidFill>
            <a:schemeClr val="accent1"/>
          </a:solidFill>
          <a:ln w="12700">
            <a:noFill/>
          </a:ln>
          <a:effectLst>
            <a:outerShdw blurRad="101600" dist="508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B2698D0F-7D27-8F40-BADF-497517611FF1}"/>
              </a:ext>
            </a:extLst>
          </p:cNvPr>
          <p:cNvSpPr txBox="1"/>
          <p:nvPr/>
        </p:nvSpPr>
        <p:spPr>
          <a:xfrm>
            <a:off x="5742877" y="3763886"/>
            <a:ext cx="4226560" cy="984885"/>
          </a:xfrm>
          <a:prstGeom prst="rect">
            <a:avLst/>
          </a:prstGeom>
          <a:noFill/>
        </p:spPr>
        <p:txBody>
          <a:bodyPr wrap="square" rtlCol="0">
            <a:spAutoFit/>
          </a:bodyPr>
          <a:lstStyle/>
          <a:p>
            <a:r>
              <a:rPr lang="en-US" sz="1400" b="1" dirty="0">
                <a:solidFill>
                  <a:schemeClr val="accent1"/>
                </a:solidFill>
                <a:latin typeface="Source Sans Pro Black" panose="020B0803030403020204" pitchFamily="34" charset="0"/>
                <a:ea typeface="Open Sans" panose="020B0606030504020204" pitchFamily="34" charset="0"/>
                <a:cs typeface="Open Sans" panose="020B0606030504020204" pitchFamily="34" charset="0"/>
              </a:rPr>
              <a:t>2. Step</a:t>
            </a:r>
          </a:p>
          <a:p>
            <a:endParaRPr lang="en-US" sz="400" dirty="0">
              <a:solidFill>
                <a:schemeClr val="accent2"/>
              </a:solidFill>
              <a:latin typeface="Source Sans Pro Black" panose="020B0803030403020204" pitchFamily="34" charset="0"/>
              <a:ea typeface="Open Sans" panose="020B0606030504020204" pitchFamily="34" charset="0"/>
              <a:cs typeface="Open Sans" panose="020B0606030504020204" pitchFamily="34" charset="0"/>
            </a:endParaRPr>
          </a:p>
          <a:p>
            <a:r>
              <a:rPr lang="en-US" sz="2000" b="1" dirty="0">
                <a:solidFill>
                  <a:schemeClr val="tx2"/>
                </a:solidFill>
                <a:latin typeface="Source Sans Pro Black" panose="020B0803030403020204" pitchFamily="34" charset="0"/>
                <a:ea typeface="Open Sans" panose="020B0606030504020204" pitchFamily="34" charset="0"/>
                <a:cs typeface="Open Sans" panose="020B0606030504020204" pitchFamily="34" charset="0"/>
              </a:rPr>
              <a:t>Install Required</a:t>
            </a:r>
          </a:p>
          <a:p>
            <a:r>
              <a:rPr lang="en-US" sz="2000" b="1" dirty="0">
                <a:solidFill>
                  <a:schemeClr val="tx2"/>
                </a:solidFill>
                <a:latin typeface="Source Sans Pro Black" panose="020B0803030403020204" pitchFamily="34" charset="0"/>
                <a:ea typeface="Open Sans" panose="020B0606030504020204" pitchFamily="34" charset="0"/>
                <a:cs typeface="Open Sans" panose="020B0606030504020204" pitchFamily="34" charset="0"/>
              </a:rPr>
              <a:t>Driver Modules</a:t>
            </a:r>
          </a:p>
        </p:txBody>
      </p:sp>
      <p:sp>
        <p:nvSpPr>
          <p:cNvPr id="11" name="TextBox 10">
            <a:extLst>
              <a:ext uri="{FF2B5EF4-FFF2-40B4-BE49-F238E27FC236}">
                <a16:creationId xmlns:a16="http://schemas.microsoft.com/office/drawing/2014/main" id="{EC504FDD-057C-404C-8E53-E8DEB2FE399D}"/>
              </a:ext>
            </a:extLst>
          </p:cNvPr>
          <p:cNvSpPr txBox="1"/>
          <p:nvPr/>
        </p:nvSpPr>
        <p:spPr>
          <a:xfrm>
            <a:off x="5825837" y="1629007"/>
            <a:ext cx="2652241" cy="923330"/>
          </a:xfrm>
          <a:prstGeom prst="rect">
            <a:avLst/>
          </a:prstGeom>
          <a:noFill/>
        </p:spPr>
        <p:txBody>
          <a:bodyPr wrap="square" rtlCol="0">
            <a:spAutoFit/>
          </a:bodyPr>
          <a:lstStyle/>
          <a:p>
            <a:pPr>
              <a:lnSpc>
                <a:spcPct val="150000"/>
              </a:lnSpc>
            </a:pPr>
            <a:r>
              <a:rPr lang="en-US" sz="1200" dirty="0">
                <a:solidFill>
                  <a:schemeClr val="tx2"/>
                </a:solidFill>
                <a:latin typeface="Source Sans Pro Light" panose="020B0403030403020204" pitchFamily="34" charset="0"/>
              </a:rPr>
              <a:t>In order to drive a RFID module, required module and some external modules are installed.</a:t>
            </a:r>
            <a:endParaRPr lang="en-US" sz="1200" dirty="0">
              <a:solidFill>
                <a:schemeClr val="tx2"/>
              </a:solidFill>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12" name="Rounded Rectangle 11">
            <a:extLst>
              <a:ext uri="{FF2B5EF4-FFF2-40B4-BE49-F238E27FC236}">
                <a16:creationId xmlns:a16="http://schemas.microsoft.com/office/drawing/2014/main" id="{9E768E7A-2B26-E245-A379-097123BE03E8}"/>
              </a:ext>
            </a:extLst>
          </p:cNvPr>
          <p:cNvSpPr>
            <a:spLocks noChangeAspect="1"/>
          </p:cNvSpPr>
          <p:nvPr/>
        </p:nvSpPr>
        <p:spPr>
          <a:xfrm>
            <a:off x="8902809" y="3376880"/>
            <a:ext cx="97043" cy="97043"/>
          </a:xfrm>
          <a:prstGeom prst="roundRect">
            <a:avLst/>
          </a:prstGeom>
          <a:solidFill>
            <a:schemeClr val="accent1"/>
          </a:solidFill>
          <a:ln w="12700">
            <a:noFill/>
          </a:ln>
          <a:effectLst>
            <a:outerShdw blurRad="101600" dist="508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45931B91-5BA6-0947-A1C6-66DBF43234B3}"/>
              </a:ext>
            </a:extLst>
          </p:cNvPr>
          <p:cNvSpPr txBox="1"/>
          <p:nvPr/>
        </p:nvSpPr>
        <p:spPr>
          <a:xfrm>
            <a:off x="8819849" y="3767204"/>
            <a:ext cx="2639968" cy="1200329"/>
          </a:xfrm>
          <a:prstGeom prst="rect">
            <a:avLst/>
          </a:prstGeom>
          <a:noFill/>
        </p:spPr>
        <p:txBody>
          <a:bodyPr wrap="square" rtlCol="0">
            <a:spAutoFit/>
          </a:bodyPr>
          <a:lstStyle/>
          <a:p>
            <a:pPr>
              <a:lnSpc>
                <a:spcPct val="150000"/>
              </a:lnSpc>
            </a:pPr>
            <a:r>
              <a:rPr lang="en-US" sz="1200" dirty="0">
                <a:solidFill>
                  <a:schemeClr val="tx2"/>
                </a:solidFill>
                <a:latin typeface="Source Sans Pro Light" panose="020B0403030403020204" pitchFamily="34" charset="0"/>
                <a:ea typeface="Open Sans" panose="020B0606030504020204" pitchFamily="34" charset="0"/>
                <a:cs typeface="Open Sans" panose="020B0606030504020204" pitchFamily="34" charset="0"/>
              </a:rPr>
              <a:t>After installing all necessary modules, the RFID sensor is tested with example code comes with driver module.</a:t>
            </a:r>
          </a:p>
        </p:txBody>
      </p:sp>
      <p:sp>
        <p:nvSpPr>
          <p:cNvPr id="19" name="TextBox 18">
            <a:extLst>
              <a:ext uri="{FF2B5EF4-FFF2-40B4-BE49-F238E27FC236}">
                <a16:creationId xmlns:a16="http://schemas.microsoft.com/office/drawing/2014/main" id="{CA098E5F-A4DC-4B50-A04C-985360EB9BD9}"/>
              </a:ext>
            </a:extLst>
          </p:cNvPr>
          <p:cNvSpPr txBox="1"/>
          <p:nvPr/>
        </p:nvSpPr>
        <p:spPr>
          <a:xfrm>
            <a:off x="8999852" y="1720951"/>
            <a:ext cx="4226560" cy="677108"/>
          </a:xfrm>
          <a:prstGeom prst="rect">
            <a:avLst/>
          </a:prstGeom>
          <a:noFill/>
        </p:spPr>
        <p:txBody>
          <a:bodyPr wrap="square" rtlCol="0">
            <a:spAutoFit/>
          </a:bodyPr>
          <a:lstStyle/>
          <a:p>
            <a:r>
              <a:rPr lang="en-US" sz="1400" b="1" dirty="0">
                <a:solidFill>
                  <a:schemeClr val="accent1"/>
                </a:solidFill>
                <a:latin typeface="Source Sans Pro Black" panose="020B0803030403020204" pitchFamily="34" charset="0"/>
                <a:ea typeface="Open Sans" panose="020B0606030504020204" pitchFamily="34" charset="0"/>
                <a:cs typeface="Open Sans" panose="020B0606030504020204" pitchFamily="34" charset="0"/>
              </a:rPr>
              <a:t>3. Step</a:t>
            </a:r>
          </a:p>
          <a:p>
            <a:endParaRPr lang="en-US" sz="400" dirty="0">
              <a:solidFill>
                <a:schemeClr val="accent2"/>
              </a:solidFill>
              <a:latin typeface="Source Sans Pro Black" panose="020B0803030403020204" pitchFamily="34" charset="0"/>
              <a:ea typeface="Open Sans" panose="020B0606030504020204" pitchFamily="34" charset="0"/>
              <a:cs typeface="Open Sans" panose="020B0606030504020204" pitchFamily="34" charset="0"/>
            </a:endParaRPr>
          </a:p>
          <a:p>
            <a:r>
              <a:rPr lang="en-US" sz="2000" b="1" dirty="0">
                <a:solidFill>
                  <a:schemeClr val="tx2"/>
                </a:solidFill>
                <a:latin typeface="Source Sans Pro Black" panose="020B0803030403020204" pitchFamily="34" charset="0"/>
                <a:ea typeface="Open Sans" panose="020B0606030504020204" pitchFamily="34" charset="0"/>
                <a:cs typeface="Open Sans" panose="020B0606030504020204" pitchFamily="34" charset="0"/>
              </a:rPr>
              <a:t>Test RFID Sensor</a:t>
            </a:r>
          </a:p>
        </p:txBody>
      </p:sp>
    </p:spTree>
    <p:extLst>
      <p:ext uri="{BB962C8B-B14F-4D97-AF65-F5344CB8AC3E}">
        <p14:creationId xmlns:p14="http://schemas.microsoft.com/office/powerpoint/2010/main" val="279721046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blinds(horizontal)">
                                      <p:cBhvr>
                                        <p:cTn id="11" dur="500"/>
                                        <p:tgtEl>
                                          <p:spTgt spid="2">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2500"/>
                            </p:stCondLst>
                            <p:childTnLst>
                              <p:par>
                                <p:cTn id="29" presetID="37"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900" decel="100000" fill="hold"/>
                                        <p:tgtEl>
                                          <p:spTgt spid="7"/>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35" fill="hold">
                            <p:stCondLst>
                              <p:cond delay="3500"/>
                            </p:stCondLst>
                            <p:childTnLst>
                              <p:par>
                                <p:cTn id="36" presetID="37" presetClass="entr" presetSubtype="0"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900" decel="100000" fill="hold"/>
                                        <p:tgtEl>
                                          <p:spTgt spid="8"/>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childTnLst>
                          </p:cTn>
                        </p:par>
                        <p:par>
                          <p:cTn id="49" fill="hold">
                            <p:stCondLst>
                              <p:cond delay="500"/>
                            </p:stCondLst>
                            <p:childTnLst>
                              <p:par>
                                <p:cTn id="50" presetID="37" presetClass="entr" presetSubtype="0"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900" decel="100000" fill="hold"/>
                                        <p:tgtEl>
                                          <p:spTgt spid="10"/>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56" fill="hold">
                            <p:stCondLst>
                              <p:cond delay="1500"/>
                            </p:stCondLst>
                            <p:childTnLst>
                              <p:par>
                                <p:cTn id="57" presetID="37"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900" decel="100000" fill="hold"/>
                                        <p:tgtEl>
                                          <p:spTgt spid="11"/>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p:cTn id="67" dur="500" fill="hold"/>
                                        <p:tgtEl>
                                          <p:spTgt spid="12"/>
                                        </p:tgtEl>
                                        <p:attrNameLst>
                                          <p:attrName>ppt_w</p:attrName>
                                        </p:attrNameLst>
                                      </p:cBhvr>
                                      <p:tavLst>
                                        <p:tav tm="0">
                                          <p:val>
                                            <p:fltVal val="0"/>
                                          </p:val>
                                        </p:tav>
                                        <p:tav tm="100000">
                                          <p:val>
                                            <p:strVal val="#ppt_w"/>
                                          </p:val>
                                        </p:tav>
                                      </p:tavLst>
                                    </p:anim>
                                    <p:anim calcmode="lin" valueType="num">
                                      <p:cBhvr>
                                        <p:cTn id="68" dur="500" fill="hold"/>
                                        <p:tgtEl>
                                          <p:spTgt spid="12"/>
                                        </p:tgtEl>
                                        <p:attrNameLst>
                                          <p:attrName>ppt_h</p:attrName>
                                        </p:attrNameLst>
                                      </p:cBhvr>
                                      <p:tavLst>
                                        <p:tav tm="0">
                                          <p:val>
                                            <p:fltVal val="0"/>
                                          </p:val>
                                        </p:tav>
                                        <p:tav tm="100000">
                                          <p:val>
                                            <p:strVal val="#ppt_h"/>
                                          </p:val>
                                        </p:tav>
                                      </p:tavLst>
                                    </p:anim>
                                    <p:animEffect transition="in" filter="fade">
                                      <p:cBhvr>
                                        <p:cTn id="69" dur="500"/>
                                        <p:tgtEl>
                                          <p:spTgt spid="12"/>
                                        </p:tgtEl>
                                      </p:cBhvr>
                                    </p:animEffect>
                                  </p:childTnLst>
                                </p:cTn>
                              </p:par>
                            </p:childTnLst>
                          </p:cTn>
                        </p:par>
                        <p:par>
                          <p:cTn id="70" fill="hold">
                            <p:stCondLst>
                              <p:cond delay="500"/>
                            </p:stCondLst>
                            <p:childTnLst>
                              <p:par>
                                <p:cTn id="71" presetID="37"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anim calcmode="lin" valueType="num">
                                      <p:cBhvr>
                                        <p:cTn id="74" dur="1000" fill="hold"/>
                                        <p:tgtEl>
                                          <p:spTgt spid="19"/>
                                        </p:tgtEl>
                                        <p:attrNameLst>
                                          <p:attrName>ppt_x</p:attrName>
                                        </p:attrNameLst>
                                      </p:cBhvr>
                                      <p:tavLst>
                                        <p:tav tm="0">
                                          <p:val>
                                            <p:strVal val="#ppt_x"/>
                                          </p:val>
                                        </p:tav>
                                        <p:tav tm="100000">
                                          <p:val>
                                            <p:strVal val="#ppt_x"/>
                                          </p:val>
                                        </p:tav>
                                      </p:tavLst>
                                    </p:anim>
                                    <p:anim calcmode="lin" valueType="num">
                                      <p:cBhvr>
                                        <p:cTn id="75" dur="900" decel="100000" fill="hold"/>
                                        <p:tgtEl>
                                          <p:spTgt spid="19"/>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par>
                          <p:cTn id="77" fill="hold">
                            <p:stCondLst>
                              <p:cond delay="1500"/>
                            </p:stCondLst>
                            <p:childTnLst>
                              <p:par>
                                <p:cTn id="78" presetID="37" presetClass="entr" presetSubtype="0" fill="hold" grpId="0" nodeType="after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1000"/>
                                        <p:tgtEl>
                                          <p:spTgt spid="13"/>
                                        </p:tgtEl>
                                      </p:cBhvr>
                                    </p:animEffect>
                                    <p:anim calcmode="lin" valueType="num">
                                      <p:cBhvr>
                                        <p:cTn id="81" dur="1000" fill="hold"/>
                                        <p:tgtEl>
                                          <p:spTgt spid="13"/>
                                        </p:tgtEl>
                                        <p:attrNameLst>
                                          <p:attrName>ppt_x</p:attrName>
                                        </p:attrNameLst>
                                      </p:cBhvr>
                                      <p:tavLst>
                                        <p:tav tm="0">
                                          <p:val>
                                            <p:strVal val="#ppt_x"/>
                                          </p:val>
                                        </p:tav>
                                        <p:tav tm="100000">
                                          <p:val>
                                            <p:strVal val="#ppt_x"/>
                                          </p:val>
                                        </p:tav>
                                      </p:tavLst>
                                    </p:anim>
                                    <p:anim calcmode="lin" valueType="num">
                                      <p:cBhvr>
                                        <p:cTn id="82" dur="900" decel="100000" fill="hold"/>
                                        <p:tgtEl>
                                          <p:spTgt spid="13"/>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animBg="1"/>
      <p:bldP spid="6" grpId="0" animBg="1"/>
      <p:bldP spid="7" grpId="0"/>
      <p:bldP spid="8" grpId="0"/>
      <p:bldP spid="9" grpId="0" animBg="1"/>
      <p:bldP spid="10" grpId="0"/>
      <p:bldP spid="11" grpId="0"/>
      <p:bldP spid="12" grpId="0" animBg="1"/>
      <p:bldP spid="13"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0" y="3433322"/>
            <a:ext cx="12192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Rounded Rectangle 12"/>
          <p:cNvSpPr>
            <a:spLocks noChangeAspect="1"/>
          </p:cNvSpPr>
          <p:nvPr/>
        </p:nvSpPr>
        <p:spPr>
          <a:xfrm>
            <a:off x="1155965" y="3384800"/>
            <a:ext cx="97043" cy="97043"/>
          </a:xfrm>
          <a:prstGeom prst="roundRect">
            <a:avLst/>
          </a:prstGeom>
          <a:solidFill>
            <a:schemeClr val="accent1"/>
          </a:solidFill>
          <a:ln w="12700">
            <a:noFill/>
          </a:ln>
          <a:effectLst>
            <a:outerShdw blurRad="101600" dist="508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TextBox 13"/>
          <p:cNvSpPr txBox="1"/>
          <p:nvPr/>
        </p:nvSpPr>
        <p:spPr>
          <a:xfrm>
            <a:off x="1073006" y="1656475"/>
            <a:ext cx="3125325" cy="984885"/>
          </a:xfrm>
          <a:prstGeom prst="rect">
            <a:avLst/>
          </a:prstGeom>
          <a:noFill/>
        </p:spPr>
        <p:txBody>
          <a:bodyPr wrap="square" rtlCol="0">
            <a:spAutoFit/>
          </a:bodyPr>
          <a:lstStyle/>
          <a:p>
            <a:r>
              <a:rPr lang="en-US" sz="1400" b="1" dirty="0">
                <a:solidFill>
                  <a:schemeClr val="accent1"/>
                </a:solidFill>
                <a:latin typeface="Source Sans Pro Black" panose="020B0803030403020204" pitchFamily="34" charset="0"/>
                <a:ea typeface="Open Sans" panose="020B0606030504020204" pitchFamily="34" charset="0"/>
                <a:cs typeface="Open Sans" panose="020B0606030504020204" pitchFamily="34" charset="0"/>
              </a:rPr>
              <a:t>4. Step</a:t>
            </a:r>
          </a:p>
          <a:p>
            <a:endParaRPr lang="en-US" sz="400" dirty="0">
              <a:solidFill>
                <a:schemeClr val="accent2"/>
              </a:solidFill>
              <a:latin typeface="Source Sans Pro Black" panose="020B0803030403020204" pitchFamily="34" charset="0"/>
              <a:ea typeface="Open Sans" panose="020B0606030504020204" pitchFamily="34" charset="0"/>
              <a:cs typeface="Open Sans" panose="020B0606030504020204" pitchFamily="34" charset="0"/>
            </a:endParaRPr>
          </a:p>
          <a:p>
            <a:r>
              <a:rPr lang="en-US" sz="2000" b="1" dirty="0">
                <a:solidFill>
                  <a:schemeClr val="tx2"/>
                </a:solidFill>
                <a:latin typeface="Source Sans Pro Black" panose="020B0803030403020204" pitchFamily="34" charset="0"/>
                <a:ea typeface="Open Sans" panose="020B0606030504020204" pitchFamily="34" charset="0"/>
                <a:cs typeface="Open Sans" panose="020B0606030504020204" pitchFamily="34" charset="0"/>
              </a:rPr>
              <a:t>Creation Main Function</a:t>
            </a:r>
          </a:p>
          <a:p>
            <a:r>
              <a:rPr lang="en-US" sz="2000" b="1" dirty="0">
                <a:solidFill>
                  <a:schemeClr val="tx2"/>
                </a:solidFill>
                <a:latin typeface="Source Sans Pro Black" panose="020B0803030403020204" pitchFamily="34" charset="0"/>
                <a:ea typeface="Open Sans" panose="020B0606030504020204" pitchFamily="34" charset="0"/>
                <a:cs typeface="Open Sans" panose="020B0606030504020204" pitchFamily="34" charset="0"/>
              </a:rPr>
              <a:t>In Python</a:t>
            </a:r>
          </a:p>
        </p:txBody>
      </p:sp>
      <p:sp>
        <p:nvSpPr>
          <p:cNvPr id="15" name="TextBox 14"/>
          <p:cNvSpPr txBox="1"/>
          <p:nvPr/>
        </p:nvSpPr>
        <p:spPr>
          <a:xfrm>
            <a:off x="1073006" y="3767204"/>
            <a:ext cx="2654168" cy="1754326"/>
          </a:xfrm>
          <a:prstGeom prst="rect">
            <a:avLst/>
          </a:prstGeom>
          <a:noFill/>
        </p:spPr>
        <p:txBody>
          <a:bodyPr wrap="square" rtlCol="0">
            <a:spAutoFit/>
          </a:bodyPr>
          <a:lstStyle/>
          <a:p>
            <a:pPr>
              <a:lnSpc>
                <a:spcPct val="150000"/>
              </a:lnSpc>
            </a:pPr>
            <a:r>
              <a:rPr lang="en-US" sz="1200" dirty="0">
                <a:solidFill>
                  <a:schemeClr val="tx2"/>
                </a:solidFill>
                <a:latin typeface="Source Sans Pro Light" panose="020B0403030403020204" pitchFamily="34" charset="0"/>
              </a:rPr>
              <a:t>After testing the sensor, the main function is defined in Python Language to read tag id of card. In this function, after reading tag id of card the data is sent to PHP application to process. </a:t>
            </a:r>
            <a:endParaRPr lang="en-US" sz="1200" dirty="0">
              <a:solidFill>
                <a:schemeClr val="tx2"/>
              </a:solidFill>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16" name="Rounded Rectangle 15"/>
          <p:cNvSpPr>
            <a:spLocks noChangeAspect="1"/>
          </p:cNvSpPr>
          <p:nvPr/>
        </p:nvSpPr>
        <p:spPr>
          <a:xfrm>
            <a:off x="4884705" y="3383570"/>
            <a:ext cx="97043" cy="97043"/>
          </a:xfrm>
          <a:prstGeom prst="roundRect">
            <a:avLst/>
          </a:prstGeom>
          <a:solidFill>
            <a:schemeClr val="accent1"/>
          </a:solidFill>
          <a:ln w="12700">
            <a:noFill/>
          </a:ln>
          <a:effectLst>
            <a:outerShdw blurRad="101600" dist="508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7" name="TextBox 16"/>
          <p:cNvSpPr txBox="1"/>
          <p:nvPr/>
        </p:nvSpPr>
        <p:spPr>
          <a:xfrm>
            <a:off x="4884705" y="3777077"/>
            <a:ext cx="2864211" cy="984885"/>
          </a:xfrm>
          <a:prstGeom prst="rect">
            <a:avLst/>
          </a:prstGeom>
          <a:noFill/>
        </p:spPr>
        <p:txBody>
          <a:bodyPr wrap="square" rtlCol="0">
            <a:spAutoFit/>
          </a:bodyPr>
          <a:lstStyle/>
          <a:p>
            <a:r>
              <a:rPr lang="en-US" sz="1400" b="1" dirty="0">
                <a:solidFill>
                  <a:schemeClr val="accent1"/>
                </a:solidFill>
                <a:latin typeface="Source Sans Pro Black" panose="020B0803030403020204" pitchFamily="34" charset="0"/>
                <a:ea typeface="Open Sans" panose="020B0606030504020204" pitchFamily="34" charset="0"/>
                <a:cs typeface="Open Sans" panose="020B0606030504020204" pitchFamily="34" charset="0"/>
              </a:rPr>
              <a:t>5. Step</a:t>
            </a:r>
          </a:p>
          <a:p>
            <a:endParaRPr lang="en-US" sz="400" dirty="0">
              <a:solidFill>
                <a:schemeClr val="accent2"/>
              </a:solidFill>
              <a:latin typeface="Source Sans Pro Black" panose="020B0803030403020204" pitchFamily="34" charset="0"/>
              <a:ea typeface="Open Sans" panose="020B0606030504020204" pitchFamily="34" charset="0"/>
              <a:cs typeface="Open Sans" panose="020B0606030504020204" pitchFamily="34" charset="0"/>
            </a:endParaRPr>
          </a:p>
          <a:p>
            <a:r>
              <a:rPr lang="en-US" sz="2000" b="1" dirty="0">
                <a:solidFill>
                  <a:schemeClr val="tx2"/>
                </a:solidFill>
                <a:latin typeface="Source Sans Pro Black" panose="020B0803030403020204" pitchFamily="34" charset="0"/>
                <a:ea typeface="Open Sans" panose="020B0606030504020204" pitchFamily="34" charset="0"/>
                <a:cs typeface="Open Sans" panose="020B0606030504020204" pitchFamily="34" charset="0"/>
              </a:rPr>
              <a:t>PHP Application Development</a:t>
            </a:r>
          </a:p>
        </p:txBody>
      </p:sp>
      <p:sp>
        <p:nvSpPr>
          <p:cNvPr id="18" name="TextBox 17"/>
          <p:cNvSpPr txBox="1"/>
          <p:nvPr/>
        </p:nvSpPr>
        <p:spPr>
          <a:xfrm>
            <a:off x="4884706" y="1627776"/>
            <a:ext cx="2579581" cy="1477328"/>
          </a:xfrm>
          <a:prstGeom prst="rect">
            <a:avLst/>
          </a:prstGeom>
          <a:noFill/>
        </p:spPr>
        <p:txBody>
          <a:bodyPr wrap="square" rtlCol="0">
            <a:spAutoFit/>
          </a:bodyPr>
          <a:lstStyle/>
          <a:p>
            <a:pPr>
              <a:lnSpc>
                <a:spcPct val="150000"/>
              </a:lnSpc>
            </a:pPr>
            <a:r>
              <a:rPr lang="en-US" sz="1200" dirty="0">
                <a:solidFill>
                  <a:schemeClr val="tx2"/>
                </a:solidFill>
                <a:latin typeface="Source Sans Pro Light" panose="020B0403030403020204" pitchFamily="34" charset="0"/>
              </a:rPr>
              <a:t>After detection of card id with sensor, this data send through API connection between Python Function and Laravel Framework in PHP Language. </a:t>
            </a:r>
            <a:endParaRPr lang="en-US" sz="1200" dirty="0">
              <a:solidFill>
                <a:schemeClr val="tx2"/>
              </a:solidFill>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19" name="Rounded Rectangle 18"/>
          <p:cNvSpPr>
            <a:spLocks noChangeAspect="1"/>
          </p:cNvSpPr>
          <p:nvPr/>
        </p:nvSpPr>
        <p:spPr>
          <a:xfrm>
            <a:off x="8403473" y="3384800"/>
            <a:ext cx="97043" cy="97043"/>
          </a:xfrm>
          <a:prstGeom prst="roundRect">
            <a:avLst/>
          </a:prstGeom>
          <a:solidFill>
            <a:schemeClr val="accent1"/>
          </a:solidFill>
          <a:ln w="12700">
            <a:noFill/>
          </a:ln>
          <a:effectLst>
            <a:outerShdw blurRad="101600" dist="508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0" name="TextBox 19"/>
          <p:cNvSpPr txBox="1"/>
          <p:nvPr/>
        </p:nvSpPr>
        <p:spPr>
          <a:xfrm>
            <a:off x="8403473" y="1686360"/>
            <a:ext cx="3125325" cy="984885"/>
          </a:xfrm>
          <a:prstGeom prst="rect">
            <a:avLst/>
          </a:prstGeom>
          <a:noFill/>
        </p:spPr>
        <p:txBody>
          <a:bodyPr wrap="square" rtlCol="0">
            <a:spAutoFit/>
          </a:bodyPr>
          <a:lstStyle/>
          <a:p>
            <a:r>
              <a:rPr lang="en-US" sz="1400" b="1" dirty="0">
                <a:solidFill>
                  <a:schemeClr val="accent1"/>
                </a:solidFill>
                <a:latin typeface="Source Sans Pro Black" panose="020B0803030403020204" pitchFamily="34" charset="0"/>
                <a:ea typeface="Open Sans" panose="020B0606030504020204" pitchFamily="34" charset="0"/>
                <a:cs typeface="Open Sans" panose="020B0606030504020204" pitchFamily="34" charset="0"/>
              </a:rPr>
              <a:t>6. Step</a:t>
            </a:r>
          </a:p>
          <a:p>
            <a:endParaRPr lang="en-US" sz="400" dirty="0">
              <a:solidFill>
                <a:schemeClr val="accent2"/>
              </a:solidFill>
              <a:latin typeface="Source Sans Pro Black" panose="020B0803030403020204" pitchFamily="34" charset="0"/>
              <a:ea typeface="Open Sans" panose="020B0606030504020204" pitchFamily="34" charset="0"/>
              <a:cs typeface="Open Sans" panose="020B0606030504020204" pitchFamily="34" charset="0"/>
            </a:endParaRPr>
          </a:p>
          <a:p>
            <a:r>
              <a:rPr lang="en-US" sz="2000" b="1" dirty="0">
                <a:solidFill>
                  <a:schemeClr val="tx2"/>
                </a:solidFill>
                <a:latin typeface="Source Sans Pro Black" panose="020B0803030403020204" pitchFamily="34" charset="0"/>
                <a:ea typeface="Open Sans" panose="020B0606030504020204" pitchFamily="34" charset="0"/>
                <a:cs typeface="Open Sans" panose="020B0606030504020204" pitchFamily="34" charset="0"/>
              </a:rPr>
              <a:t>Web Socket Server</a:t>
            </a:r>
            <a:br>
              <a:rPr lang="en-US" sz="2000" b="1" dirty="0">
                <a:solidFill>
                  <a:schemeClr val="tx2"/>
                </a:solidFill>
                <a:latin typeface="Source Sans Pro Black" panose="020B0803030403020204" pitchFamily="34" charset="0"/>
                <a:ea typeface="Open Sans" panose="020B0606030504020204" pitchFamily="34" charset="0"/>
                <a:cs typeface="Open Sans" panose="020B0606030504020204" pitchFamily="34" charset="0"/>
              </a:rPr>
            </a:br>
            <a:r>
              <a:rPr lang="en-US" sz="2000" b="1" dirty="0">
                <a:solidFill>
                  <a:schemeClr val="tx2"/>
                </a:solidFill>
                <a:latin typeface="Source Sans Pro Black" panose="020B0803030403020204" pitchFamily="34" charset="0"/>
                <a:ea typeface="Open Sans" panose="020B0606030504020204" pitchFamily="34" charset="0"/>
                <a:cs typeface="Open Sans" panose="020B0606030504020204" pitchFamily="34" charset="0"/>
              </a:rPr>
              <a:t>Creation</a:t>
            </a:r>
          </a:p>
        </p:txBody>
      </p:sp>
      <p:sp>
        <p:nvSpPr>
          <p:cNvPr id="21" name="TextBox 20"/>
          <p:cNvSpPr txBox="1"/>
          <p:nvPr/>
        </p:nvSpPr>
        <p:spPr>
          <a:xfrm>
            <a:off x="8320514" y="3767204"/>
            <a:ext cx="2721860" cy="1997150"/>
          </a:xfrm>
          <a:prstGeom prst="rect">
            <a:avLst/>
          </a:prstGeom>
          <a:noFill/>
        </p:spPr>
        <p:txBody>
          <a:bodyPr wrap="square" rtlCol="0">
            <a:spAutoFit/>
          </a:bodyPr>
          <a:lstStyle/>
          <a:p>
            <a:pPr>
              <a:lnSpc>
                <a:spcPct val="150000"/>
              </a:lnSpc>
            </a:pPr>
            <a:r>
              <a:rPr lang="en-US" sz="1200" dirty="0">
                <a:solidFill>
                  <a:schemeClr val="tx2"/>
                </a:solidFill>
                <a:latin typeface="Source Sans Pro Light" panose="020B0403030403020204" pitchFamily="34" charset="0"/>
              </a:rPr>
              <a:t>In order to make this work in real-time application, Web socket technology is use for this purpose. Help of Laravel Framework, when a new card is detected by sensor, new event is broadcasting to clients instantly through “main-channel”.</a:t>
            </a:r>
            <a:endParaRPr lang="en-US" sz="1200" dirty="0">
              <a:solidFill>
                <a:schemeClr val="tx2"/>
              </a:solidFill>
              <a:latin typeface="Source Sans Pro Light" panose="020B0403030403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616147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1000"/>
                            </p:stCondLst>
                            <p:childTnLst>
                              <p:par>
                                <p:cTn id="15" presetID="37"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900" decel="100000" fill="hold"/>
                                        <p:tgtEl>
                                          <p:spTgt spid="14"/>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par>
                          <p:cTn id="21" fill="hold">
                            <p:stCondLst>
                              <p:cond delay="2000"/>
                            </p:stCondLst>
                            <p:childTnLst>
                              <p:par>
                                <p:cTn id="22" presetID="37"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900" decel="100000" fill="hold"/>
                                        <p:tgtEl>
                                          <p:spTgt spid="15"/>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childTnLst>
                          </p:cTn>
                        </p:par>
                        <p:par>
                          <p:cTn id="35" fill="hold">
                            <p:stCondLst>
                              <p:cond delay="500"/>
                            </p:stCondLst>
                            <p:childTnLst>
                              <p:par>
                                <p:cTn id="36" presetID="37"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900" decel="100000" fill="hold"/>
                                        <p:tgtEl>
                                          <p:spTgt spid="17"/>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par>
                          <p:cTn id="42" fill="hold">
                            <p:stCondLst>
                              <p:cond delay="1500"/>
                            </p:stCondLst>
                            <p:childTnLst>
                              <p:par>
                                <p:cTn id="43" presetID="37"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900" decel="100000" fill="hold"/>
                                        <p:tgtEl>
                                          <p:spTgt spid="18"/>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p:cTn id="53" dur="500" fill="hold"/>
                                        <p:tgtEl>
                                          <p:spTgt spid="19"/>
                                        </p:tgtEl>
                                        <p:attrNameLst>
                                          <p:attrName>ppt_w</p:attrName>
                                        </p:attrNameLst>
                                      </p:cBhvr>
                                      <p:tavLst>
                                        <p:tav tm="0">
                                          <p:val>
                                            <p:fltVal val="0"/>
                                          </p:val>
                                        </p:tav>
                                        <p:tav tm="100000">
                                          <p:val>
                                            <p:strVal val="#ppt_w"/>
                                          </p:val>
                                        </p:tav>
                                      </p:tavLst>
                                    </p:anim>
                                    <p:anim calcmode="lin" valueType="num">
                                      <p:cBhvr>
                                        <p:cTn id="54" dur="500" fill="hold"/>
                                        <p:tgtEl>
                                          <p:spTgt spid="19"/>
                                        </p:tgtEl>
                                        <p:attrNameLst>
                                          <p:attrName>ppt_h</p:attrName>
                                        </p:attrNameLst>
                                      </p:cBhvr>
                                      <p:tavLst>
                                        <p:tav tm="0">
                                          <p:val>
                                            <p:fltVal val="0"/>
                                          </p:val>
                                        </p:tav>
                                        <p:tav tm="100000">
                                          <p:val>
                                            <p:strVal val="#ppt_h"/>
                                          </p:val>
                                        </p:tav>
                                      </p:tavLst>
                                    </p:anim>
                                    <p:animEffect transition="in" filter="fade">
                                      <p:cBhvr>
                                        <p:cTn id="55" dur="500"/>
                                        <p:tgtEl>
                                          <p:spTgt spid="19"/>
                                        </p:tgtEl>
                                      </p:cBhvr>
                                    </p:animEffect>
                                  </p:childTnLst>
                                </p:cTn>
                              </p:par>
                            </p:childTnLst>
                          </p:cTn>
                        </p:par>
                        <p:par>
                          <p:cTn id="56" fill="hold">
                            <p:stCondLst>
                              <p:cond delay="500"/>
                            </p:stCondLst>
                            <p:childTnLst>
                              <p:par>
                                <p:cTn id="57" presetID="37"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1000"/>
                                        <p:tgtEl>
                                          <p:spTgt spid="20"/>
                                        </p:tgtEl>
                                      </p:cBhvr>
                                    </p:animEffect>
                                    <p:anim calcmode="lin" valueType="num">
                                      <p:cBhvr>
                                        <p:cTn id="60" dur="1000" fill="hold"/>
                                        <p:tgtEl>
                                          <p:spTgt spid="20"/>
                                        </p:tgtEl>
                                        <p:attrNameLst>
                                          <p:attrName>ppt_x</p:attrName>
                                        </p:attrNameLst>
                                      </p:cBhvr>
                                      <p:tavLst>
                                        <p:tav tm="0">
                                          <p:val>
                                            <p:strVal val="#ppt_x"/>
                                          </p:val>
                                        </p:tav>
                                        <p:tav tm="100000">
                                          <p:val>
                                            <p:strVal val="#ppt_x"/>
                                          </p:val>
                                        </p:tav>
                                      </p:tavLst>
                                    </p:anim>
                                    <p:anim calcmode="lin" valueType="num">
                                      <p:cBhvr>
                                        <p:cTn id="61" dur="900" decel="100000" fill="hold"/>
                                        <p:tgtEl>
                                          <p:spTgt spid="20"/>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par>
                          <p:cTn id="63" fill="hold">
                            <p:stCondLst>
                              <p:cond delay="1500"/>
                            </p:stCondLst>
                            <p:childTnLst>
                              <p:par>
                                <p:cTn id="64" presetID="37" presetClass="entr" presetSubtype="0"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1000"/>
                                        <p:tgtEl>
                                          <p:spTgt spid="21"/>
                                        </p:tgtEl>
                                      </p:cBhvr>
                                    </p:animEffect>
                                    <p:anim calcmode="lin" valueType="num">
                                      <p:cBhvr>
                                        <p:cTn id="67" dur="1000" fill="hold"/>
                                        <p:tgtEl>
                                          <p:spTgt spid="21"/>
                                        </p:tgtEl>
                                        <p:attrNameLst>
                                          <p:attrName>ppt_x</p:attrName>
                                        </p:attrNameLst>
                                      </p:cBhvr>
                                      <p:tavLst>
                                        <p:tav tm="0">
                                          <p:val>
                                            <p:strVal val="#ppt_x"/>
                                          </p:val>
                                        </p:tav>
                                        <p:tav tm="100000">
                                          <p:val>
                                            <p:strVal val="#ppt_x"/>
                                          </p:val>
                                        </p:tav>
                                      </p:tavLst>
                                    </p:anim>
                                    <p:anim calcmode="lin" valueType="num">
                                      <p:cBhvr>
                                        <p:cTn id="68" dur="900" decel="100000" fill="hold"/>
                                        <p:tgtEl>
                                          <p:spTgt spid="21"/>
                                        </p:tgtEl>
                                        <p:attrNameLst>
                                          <p:attrName>ppt_y</p:attrName>
                                        </p:attrNameLst>
                                      </p:cBhvr>
                                      <p:tavLst>
                                        <p:tav tm="0">
                                          <p:val>
                                            <p:strVal val="#ppt_y+1"/>
                                          </p:val>
                                        </p:tav>
                                        <p:tav tm="100000">
                                          <p:val>
                                            <p:strVal val="#ppt_y-.03"/>
                                          </p:val>
                                        </p:tav>
                                      </p:tavLst>
                                    </p:anim>
                                    <p:anim calcmode="lin" valueType="num">
                                      <p:cBhvr>
                                        <p:cTn id="69"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animBg="1"/>
      <p:bldP spid="17" grpId="0"/>
      <p:bldP spid="18" grpId="0"/>
      <p:bldP spid="19" grpId="0" animBg="1"/>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endCxn id="5" idx="1"/>
          </p:cNvCxnSpPr>
          <p:nvPr/>
        </p:nvCxnSpPr>
        <p:spPr>
          <a:xfrm flipV="1">
            <a:off x="-1" y="3432091"/>
            <a:ext cx="10545642" cy="12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Folded Corner 4"/>
          <p:cNvSpPr/>
          <p:nvPr/>
        </p:nvSpPr>
        <p:spPr>
          <a:xfrm>
            <a:off x="10545641" y="2906015"/>
            <a:ext cx="1051560" cy="1052152"/>
          </a:xfrm>
          <a:prstGeom prst="foldedCorner">
            <a:avLst/>
          </a:prstGeom>
          <a:ln/>
        </p:spPr>
        <p:style>
          <a:lnRef idx="0">
            <a:schemeClr val="accent4"/>
          </a:lnRef>
          <a:fillRef idx="3">
            <a:schemeClr val="accent4"/>
          </a:fillRef>
          <a:effectRef idx="3">
            <a:schemeClr val="accent4"/>
          </a:effectRef>
          <a:fontRef idx="minor">
            <a:schemeClr val="lt1"/>
          </a:fontRef>
        </p:style>
        <p:txBody>
          <a:bodyPr lIns="0" tIns="0" rIns="0" bIns="0" rtlCol="0" anchor="ctr"/>
          <a:lstStyle/>
          <a:p>
            <a:pPr algn="ctr"/>
            <a:endParaRPr lang="en-US" sz="1400" b="1" dirty="0">
              <a:solidFill>
                <a:schemeClr val="bg1"/>
              </a:solidFill>
              <a:latin typeface="Source Sans Pro Black" panose="020B0803030403020204" pitchFamily="34" charset="0"/>
              <a:ea typeface="Open Sans" panose="020B0606030504020204" pitchFamily="34" charset="0"/>
              <a:cs typeface="Open Sans" panose="020B0606030504020204" pitchFamily="34" charset="0"/>
            </a:endParaRPr>
          </a:p>
          <a:p>
            <a:pPr algn="ctr"/>
            <a:r>
              <a:rPr lang="en-US" sz="1400" b="1" dirty="0">
                <a:solidFill>
                  <a:schemeClr val="bg1"/>
                </a:solidFill>
                <a:latin typeface="Source Sans Pro Black" panose="020B0803030403020204" pitchFamily="34" charset="0"/>
                <a:ea typeface="Open Sans" panose="020B0606030504020204" pitchFamily="34" charset="0"/>
                <a:cs typeface="Open Sans" panose="020B0606030504020204" pitchFamily="34" charset="0"/>
              </a:rPr>
              <a:t>END</a:t>
            </a:r>
          </a:p>
        </p:txBody>
      </p:sp>
      <p:sp>
        <p:nvSpPr>
          <p:cNvPr id="6" name="Rounded Rectangle 5"/>
          <p:cNvSpPr>
            <a:spLocks noChangeAspect="1"/>
          </p:cNvSpPr>
          <p:nvPr/>
        </p:nvSpPr>
        <p:spPr>
          <a:xfrm>
            <a:off x="1541479" y="3384801"/>
            <a:ext cx="97043" cy="97043"/>
          </a:xfrm>
          <a:prstGeom prst="roundRect">
            <a:avLst/>
          </a:prstGeom>
          <a:solidFill>
            <a:schemeClr val="accent1"/>
          </a:solidFill>
          <a:ln w="12700">
            <a:noFill/>
          </a:ln>
          <a:effectLst>
            <a:outerShdw blurRad="101600" dist="508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1458520" y="1827680"/>
            <a:ext cx="3125326" cy="984885"/>
          </a:xfrm>
          <a:prstGeom prst="rect">
            <a:avLst/>
          </a:prstGeom>
          <a:noFill/>
        </p:spPr>
        <p:txBody>
          <a:bodyPr wrap="square" rtlCol="0">
            <a:spAutoFit/>
          </a:bodyPr>
          <a:lstStyle/>
          <a:p>
            <a:r>
              <a:rPr lang="en-US" sz="1400" b="1" dirty="0">
                <a:solidFill>
                  <a:schemeClr val="accent1"/>
                </a:solidFill>
                <a:latin typeface="Source Sans Pro Black" panose="020B0803030403020204" pitchFamily="34" charset="0"/>
                <a:ea typeface="Open Sans" panose="020B0606030504020204" pitchFamily="34" charset="0"/>
                <a:cs typeface="Open Sans" panose="020B0606030504020204" pitchFamily="34" charset="0"/>
              </a:rPr>
              <a:t>7. Step</a:t>
            </a:r>
          </a:p>
          <a:p>
            <a:endParaRPr lang="en-US" sz="400" dirty="0">
              <a:solidFill>
                <a:schemeClr val="accent2"/>
              </a:solidFill>
              <a:latin typeface="Source Sans Pro Black" panose="020B0803030403020204" pitchFamily="34" charset="0"/>
              <a:ea typeface="Open Sans" panose="020B0606030504020204" pitchFamily="34" charset="0"/>
              <a:cs typeface="Open Sans" panose="020B0606030504020204" pitchFamily="34" charset="0"/>
            </a:endParaRPr>
          </a:p>
          <a:p>
            <a:r>
              <a:rPr lang="en-US" sz="2000" b="1" dirty="0">
                <a:solidFill>
                  <a:schemeClr val="tx2"/>
                </a:solidFill>
                <a:latin typeface="Source Sans Pro Black" panose="020B0803030403020204" pitchFamily="34" charset="0"/>
                <a:ea typeface="Open Sans" panose="020B0606030504020204" pitchFamily="34" charset="0"/>
                <a:cs typeface="Open Sans" panose="020B0606030504020204" pitchFamily="34" charset="0"/>
              </a:rPr>
              <a:t>Database Structure Design</a:t>
            </a:r>
          </a:p>
        </p:txBody>
      </p:sp>
      <p:sp>
        <p:nvSpPr>
          <p:cNvPr id="8" name="TextBox 7"/>
          <p:cNvSpPr txBox="1"/>
          <p:nvPr/>
        </p:nvSpPr>
        <p:spPr>
          <a:xfrm>
            <a:off x="1458520" y="3767204"/>
            <a:ext cx="2666220" cy="1754326"/>
          </a:xfrm>
          <a:prstGeom prst="rect">
            <a:avLst/>
          </a:prstGeom>
          <a:noFill/>
        </p:spPr>
        <p:txBody>
          <a:bodyPr wrap="square" rtlCol="0">
            <a:spAutoFit/>
          </a:bodyPr>
          <a:lstStyle/>
          <a:p>
            <a:pPr>
              <a:lnSpc>
                <a:spcPct val="150000"/>
              </a:lnSpc>
            </a:pPr>
            <a:r>
              <a:rPr lang="en-US" sz="1200" dirty="0">
                <a:solidFill>
                  <a:schemeClr val="tx2"/>
                </a:solidFill>
                <a:latin typeface="Source Sans Pro Light" panose="020B0403030403020204" pitchFamily="34" charset="0"/>
                <a:ea typeface="Open Sans" panose="020B0606030504020204" pitchFamily="34" charset="0"/>
                <a:cs typeface="Open Sans" panose="020B0606030504020204" pitchFamily="34" charset="0"/>
              </a:rPr>
              <a:t>With help of MySQL some users are defined on “users” table and unique card id is defined each of them. When ever new card is detected PHP code search thorough users to find matched card id with user.</a:t>
            </a:r>
          </a:p>
        </p:txBody>
      </p:sp>
      <p:sp>
        <p:nvSpPr>
          <p:cNvPr id="9" name="Rounded Rectangle 8"/>
          <p:cNvSpPr>
            <a:spLocks noChangeAspect="1"/>
          </p:cNvSpPr>
          <p:nvPr/>
        </p:nvSpPr>
        <p:spPr>
          <a:xfrm>
            <a:off x="5896167" y="3383570"/>
            <a:ext cx="97043" cy="97043"/>
          </a:xfrm>
          <a:prstGeom prst="roundRect">
            <a:avLst/>
          </a:prstGeom>
          <a:solidFill>
            <a:schemeClr val="accent1"/>
          </a:solidFill>
          <a:ln w="12700">
            <a:noFill/>
          </a:ln>
          <a:effectLst>
            <a:outerShdw blurRad="101600" dist="508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p:cNvSpPr txBox="1"/>
          <p:nvPr/>
        </p:nvSpPr>
        <p:spPr>
          <a:xfrm>
            <a:off x="5993210" y="3767840"/>
            <a:ext cx="2864211" cy="984885"/>
          </a:xfrm>
          <a:prstGeom prst="rect">
            <a:avLst/>
          </a:prstGeom>
          <a:noFill/>
        </p:spPr>
        <p:txBody>
          <a:bodyPr wrap="square" rtlCol="0">
            <a:spAutoFit/>
          </a:bodyPr>
          <a:lstStyle/>
          <a:p>
            <a:r>
              <a:rPr lang="en-US" sz="1400" b="1" dirty="0">
                <a:solidFill>
                  <a:schemeClr val="accent1"/>
                </a:solidFill>
                <a:latin typeface="Source Sans Pro Black" panose="020B0803030403020204" pitchFamily="34" charset="0"/>
                <a:ea typeface="Open Sans" panose="020B0606030504020204" pitchFamily="34" charset="0"/>
                <a:cs typeface="Open Sans" panose="020B0606030504020204" pitchFamily="34" charset="0"/>
              </a:rPr>
              <a:t>8. Step</a:t>
            </a:r>
          </a:p>
          <a:p>
            <a:endParaRPr lang="en-US" sz="400" dirty="0">
              <a:solidFill>
                <a:schemeClr val="accent2"/>
              </a:solidFill>
              <a:latin typeface="Source Sans Pro Black" panose="020B0803030403020204" pitchFamily="34" charset="0"/>
              <a:ea typeface="Open Sans" panose="020B0606030504020204" pitchFamily="34" charset="0"/>
              <a:cs typeface="Open Sans" panose="020B0606030504020204" pitchFamily="34" charset="0"/>
            </a:endParaRPr>
          </a:p>
          <a:p>
            <a:r>
              <a:rPr lang="en-US" sz="2000" b="1" dirty="0">
                <a:solidFill>
                  <a:schemeClr val="tx2"/>
                </a:solidFill>
                <a:latin typeface="Source Sans Pro Black" panose="020B0803030403020204" pitchFamily="34" charset="0"/>
                <a:ea typeface="Open Sans" panose="020B0606030504020204" pitchFamily="34" charset="0"/>
                <a:cs typeface="Open Sans" panose="020B0606030504020204" pitchFamily="34" charset="0"/>
              </a:rPr>
              <a:t>Access History of the User</a:t>
            </a:r>
          </a:p>
        </p:txBody>
      </p:sp>
      <p:sp>
        <p:nvSpPr>
          <p:cNvPr id="11" name="TextBox 10"/>
          <p:cNvSpPr txBox="1"/>
          <p:nvPr/>
        </p:nvSpPr>
        <p:spPr>
          <a:xfrm>
            <a:off x="5896167" y="1627776"/>
            <a:ext cx="2701181" cy="1200329"/>
          </a:xfrm>
          <a:prstGeom prst="rect">
            <a:avLst/>
          </a:prstGeom>
          <a:noFill/>
        </p:spPr>
        <p:txBody>
          <a:bodyPr wrap="square" rtlCol="0">
            <a:spAutoFit/>
          </a:bodyPr>
          <a:lstStyle/>
          <a:p>
            <a:pPr>
              <a:lnSpc>
                <a:spcPct val="150000"/>
              </a:lnSpc>
            </a:pPr>
            <a:r>
              <a:rPr lang="en-US" sz="1200" dirty="0">
                <a:solidFill>
                  <a:schemeClr val="tx2"/>
                </a:solidFill>
                <a:latin typeface="Source Sans Pro Light" panose="020B0403030403020204" pitchFamily="34" charset="0"/>
              </a:rPr>
              <a:t>As a last step, access history of the user is stored  on database in order to check when the user accessed secured area with a timeline form.</a:t>
            </a:r>
            <a:endParaRPr lang="en-US" sz="1200" dirty="0">
              <a:solidFill>
                <a:schemeClr val="tx2"/>
              </a:solidFill>
              <a:latin typeface="Source Sans Pro Light" panose="020B0403030403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166696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37"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900" decel="100000" fill="hold"/>
                                        <p:tgtEl>
                                          <p:spTgt spid="7"/>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21" fill="hold">
                            <p:stCondLst>
                              <p:cond delay="2000"/>
                            </p:stCondLst>
                            <p:childTnLst>
                              <p:par>
                                <p:cTn id="22" presetID="37"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900" decel="100000" fill="hold"/>
                                        <p:tgtEl>
                                          <p:spTgt spid="8"/>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500"/>
                            </p:stCondLst>
                            <p:childTnLst>
                              <p:par>
                                <p:cTn id="36" presetID="37"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900" decel="100000" fill="hold"/>
                                        <p:tgtEl>
                                          <p:spTgt spid="10"/>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42" fill="hold">
                            <p:stCondLst>
                              <p:cond delay="1500"/>
                            </p:stCondLst>
                            <p:childTnLst>
                              <p:par>
                                <p:cTn id="43" presetID="37" presetClass="entr" presetSubtype="0"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900" decel="100000" fill="hold"/>
                                        <p:tgtEl>
                                          <p:spTgt spid="11"/>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49" fill="hold">
                            <p:stCondLst>
                              <p:cond delay="2500"/>
                            </p:stCondLst>
                            <p:childTnLst>
                              <p:par>
                                <p:cTn id="50" presetID="53" presetClass="entr" presetSubtype="16"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p:cTn id="52" dur="500" fill="hold"/>
                                        <p:tgtEl>
                                          <p:spTgt spid="5"/>
                                        </p:tgtEl>
                                        <p:attrNameLst>
                                          <p:attrName>ppt_w</p:attrName>
                                        </p:attrNameLst>
                                      </p:cBhvr>
                                      <p:tavLst>
                                        <p:tav tm="0">
                                          <p:val>
                                            <p:fltVal val="0"/>
                                          </p:val>
                                        </p:tav>
                                        <p:tav tm="100000">
                                          <p:val>
                                            <p:strVal val="#ppt_w"/>
                                          </p:val>
                                        </p:tav>
                                      </p:tavLst>
                                    </p:anim>
                                    <p:anim calcmode="lin" valueType="num">
                                      <p:cBhvr>
                                        <p:cTn id="53" dur="500" fill="hold"/>
                                        <p:tgtEl>
                                          <p:spTgt spid="5"/>
                                        </p:tgtEl>
                                        <p:attrNameLst>
                                          <p:attrName>ppt_h</p:attrName>
                                        </p:attrNameLst>
                                      </p:cBhvr>
                                      <p:tavLst>
                                        <p:tav tm="0">
                                          <p:val>
                                            <p:fltVal val="0"/>
                                          </p:val>
                                        </p:tav>
                                        <p:tav tm="100000">
                                          <p:val>
                                            <p:strVal val="#ppt_h"/>
                                          </p:val>
                                        </p:tav>
                                      </p:tavLst>
                                    </p:anim>
                                    <p:animEffect transition="in" filter="fade">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animBg="1"/>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9A3CE0-3B63-8344-98D1-4B45C5A14340}"/>
              </a:ext>
            </a:extLst>
          </p:cNvPr>
          <p:cNvSpPr>
            <a:spLocks noGrp="1"/>
          </p:cNvSpPr>
          <p:nvPr>
            <p:ph type="body" sz="quarter" idx="14"/>
          </p:nvPr>
        </p:nvSpPr>
        <p:spPr>
          <a:xfrm>
            <a:off x="327725" y="754156"/>
            <a:ext cx="4937002" cy="782085"/>
          </a:xfrm>
        </p:spPr>
        <p:txBody>
          <a:bodyPr/>
          <a:lstStyle/>
          <a:p>
            <a:r>
              <a:rPr lang="en-US" dirty="0">
                <a:cs typeface="Roboto Black" panose="02000000000000000000" pitchFamily="2" charset="0"/>
              </a:rPr>
              <a:t>How </a:t>
            </a:r>
            <a:r>
              <a:rPr lang="en-US" dirty="0">
                <a:solidFill>
                  <a:schemeClr val="accent1"/>
                </a:solidFill>
                <a:cs typeface="Roboto Black" panose="02000000000000000000" pitchFamily="2" charset="0"/>
              </a:rPr>
              <a:t>It </a:t>
            </a:r>
            <a:r>
              <a:rPr lang="en-US" dirty="0">
                <a:cs typeface="Roboto Black" panose="02000000000000000000" pitchFamily="2" charset="0"/>
              </a:rPr>
              <a:t>Works</a:t>
            </a:r>
          </a:p>
        </p:txBody>
      </p:sp>
      <p:sp>
        <p:nvSpPr>
          <p:cNvPr id="3" name="Text Placeholder 2">
            <a:extLst>
              <a:ext uri="{FF2B5EF4-FFF2-40B4-BE49-F238E27FC236}">
                <a16:creationId xmlns:a16="http://schemas.microsoft.com/office/drawing/2014/main" id="{A50B433C-239D-404E-9E0A-3B1246681A5F}"/>
              </a:ext>
            </a:extLst>
          </p:cNvPr>
          <p:cNvSpPr>
            <a:spLocks noGrp="1"/>
          </p:cNvSpPr>
          <p:nvPr>
            <p:ph type="body" sz="quarter" idx="13"/>
          </p:nvPr>
        </p:nvSpPr>
        <p:spPr>
          <a:xfrm>
            <a:off x="327725" y="468836"/>
            <a:ext cx="3894800" cy="285320"/>
          </a:xfrm>
        </p:spPr>
        <p:txBody>
          <a:bodyPr/>
          <a:lstStyle/>
          <a:p>
            <a:r>
              <a:rPr lang="en-CA" dirty="0">
                <a:solidFill>
                  <a:schemeClr val="accent1"/>
                </a:solidFill>
              </a:rPr>
              <a:t>RFID Security Access Control System</a:t>
            </a:r>
            <a:endParaRPr lang="en-US" dirty="0">
              <a:solidFill>
                <a:schemeClr val="accent1"/>
              </a:solidFill>
            </a:endParaRPr>
          </a:p>
        </p:txBody>
      </p:sp>
      <p:sp>
        <p:nvSpPr>
          <p:cNvPr id="4" name="Text Placeholder 3">
            <a:extLst>
              <a:ext uri="{FF2B5EF4-FFF2-40B4-BE49-F238E27FC236}">
                <a16:creationId xmlns:a16="http://schemas.microsoft.com/office/drawing/2014/main" id="{58202680-7962-9C49-9F88-D04101364297}"/>
              </a:ext>
            </a:extLst>
          </p:cNvPr>
          <p:cNvSpPr>
            <a:spLocks noGrp="1"/>
          </p:cNvSpPr>
          <p:nvPr>
            <p:ph type="body" sz="quarter" idx="15"/>
          </p:nvPr>
        </p:nvSpPr>
        <p:spPr>
          <a:xfrm>
            <a:off x="327727" y="1729509"/>
            <a:ext cx="5103255" cy="4218710"/>
          </a:xfrm>
        </p:spPr>
        <p:txBody>
          <a:bodyPr/>
          <a:lstStyle/>
          <a:p>
            <a:pPr algn="just"/>
            <a:r>
              <a:rPr lang="en-CA" dirty="0">
                <a:ea typeface="Roboto Light" panose="02000000000000000000" pitchFamily="2" charset="0"/>
                <a:cs typeface="Roboto Light" panose="02000000000000000000" pitchFamily="2" charset="0"/>
              </a:rPr>
              <a:t>RFID (Radio-Frequency Identification) systems consist of three components: an RFID tag or smart label, an RFID reader, and an antenna. </a:t>
            </a:r>
          </a:p>
          <a:p>
            <a:pPr algn="just"/>
            <a:r>
              <a:rPr lang="en-CA" dirty="0">
                <a:ea typeface="Roboto Light" panose="02000000000000000000" pitchFamily="2" charset="0"/>
                <a:cs typeface="Roboto Light" panose="02000000000000000000" pitchFamily="2" charset="0"/>
              </a:rPr>
              <a:t>RFID tags contain an integrated circuit and an antenna, which are used to transmit data to the RFID reader. </a:t>
            </a:r>
          </a:p>
          <a:p>
            <a:pPr algn="just"/>
            <a:r>
              <a:rPr lang="en-CA" dirty="0">
                <a:ea typeface="Roboto Light" panose="02000000000000000000" pitchFamily="2" charset="0"/>
                <a:cs typeface="Roboto Light" panose="02000000000000000000" pitchFamily="2" charset="0"/>
              </a:rPr>
              <a:t>The RFID reader features a two-way radio transmitted-</a:t>
            </a:r>
            <a:r>
              <a:rPr lang="en-CA" dirty="0" err="1">
                <a:ea typeface="Roboto Light" panose="02000000000000000000" pitchFamily="2" charset="0"/>
                <a:cs typeface="Roboto Light" panose="02000000000000000000" pitchFamily="2" charset="0"/>
              </a:rPr>
              <a:t>reciever</a:t>
            </a:r>
            <a:r>
              <a:rPr lang="en-CA" dirty="0">
                <a:ea typeface="Roboto Light" panose="02000000000000000000" pitchFamily="2" charset="0"/>
                <a:cs typeface="Roboto Light" panose="02000000000000000000" pitchFamily="2" charset="0"/>
              </a:rPr>
              <a:t> (transceiver), sometimes referred to as an interrogator. The transceiver transmits an encoded radio signal to interrogate the tag. The radio signal essentially wakes or activates the tag. In turn, the tag transponder converts the radio signal into usable power, and responds to the reader.</a:t>
            </a:r>
          </a:p>
        </p:txBody>
      </p:sp>
      <p:pic>
        <p:nvPicPr>
          <p:cNvPr id="1028" name="Picture 4" descr="rfid ile ilgili gÃ¶rsel sonucu">
            <a:extLst>
              <a:ext uri="{FF2B5EF4-FFF2-40B4-BE49-F238E27FC236}">
                <a16:creationId xmlns:a16="http://schemas.microsoft.com/office/drawing/2014/main" id="{DFB76204-FB29-47E7-99BA-9FFEC3B4E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884" y="1536241"/>
            <a:ext cx="6753225"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141494"/>
      </p:ext>
    </p:ext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1+#ppt_w/2"/>
                                          </p:val>
                                        </p:tav>
                                        <p:tav tm="100000">
                                          <p:val>
                                            <p:strVal val="#ppt_x"/>
                                          </p:val>
                                        </p:tav>
                                      </p:tavLst>
                                    </p:anim>
                                    <p:anim calcmode="lin" valueType="num">
                                      <p:cBhvr additive="base">
                                        <p:cTn id="8" dur="500" fill="hold"/>
                                        <p:tgtEl>
                                          <p:spTgt spid="1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928DE3-4454-514C-824D-B956540C89D4}"/>
              </a:ext>
            </a:extLst>
          </p:cNvPr>
          <p:cNvSpPr>
            <a:spLocks noGrp="1"/>
          </p:cNvSpPr>
          <p:nvPr>
            <p:ph type="body" sz="quarter" idx="10"/>
          </p:nvPr>
        </p:nvSpPr>
        <p:spPr>
          <a:xfrm>
            <a:off x="502337" y="624376"/>
            <a:ext cx="9191838" cy="914400"/>
          </a:xfrm>
        </p:spPr>
        <p:txBody>
          <a:bodyPr/>
          <a:lstStyle/>
          <a:p>
            <a:r>
              <a:rPr lang="en-US" dirty="0"/>
              <a:t>Future Improvements</a:t>
            </a:r>
          </a:p>
        </p:txBody>
      </p:sp>
      <p:sp>
        <p:nvSpPr>
          <p:cNvPr id="3" name="Text Placeholder 2">
            <a:extLst>
              <a:ext uri="{FF2B5EF4-FFF2-40B4-BE49-F238E27FC236}">
                <a16:creationId xmlns:a16="http://schemas.microsoft.com/office/drawing/2014/main" id="{A2E82306-5CAA-0246-BC56-67BC0A557074}"/>
              </a:ext>
            </a:extLst>
          </p:cNvPr>
          <p:cNvSpPr>
            <a:spLocks noGrp="1"/>
          </p:cNvSpPr>
          <p:nvPr>
            <p:ph type="body" sz="quarter" idx="12"/>
          </p:nvPr>
        </p:nvSpPr>
        <p:spPr/>
        <p:txBody>
          <a:bodyPr/>
          <a:lstStyle/>
          <a:p>
            <a:r>
              <a:rPr lang="en-CA" dirty="0">
                <a:solidFill>
                  <a:schemeClr val="accent1"/>
                </a:solidFill>
              </a:rPr>
              <a:t>RFID Security Access Control System</a:t>
            </a:r>
            <a:endParaRPr lang="en-US" dirty="0">
              <a:solidFill>
                <a:schemeClr val="accent1"/>
              </a:solidFill>
            </a:endParaRPr>
          </a:p>
        </p:txBody>
      </p:sp>
      <p:sp>
        <p:nvSpPr>
          <p:cNvPr id="9" name="Shape 1622">
            <a:extLst>
              <a:ext uri="{FF2B5EF4-FFF2-40B4-BE49-F238E27FC236}">
                <a16:creationId xmlns:a16="http://schemas.microsoft.com/office/drawing/2014/main" id="{63FF830B-0110-8546-AE72-3C5E512C169D}"/>
              </a:ext>
            </a:extLst>
          </p:cNvPr>
          <p:cNvSpPr/>
          <p:nvPr/>
        </p:nvSpPr>
        <p:spPr>
          <a:xfrm>
            <a:off x="2147625" y="5706356"/>
            <a:ext cx="3648612" cy="1151644"/>
          </a:xfrm>
          <a:custGeom>
            <a:avLst/>
            <a:gdLst/>
            <a:ahLst/>
            <a:cxnLst/>
            <a:rect l="0" t="0" r="0" b="0"/>
            <a:pathLst>
              <a:path w="120000" h="120000" extrusionOk="0">
                <a:moveTo>
                  <a:pt x="106219" y="98000"/>
                </a:moveTo>
                <a:lnTo>
                  <a:pt x="105519" y="98046"/>
                </a:lnTo>
                <a:lnTo>
                  <a:pt x="104833" y="98136"/>
                </a:lnTo>
                <a:lnTo>
                  <a:pt x="104134" y="98317"/>
                </a:lnTo>
                <a:lnTo>
                  <a:pt x="103463" y="98634"/>
                </a:lnTo>
                <a:lnTo>
                  <a:pt x="103177" y="95239"/>
                </a:lnTo>
                <a:lnTo>
                  <a:pt x="102863" y="91980"/>
                </a:lnTo>
                <a:lnTo>
                  <a:pt x="102491" y="88721"/>
                </a:lnTo>
                <a:lnTo>
                  <a:pt x="102077" y="85507"/>
                </a:lnTo>
                <a:lnTo>
                  <a:pt x="101635" y="82429"/>
                </a:lnTo>
                <a:lnTo>
                  <a:pt x="101135" y="79396"/>
                </a:lnTo>
                <a:lnTo>
                  <a:pt x="100621" y="76454"/>
                </a:lnTo>
                <a:lnTo>
                  <a:pt x="100049" y="73511"/>
                </a:lnTo>
                <a:lnTo>
                  <a:pt x="99450" y="70705"/>
                </a:lnTo>
                <a:lnTo>
                  <a:pt x="98836" y="67944"/>
                </a:lnTo>
                <a:lnTo>
                  <a:pt x="98179" y="65364"/>
                </a:lnTo>
                <a:lnTo>
                  <a:pt x="97479" y="62783"/>
                </a:lnTo>
                <a:lnTo>
                  <a:pt x="96736" y="60339"/>
                </a:lnTo>
                <a:lnTo>
                  <a:pt x="95980" y="57985"/>
                </a:lnTo>
                <a:lnTo>
                  <a:pt x="95194" y="55677"/>
                </a:lnTo>
                <a:lnTo>
                  <a:pt x="94366" y="53549"/>
                </a:lnTo>
                <a:lnTo>
                  <a:pt x="93523" y="51422"/>
                </a:lnTo>
                <a:lnTo>
                  <a:pt x="92666" y="49475"/>
                </a:lnTo>
                <a:lnTo>
                  <a:pt x="91752" y="47665"/>
                </a:lnTo>
                <a:lnTo>
                  <a:pt x="90838" y="45899"/>
                </a:lnTo>
                <a:lnTo>
                  <a:pt x="89882" y="44315"/>
                </a:lnTo>
                <a:lnTo>
                  <a:pt x="88925" y="42821"/>
                </a:lnTo>
                <a:lnTo>
                  <a:pt x="87940" y="41463"/>
                </a:lnTo>
                <a:lnTo>
                  <a:pt x="86926" y="40196"/>
                </a:lnTo>
                <a:lnTo>
                  <a:pt x="85897" y="39109"/>
                </a:lnTo>
                <a:lnTo>
                  <a:pt x="84855" y="38113"/>
                </a:lnTo>
                <a:lnTo>
                  <a:pt x="83784" y="37253"/>
                </a:lnTo>
                <a:lnTo>
                  <a:pt x="82684" y="36574"/>
                </a:lnTo>
                <a:lnTo>
                  <a:pt x="81585" y="35986"/>
                </a:lnTo>
                <a:lnTo>
                  <a:pt x="80471" y="35579"/>
                </a:lnTo>
                <a:lnTo>
                  <a:pt x="79343" y="35307"/>
                </a:lnTo>
                <a:lnTo>
                  <a:pt x="78200" y="35171"/>
                </a:lnTo>
                <a:lnTo>
                  <a:pt x="77615" y="35171"/>
                </a:lnTo>
                <a:lnTo>
                  <a:pt x="77029" y="35262"/>
                </a:lnTo>
                <a:lnTo>
                  <a:pt x="76444" y="35307"/>
                </a:lnTo>
                <a:lnTo>
                  <a:pt x="75858" y="35443"/>
                </a:lnTo>
                <a:lnTo>
                  <a:pt x="75287" y="35579"/>
                </a:lnTo>
                <a:lnTo>
                  <a:pt x="74716" y="35760"/>
                </a:lnTo>
                <a:lnTo>
                  <a:pt x="74130" y="36031"/>
                </a:lnTo>
                <a:lnTo>
                  <a:pt x="73573" y="36303"/>
                </a:lnTo>
                <a:lnTo>
                  <a:pt x="73002" y="36620"/>
                </a:lnTo>
                <a:lnTo>
                  <a:pt x="72445" y="36937"/>
                </a:lnTo>
                <a:lnTo>
                  <a:pt x="71888" y="37344"/>
                </a:lnTo>
                <a:lnTo>
                  <a:pt x="71360" y="37797"/>
                </a:lnTo>
                <a:lnTo>
                  <a:pt x="70803" y="38249"/>
                </a:lnTo>
                <a:lnTo>
                  <a:pt x="70274" y="38792"/>
                </a:lnTo>
                <a:lnTo>
                  <a:pt x="69732" y="39290"/>
                </a:lnTo>
                <a:lnTo>
                  <a:pt x="69203" y="39879"/>
                </a:lnTo>
                <a:lnTo>
                  <a:pt x="68689" y="40467"/>
                </a:lnTo>
                <a:lnTo>
                  <a:pt x="68175" y="41146"/>
                </a:lnTo>
                <a:lnTo>
                  <a:pt x="67661" y="41780"/>
                </a:lnTo>
                <a:lnTo>
                  <a:pt x="67147" y="42504"/>
                </a:lnTo>
                <a:lnTo>
                  <a:pt x="66633" y="43228"/>
                </a:lnTo>
                <a:lnTo>
                  <a:pt x="66133" y="43998"/>
                </a:lnTo>
                <a:lnTo>
                  <a:pt x="65647" y="44768"/>
                </a:lnTo>
                <a:lnTo>
                  <a:pt x="65162" y="45628"/>
                </a:lnTo>
                <a:lnTo>
                  <a:pt x="64676" y="46488"/>
                </a:lnTo>
                <a:lnTo>
                  <a:pt x="64205" y="47393"/>
                </a:lnTo>
                <a:lnTo>
                  <a:pt x="63748" y="48298"/>
                </a:lnTo>
                <a:lnTo>
                  <a:pt x="63277" y="49294"/>
                </a:lnTo>
                <a:lnTo>
                  <a:pt x="62820" y="50245"/>
                </a:lnTo>
                <a:lnTo>
                  <a:pt x="62392" y="51286"/>
                </a:lnTo>
                <a:lnTo>
                  <a:pt x="61935" y="52372"/>
                </a:lnTo>
                <a:lnTo>
                  <a:pt x="61506" y="53413"/>
                </a:lnTo>
                <a:lnTo>
                  <a:pt x="61449" y="50652"/>
                </a:lnTo>
                <a:lnTo>
                  <a:pt x="61320" y="47936"/>
                </a:lnTo>
                <a:lnTo>
                  <a:pt x="61163" y="45220"/>
                </a:lnTo>
                <a:lnTo>
                  <a:pt x="60949" y="42640"/>
                </a:lnTo>
                <a:lnTo>
                  <a:pt x="60721" y="40060"/>
                </a:lnTo>
                <a:lnTo>
                  <a:pt x="60464" y="37525"/>
                </a:lnTo>
                <a:lnTo>
                  <a:pt x="60149" y="35035"/>
                </a:lnTo>
                <a:lnTo>
                  <a:pt x="59807" y="32636"/>
                </a:lnTo>
                <a:lnTo>
                  <a:pt x="59435" y="30282"/>
                </a:lnTo>
                <a:lnTo>
                  <a:pt x="59021" y="28019"/>
                </a:lnTo>
                <a:lnTo>
                  <a:pt x="58593" y="25711"/>
                </a:lnTo>
                <a:lnTo>
                  <a:pt x="58122" y="23583"/>
                </a:lnTo>
                <a:lnTo>
                  <a:pt x="57622" y="21456"/>
                </a:lnTo>
                <a:lnTo>
                  <a:pt x="57093" y="19509"/>
                </a:lnTo>
                <a:lnTo>
                  <a:pt x="56536" y="17563"/>
                </a:lnTo>
                <a:lnTo>
                  <a:pt x="55951" y="15752"/>
                </a:lnTo>
                <a:lnTo>
                  <a:pt x="55337" y="13987"/>
                </a:lnTo>
                <a:lnTo>
                  <a:pt x="54709" y="12267"/>
                </a:lnTo>
                <a:lnTo>
                  <a:pt x="54037" y="10682"/>
                </a:lnTo>
                <a:lnTo>
                  <a:pt x="53366" y="9188"/>
                </a:lnTo>
                <a:lnTo>
                  <a:pt x="52652" y="7831"/>
                </a:lnTo>
                <a:lnTo>
                  <a:pt x="51924" y="6518"/>
                </a:lnTo>
                <a:lnTo>
                  <a:pt x="51181" y="5341"/>
                </a:lnTo>
                <a:lnTo>
                  <a:pt x="50424" y="4300"/>
                </a:lnTo>
                <a:lnTo>
                  <a:pt x="49639" y="3304"/>
                </a:lnTo>
                <a:lnTo>
                  <a:pt x="48839" y="2489"/>
                </a:lnTo>
                <a:lnTo>
                  <a:pt x="48025" y="1765"/>
                </a:lnTo>
                <a:lnTo>
                  <a:pt x="47168" y="1176"/>
                </a:lnTo>
                <a:lnTo>
                  <a:pt x="46326" y="633"/>
                </a:lnTo>
                <a:lnTo>
                  <a:pt x="45469" y="316"/>
                </a:lnTo>
                <a:lnTo>
                  <a:pt x="44598" y="45"/>
                </a:lnTo>
                <a:lnTo>
                  <a:pt x="43727" y="0"/>
                </a:lnTo>
                <a:lnTo>
                  <a:pt x="42799" y="0"/>
                </a:lnTo>
                <a:lnTo>
                  <a:pt x="41870" y="181"/>
                </a:lnTo>
                <a:lnTo>
                  <a:pt x="40971" y="497"/>
                </a:lnTo>
                <a:lnTo>
                  <a:pt x="40085" y="995"/>
                </a:lnTo>
                <a:lnTo>
                  <a:pt x="39214" y="1629"/>
                </a:lnTo>
                <a:lnTo>
                  <a:pt x="38357" y="2353"/>
                </a:lnTo>
                <a:lnTo>
                  <a:pt x="37515" y="3259"/>
                </a:lnTo>
                <a:lnTo>
                  <a:pt x="36686" y="4254"/>
                </a:lnTo>
                <a:lnTo>
                  <a:pt x="35887" y="5341"/>
                </a:lnTo>
                <a:lnTo>
                  <a:pt x="35101" y="6608"/>
                </a:lnTo>
                <a:lnTo>
                  <a:pt x="34344" y="7966"/>
                </a:lnTo>
                <a:lnTo>
                  <a:pt x="33602" y="9415"/>
                </a:lnTo>
                <a:lnTo>
                  <a:pt x="32902" y="10954"/>
                </a:lnTo>
                <a:lnTo>
                  <a:pt x="32202" y="12674"/>
                </a:lnTo>
                <a:lnTo>
                  <a:pt x="31545" y="14439"/>
                </a:lnTo>
                <a:lnTo>
                  <a:pt x="30903" y="16295"/>
                </a:lnTo>
                <a:lnTo>
                  <a:pt x="30317" y="18287"/>
                </a:lnTo>
                <a:lnTo>
                  <a:pt x="29732" y="20279"/>
                </a:lnTo>
                <a:lnTo>
                  <a:pt x="29203" y="22451"/>
                </a:lnTo>
                <a:lnTo>
                  <a:pt x="28689" y="24669"/>
                </a:lnTo>
                <a:lnTo>
                  <a:pt x="28218" y="27023"/>
                </a:lnTo>
                <a:lnTo>
                  <a:pt x="27761" y="29377"/>
                </a:lnTo>
                <a:lnTo>
                  <a:pt x="27347" y="31867"/>
                </a:lnTo>
                <a:lnTo>
                  <a:pt x="26976" y="34356"/>
                </a:lnTo>
                <a:lnTo>
                  <a:pt x="26647" y="36937"/>
                </a:lnTo>
                <a:lnTo>
                  <a:pt x="26362" y="39607"/>
                </a:lnTo>
                <a:lnTo>
                  <a:pt x="26119" y="42278"/>
                </a:lnTo>
                <a:lnTo>
                  <a:pt x="25919" y="45039"/>
                </a:lnTo>
                <a:lnTo>
                  <a:pt x="25733" y="47846"/>
                </a:lnTo>
                <a:lnTo>
                  <a:pt x="25605" y="50743"/>
                </a:lnTo>
                <a:lnTo>
                  <a:pt x="25548" y="53640"/>
                </a:lnTo>
                <a:lnTo>
                  <a:pt x="25505" y="56582"/>
                </a:lnTo>
                <a:lnTo>
                  <a:pt x="25505" y="57125"/>
                </a:lnTo>
                <a:lnTo>
                  <a:pt x="25505" y="57578"/>
                </a:lnTo>
                <a:lnTo>
                  <a:pt x="25048" y="57306"/>
                </a:lnTo>
                <a:lnTo>
                  <a:pt x="24619" y="57125"/>
                </a:lnTo>
                <a:lnTo>
                  <a:pt x="24162" y="56944"/>
                </a:lnTo>
                <a:lnTo>
                  <a:pt x="23691" y="56808"/>
                </a:lnTo>
                <a:lnTo>
                  <a:pt x="23234" y="56672"/>
                </a:lnTo>
                <a:lnTo>
                  <a:pt x="22791" y="56537"/>
                </a:lnTo>
                <a:lnTo>
                  <a:pt x="22320" y="56446"/>
                </a:lnTo>
                <a:lnTo>
                  <a:pt x="21835" y="56446"/>
                </a:lnTo>
                <a:lnTo>
                  <a:pt x="20778" y="56537"/>
                </a:lnTo>
                <a:lnTo>
                  <a:pt x="19721" y="56718"/>
                </a:lnTo>
                <a:lnTo>
                  <a:pt x="18679" y="57125"/>
                </a:lnTo>
                <a:lnTo>
                  <a:pt x="17650" y="57623"/>
                </a:lnTo>
                <a:lnTo>
                  <a:pt x="16636" y="58302"/>
                </a:lnTo>
                <a:lnTo>
                  <a:pt x="15637" y="59072"/>
                </a:lnTo>
                <a:lnTo>
                  <a:pt x="14666" y="60067"/>
                </a:lnTo>
                <a:lnTo>
                  <a:pt x="13695" y="61154"/>
                </a:lnTo>
                <a:lnTo>
                  <a:pt x="12766" y="62421"/>
                </a:lnTo>
                <a:lnTo>
                  <a:pt x="11867" y="63779"/>
                </a:lnTo>
                <a:lnTo>
                  <a:pt x="10981" y="65273"/>
                </a:lnTo>
                <a:lnTo>
                  <a:pt x="10124" y="66903"/>
                </a:lnTo>
                <a:lnTo>
                  <a:pt x="9282" y="68668"/>
                </a:lnTo>
                <a:lnTo>
                  <a:pt x="8468" y="70569"/>
                </a:lnTo>
                <a:lnTo>
                  <a:pt x="7697" y="72516"/>
                </a:lnTo>
                <a:lnTo>
                  <a:pt x="6926" y="74598"/>
                </a:lnTo>
                <a:lnTo>
                  <a:pt x="6212" y="76816"/>
                </a:lnTo>
                <a:lnTo>
                  <a:pt x="5526" y="79124"/>
                </a:lnTo>
                <a:lnTo>
                  <a:pt x="4869" y="81523"/>
                </a:lnTo>
                <a:lnTo>
                  <a:pt x="4255" y="84013"/>
                </a:lnTo>
                <a:lnTo>
                  <a:pt x="3684" y="86639"/>
                </a:lnTo>
                <a:lnTo>
                  <a:pt x="3127" y="89309"/>
                </a:lnTo>
                <a:lnTo>
                  <a:pt x="2627" y="92025"/>
                </a:lnTo>
                <a:lnTo>
                  <a:pt x="2156" y="94832"/>
                </a:lnTo>
                <a:lnTo>
                  <a:pt x="1727" y="97774"/>
                </a:lnTo>
                <a:lnTo>
                  <a:pt x="1342" y="100807"/>
                </a:lnTo>
                <a:lnTo>
                  <a:pt x="1013" y="103840"/>
                </a:lnTo>
                <a:lnTo>
                  <a:pt x="699" y="106918"/>
                </a:lnTo>
                <a:lnTo>
                  <a:pt x="456" y="110132"/>
                </a:lnTo>
                <a:lnTo>
                  <a:pt x="242" y="113391"/>
                </a:lnTo>
                <a:lnTo>
                  <a:pt x="99" y="116650"/>
                </a:lnTo>
                <a:lnTo>
                  <a:pt x="0" y="120000"/>
                </a:lnTo>
                <a:lnTo>
                  <a:pt x="120000" y="120000"/>
                </a:lnTo>
                <a:lnTo>
                  <a:pt x="119685" y="118732"/>
                </a:lnTo>
                <a:lnTo>
                  <a:pt x="119371" y="117555"/>
                </a:lnTo>
                <a:lnTo>
                  <a:pt x="119043" y="116378"/>
                </a:lnTo>
                <a:lnTo>
                  <a:pt x="118714" y="115292"/>
                </a:lnTo>
                <a:lnTo>
                  <a:pt x="118372" y="114160"/>
                </a:lnTo>
                <a:lnTo>
                  <a:pt x="118014" y="113074"/>
                </a:lnTo>
                <a:lnTo>
                  <a:pt x="117672" y="112033"/>
                </a:lnTo>
                <a:lnTo>
                  <a:pt x="117300" y="111037"/>
                </a:lnTo>
                <a:lnTo>
                  <a:pt x="116915" y="110041"/>
                </a:lnTo>
                <a:lnTo>
                  <a:pt x="116515" y="109090"/>
                </a:lnTo>
                <a:lnTo>
                  <a:pt x="116129" y="108185"/>
                </a:lnTo>
                <a:lnTo>
                  <a:pt x="115715" y="107235"/>
                </a:lnTo>
                <a:lnTo>
                  <a:pt x="115301" y="106465"/>
                </a:lnTo>
                <a:lnTo>
                  <a:pt x="114887" y="105605"/>
                </a:lnTo>
                <a:lnTo>
                  <a:pt x="114459" y="104835"/>
                </a:lnTo>
                <a:lnTo>
                  <a:pt x="114030" y="104111"/>
                </a:lnTo>
                <a:lnTo>
                  <a:pt x="113573" y="103387"/>
                </a:lnTo>
                <a:lnTo>
                  <a:pt x="113145" y="102753"/>
                </a:lnTo>
                <a:lnTo>
                  <a:pt x="112674" y="102165"/>
                </a:lnTo>
                <a:lnTo>
                  <a:pt x="112217" y="101576"/>
                </a:lnTo>
                <a:lnTo>
                  <a:pt x="111745" y="101033"/>
                </a:lnTo>
                <a:lnTo>
                  <a:pt x="111274" y="100535"/>
                </a:lnTo>
                <a:lnTo>
                  <a:pt x="110774" y="100082"/>
                </a:lnTo>
                <a:lnTo>
                  <a:pt x="110303" y="99675"/>
                </a:lnTo>
                <a:lnTo>
                  <a:pt x="109817" y="99313"/>
                </a:lnTo>
                <a:lnTo>
                  <a:pt x="109318" y="98951"/>
                </a:lnTo>
                <a:lnTo>
                  <a:pt x="108803" y="98725"/>
                </a:lnTo>
                <a:lnTo>
                  <a:pt x="108289" y="98453"/>
                </a:lnTo>
                <a:lnTo>
                  <a:pt x="107775" y="98317"/>
                </a:lnTo>
                <a:lnTo>
                  <a:pt x="107261" y="98136"/>
                </a:lnTo>
                <a:lnTo>
                  <a:pt x="106747" y="98046"/>
                </a:lnTo>
                <a:lnTo>
                  <a:pt x="106219" y="98000"/>
                </a:lnTo>
                <a:close/>
              </a:path>
            </a:pathLst>
          </a:custGeom>
          <a:solidFill>
            <a:schemeClr val="tx2">
              <a:lumMod val="20000"/>
              <a:lumOff val="80000"/>
            </a:schemeClr>
          </a:solidFill>
          <a:ln>
            <a:noFill/>
          </a:ln>
        </p:spPr>
        <p:txBody>
          <a:bodyPr lIns="60941" tIns="30462" rIns="60941" bIns="30462" anchor="t" anchorCtr="0">
            <a:noAutofit/>
          </a:bodyPr>
          <a:lstStyle/>
          <a:p>
            <a:pPr>
              <a:buClr>
                <a:srgbClr val="000000"/>
              </a:buClr>
            </a:pPr>
            <a:endParaRPr sz="1200">
              <a:solidFill>
                <a:schemeClr val="dk1"/>
              </a:solidFill>
              <a:latin typeface="Calibri"/>
              <a:ea typeface="Calibri"/>
              <a:cs typeface="Calibri"/>
              <a:sym typeface="Calibri"/>
            </a:endParaRPr>
          </a:p>
        </p:txBody>
      </p:sp>
      <p:sp>
        <p:nvSpPr>
          <p:cNvPr id="10" name="Shape 1623">
            <a:extLst>
              <a:ext uri="{FF2B5EF4-FFF2-40B4-BE49-F238E27FC236}">
                <a16:creationId xmlns:a16="http://schemas.microsoft.com/office/drawing/2014/main" id="{BA6D34DE-76DC-C649-B2AA-CF611EFE2DE8}"/>
              </a:ext>
            </a:extLst>
          </p:cNvPr>
          <p:cNvSpPr/>
          <p:nvPr/>
        </p:nvSpPr>
        <p:spPr>
          <a:xfrm>
            <a:off x="0" y="5706356"/>
            <a:ext cx="3648612" cy="1151644"/>
          </a:xfrm>
          <a:custGeom>
            <a:avLst/>
            <a:gdLst/>
            <a:ahLst/>
            <a:cxnLst/>
            <a:rect l="0" t="0" r="0" b="0"/>
            <a:pathLst>
              <a:path w="120000" h="120000" extrusionOk="0">
                <a:moveTo>
                  <a:pt x="106219" y="98000"/>
                </a:moveTo>
                <a:lnTo>
                  <a:pt x="105519" y="98046"/>
                </a:lnTo>
                <a:lnTo>
                  <a:pt x="104833" y="98136"/>
                </a:lnTo>
                <a:lnTo>
                  <a:pt x="104134" y="98317"/>
                </a:lnTo>
                <a:lnTo>
                  <a:pt x="103463" y="98634"/>
                </a:lnTo>
                <a:lnTo>
                  <a:pt x="103177" y="95239"/>
                </a:lnTo>
                <a:lnTo>
                  <a:pt x="102863" y="91980"/>
                </a:lnTo>
                <a:lnTo>
                  <a:pt x="102491" y="88721"/>
                </a:lnTo>
                <a:lnTo>
                  <a:pt x="102077" y="85507"/>
                </a:lnTo>
                <a:lnTo>
                  <a:pt x="101635" y="82429"/>
                </a:lnTo>
                <a:lnTo>
                  <a:pt x="101135" y="79396"/>
                </a:lnTo>
                <a:lnTo>
                  <a:pt x="100621" y="76454"/>
                </a:lnTo>
                <a:lnTo>
                  <a:pt x="100049" y="73511"/>
                </a:lnTo>
                <a:lnTo>
                  <a:pt x="99450" y="70705"/>
                </a:lnTo>
                <a:lnTo>
                  <a:pt x="98836" y="67944"/>
                </a:lnTo>
                <a:lnTo>
                  <a:pt x="98179" y="65364"/>
                </a:lnTo>
                <a:lnTo>
                  <a:pt x="97479" y="62783"/>
                </a:lnTo>
                <a:lnTo>
                  <a:pt x="96736" y="60339"/>
                </a:lnTo>
                <a:lnTo>
                  <a:pt x="95980" y="57985"/>
                </a:lnTo>
                <a:lnTo>
                  <a:pt x="95194" y="55677"/>
                </a:lnTo>
                <a:lnTo>
                  <a:pt x="94366" y="53549"/>
                </a:lnTo>
                <a:lnTo>
                  <a:pt x="93523" y="51422"/>
                </a:lnTo>
                <a:lnTo>
                  <a:pt x="92666" y="49475"/>
                </a:lnTo>
                <a:lnTo>
                  <a:pt x="91752" y="47665"/>
                </a:lnTo>
                <a:lnTo>
                  <a:pt x="90838" y="45899"/>
                </a:lnTo>
                <a:lnTo>
                  <a:pt x="89882" y="44315"/>
                </a:lnTo>
                <a:lnTo>
                  <a:pt x="88925" y="42821"/>
                </a:lnTo>
                <a:lnTo>
                  <a:pt x="87940" y="41463"/>
                </a:lnTo>
                <a:lnTo>
                  <a:pt x="86926" y="40196"/>
                </a:lnTo>
                <a:lnTo>
                  <a:pt x="85897" y="39109"/>
                </a:lnTo>
                <a:lnTo>
                  <a:pt x="84855" y="38113"/>
                </a:lnTo>
                <a:lnTo>
                  <a:pt x="83784" y="37253"/>
                </a:lnTo>
                <a:lnTo>
                  <a:pt x="82684" y="36574"/>
                </a:lnTo>
                <a:lnTo>
                  <a:pt x="81585" y="35986"/>
                </a:lnTo>
                <a:lnTo>
                  <a:pt x="80471" y="35579"/>
                </a:lnTo>
                <a:lnTo>
                  <a:pt x="79343" y="35307"/>
                </a:lnTo>
                <a:lnTo>
                  <a:pt x="78200" y="35171"/>
                </a:lnTo>
                <a:lnTo>
                  <a:pt x="77615" y="35171"/>
                </a:lnTo>
                <a:lnTo>
                  <a:pt x="77029" y="35262"/>
                </a:lnTo>
                <a:lnTo>
                  <a:pt x="76444" y="35307"/>
                </a:lnTo>
                <a:lnTo>
                  <a:pt x="75858" y="35443"/>
                </a:lnTo>
                <a:lnTo>
                  <a:pt x="75287" y="35579"/>
                </a:lnTo>
                <a:lnTo>
                  <a:pt x="74716" y="35760"/>
                </a:lnTo>
                <a:lnTo>
                  <a:pt x="74130" y="36031"/>
                </a:lnTo>
                <a:lnTo>
                  <a:pt x="73573" y="36303"/>
                </a:lnTo>
                <a:lnTo>
                  <a:pt x="73002" y="36620"/>
                </a:lnTo>
                <a:lnTo>
                  <a:pt x="72445" y="36937"/>
                </a:lnTo>
                <a:lnTo>
                  <a:pt x="71888" y="37344"/>
                </a:lnTo>
                <a:lnTo>
                  <a:pt x="71360" y="37797"/>
                </a:lnTo>
                <a:lnTo>
                  <a:pt x="70803" y="38249"/>
                </a:lnTo>
                <a:lnTo>
                  <a:pt x="70274" y="38792"/>
                </a:lnTo>
                <a:lnTo>
                  <a:pt x="69732" y="39290"/>
                </a:lnTo>
                <a:lnTo>
                  <a:pt x="69203" y="39879"/>
                </a:lnTo>
                <a:lnTo>
                  <a:pt x="68689" y="40467"/>
                </a:lnTo>
                <a:lnTo>
                  <a:pt x="68175" y="41146"/>
                </a:lnTo>
                <a:lnTo>
                  <a:pt x="67661" y="41780"/>
                </a:lnTo>
                <a:lnTo>
                  <a:pt x="67147" y="42504"/>
                </a:lnTo>
                <a:lnTo>
                  <a:pt x="66633" y="43228"/>
                </a:lnTo>
                <a:lnTo>
                  <a:pt x="66133" y="43998"/>
                </a:lnTo>
                <a:lnTo>
                  <a:pt x="65647" y="44768"/>
                </a:lnTo>
                <a:lnTo>
                  <a:pt x="65162" y="45628"/>
                </a:lnTo>
                <a:lnTo>
                  <a:pt x="64676" y="46488"/>
                </a:lnTo>
                <a:lnTo>
                  <a:pt x="64205" y="47393"/>
                </a:lnTo>
                <a:lnTo>
                  <a:pt x="63748" y="48298"/>
                </a:lnTo>
                <a:lnTo>
                  <a:pt x="63277" y="49294"/>
                </a:lnTo>
                <a:lnTo>
                  <a:pt x="62820" y="50245"/>
                </a:lnTo>
                <a:lnTo>
                  <a:pt x="62392" y="51286"/>
                </a:lnTo>
                <a:lnTo>
                  <a:pt x="61935" y="52372"/>
                </a:lnTo>
                <a:lnTo>
                  <a:pt x="61506" y="53413"/>
                </a:lnTo>
                <a:lnTo>
                  <a:pt x="61449" y="50652"/>
                </a:lnTo>
                <a:lnTo>
                  <a:pt x="61320" y="47936"/>
                </a:lnTo>
                <a:lnTo>
                  <a:pt x="61163" y="45220"/>
                </a:lnTo>
                <a:lnTo>
                  <a:pt x="60949" y="42640"/>
                </a:lnTo>
                <a:lnTo>
                  <a:pt x="60721" y="40060"/>
                </a:lnTo>
                <a:lnTo>
                  <a:pt x="60464" y="37525"/>
                </a:lnTo>
                <a:lnTo>
                  <a:pt x="60149" y="35035"/>
                </a:lnTo>
                <a:lnTo>
                  <a:pt x="59807" y="32636"/>
                </a:lnTo>
                <a:lnTo>
                  <a:pt x="59435" y="30282"/>
                </a:lnTo>
                <a:lnTo>
                  <a:pt x="59021" y="28019"/>
                </a:lnTo>
                <a:lnTo>
                  <a:pt x="58593" y="25711"/>
                </a:lnTo>
                <a:lnTo>
                  <a:pt x="58122" y="23583"/>
                </a:lnTo>
                <a:lnTo>
                  <a:pt x="57622" y="21456"/>
                </a:lnTo>
                <a:lnTo>
                  <a:pt x="57093" y="19509"/>
                </a:lnTo>
                <a:lnTo>
                  <a:pt x="56536" y="17563"/>
                </a:lnTo>
                <a:lnTo>
                  <a:pt x="55951" y="15752"/>
                </a:lnTo>
                <a:lnTo>
                  <a:pt x="55337" y="13987"/>
                </a:lnTo>
                <a:lnTo>
                  <a:pt x="54709" y="12267"/>
                </a:lnTo>
                <a:lnTo>
                  <a:pt x="54037" y="10682"/>
                </a:lnTo>
                <a:lnTo>
                  <a:pt x="53366" y="9188"/>
                </a:lnTo>
                <a:lnTo>
                  <a:pt x="52652" y="7831"/>
                </a:lnTo>
                <a:lnTo>
                  <a:pt x="51924" y="6518"/>
                </a:lnTo>
                <a:lnTo>
                  <a:pt x="51181" y="5341"/>
                </a:lnTo>
                <a:lnTo>
                  <a:pt x="50424" y="4300"/>
                </a:lnTo>
                <a:lnTo>
                  <a:pt x="49639" y="3304"/>
                </a:lnTo>
                <a:lnTo>
                  <a:pt x="48839" y="2489"/>
                </a:lnTo>
                <a:lnTo>
                  <a:pt x="48025" y="1765"/>
                </a:lnTo>
                <a:lnTo>
                  <a:pt x="47168" y="1176"/>
                </a:lnTo>
                <a:lnTo>
                  <a:pt x="46326" y="633"/>
                </a:lnTo>
                <a:lnTo>
                  <a:pt x="45469" y="316"/>
                </a:lnTo>
                <a:lnTo>
                  <a:pt x="44598" y="45"/>
                </a:lnTo>
                <a:lnTo>
                  <a:pt x="43727" y="0"/>
                </a:lnTo>
                <a:lnTo>
                  <a:pt x="42799" y="0"/>
                </a:lnTo>
                <a:lnTo>
                  <a:pt x="41870" y="181"/>
                </a:lnTo>
                <a:lnTo>
                  <a:pt x="40971" y="497"/>
                </a:lnTo>
                <a:lnTo>
                  <a:pt x="40085" y="995"/>
                </a:lnTo>
                <a:lnTo>
                  <a:pt x="39214" y="1629"/>
                </a:lnTo>
                <a:lnTo>
                  <a:pt x="38357" y="2353"/>
                </a:lnTo>
                <a:lnTo>
                  <a:pt x="37515" y="3259"/>
                </a:lnTo>
                <a:lnTo>
                  <a:pt x="36686" y="4254"/>
                </a:lnTo>
                <a:lnTo>
                  <a:pt x="35887" y="5341"/>
                </a:lnTo>
                <a:lnTo>
                  <a:pt x="35101" y="6608"/>
                </a:lnTo>
                <a:lnTo>
                  <a:pt x="34344" y="7966"/>
                </a:lnTo>
                <a:lnTo>
                  <a:pt x="33602" y="9415"/>
                </a:lnTo>
                <a:lnTo>
                  <a:pt x="32902" y="10954"/>
                </a:lnTo>
                <a:lnTo>
                  <a:pt x="32202" y="12674"/>
                </a:lnTo>
                <a:lnTo>
                  <a:pt x="31545" y="14439"/>
                </a:lnTo>
                <a:lnTo>
                  <a:pt x="30903" y="16295"/>
                </a:lnTo>
                <a:lnTo>
                  <a:pt x="30317" y="18287"/>
                </a:lnTo>
                <a:lnTo>
                  <a:pt x="29732" y="20279"/>
                </a:lnTo>
                <a:lnTo>
                  <a:pt x="29203" y="22451"/>
                </a:lnTo>
                <a:lnTo>
                  <a:pt x="28689" y="24669"/>
                </a:lnTo>
                <a:lnTo>
                  <a:pt x="28218" y="27023"/>
                </a:lnTo>
                <a:lnTo>
                  <a:pt x="27761" y="29377"/>
                </a:lnTo>
                <a:lnTo>
                  <a:pt x="27347" y="31867"/>
                </a:lnTo>
                <a:lnTo>
                  <a:pt x="26976" y="34356"/>
                </a:lnTo>
                <a:lnTo>
                  <a:pt x="26647" y="36937"/>
                </a:lnTo>
                <a:lnTo>
                  <a:pt x="26362" y="39607"/>
                </a:lnTo>
                <a:lnTo>
                  <a:pt x="26119" y="42278"/>
                </a:lnTo>
                <a:lnTo>
                  <a:pt x="25919" y="45039"/>
                </a:lnTo>
                <a:lnTo>
                  <a:pt x="25733" y="47846"/>
                </a:lnTo>
                <a:lnTo>
                  <a:pt x="25605" y="50743"/>
                </a:lnTo>
                <a:lnTo>
                  <a:pt x="25548" y="53640"/>
                </a:lnTo>
                <a:lnTo>
                  <a:pt x="25505" y="56582"/>
                </a:lnTo>
                <a:lnTo>
                  <a:pt x="25505" y="57125"/>
                </a:lnTo>
                <a:lnTo>
                  <a:pt x="25505" y="57578"/>
                </a:lnTo>
                <a:lnTo>
                  <a:pt x="25048" y="57306"/>
                </a:lnTo>
                <a:lnTo>
                  <a:pt x="24619" y="57125"/>
                </a:lnTo>
                <a:lnTo>
                  <a:pt x="24162" y="56944"/>
                </a:lnTo>
                <a:lnTo>
                  <a:pt x="23691" y="56808"/>
                </a:lnTo>
                <a:lnTo>
                  <a:pt x="23234" y="56672"/>
                </a:lnTo>
                <a:lnTo>
                  <a:pt x="22791" y="56537"/>
                </a:lnTo>
                <a:lnTo>
                  <a:pt x="22320" y="56446"/>
                </a:lnTo>
                <a:lnTo>
                  <a:pt x="21835" y="56446"/>
                </a:lnTo>
                <a:lnTo>
                  <a:pt x="20778" y="56537"/>
                </a:lnTo>
                <a:lnTo>
                  <a:pt x="19721" y="56718"/>
                </a:lnTo>
                <a:lnTo>
                  <a:pt x="18679" y="57125"/>
                </a:lnTo>
                <a:lnTo>
                  <a:pt x="17650" y="57623"/>
                </a:lnTo>
                <a:lnTo>
                  <a:pt x="16636" y="58302"/>
                </a:lnTo>
                <a:lnTo>
                  <a:pt x="15637" y="59072"/>
                </a:lnTo>
                <a:lnTo>
                  <a:pt x="14666" y="60067"/>
                </a:lnTo>
                <a:lnTo>
                  <a:pt x="13695" y="61154"/>
                </a:lnTo>
                <a:lnTo>
                  <a:pt x="12766" y="62421"/>
                </a:lnTo>
                <a:lnTo>
                  <a:pt x="11867" y="63779"/>
                </a:lnTo>
                <a:lnTo>
                  <a:pt x="10981" y="65273"/>
                </a:lnTo>
                <a:lnTo>
                  <a:pt x="10124" y="66903"/>
                </a:lnTo>
                <a:lnTo>
                  <a:pt x="9282" y="68668"/>
                </a:lnTo>
                <a:lnTo>
                  <a:pt x="8468" y="70569"/>
                </a:lnTo>
                <a:lnTo>
                  <a:pt x="7697" y="72516"/>
                </a:lnTo>
                <a:lnTo>
                  <a:pt x="6926" y="74598"/>
                </a:lnTo>
                <a:lnTo>
                  <a:pt x="6212" y="76816"/>
                </a:lnTo>
                <a:lnTo>
                  <a:pt x="5526" y="79124"/>
                </a:lnTo>
                <a:lnTo>
                  <a:pt x="4869" y="81523"/>
                </a:lnTo>
                <a:lnTo>
                  <a:pt x="4255" y="84013"/>
                </a:lnTo>
                <a:lnTo>
                  <a:pt x="3684" y="86639"/>
                </a:lnTo>
                <a:lnTo>
                  <a:pt x="3127" y="89309"/>
                </a:lnTo>
                <a:lnTo>
                  <a:pt x="2627" y="92025"/>
                </a:lnTo>
                <a:lnTo>
                  <a:pt x="2156" y="94832"/>
                </a:lnTo>
                <a:lnTo>
                  <a:pt x="1727" y="97774"/>
                </a:lnTo>
                <a:lnTo>
                  <a:pt x="1342" y="100807"/>
                </a:lnTo>
                <a:lnTo>
                  <a:pt x="1013" y="103840"/>
                </a:lnTo>
                <a:lnTo>
                  <a:pt x="699" y="106918"/>
                </a:lnTo>
                <a:lnTo>
                  <a:pt x="456" y="110132"/>
                </a:lnTo>
                <a:lnTo>
                  <a:pt x="242" y="113391"/>
                </a:lnTo>
                <a:lnTo>
                  <a:pt x="99" y="116650"/>
                </a:lnTo>
                <a:lnTo>
                  <a:pt x="0" y="120000"/>
                </a:lnTo>
                <a:lnTo>
                  <a:pt x="120000" y="120000"/>
                </a:lnTo>
                <a:lnTo>
                  <a:pt x="119685" y="118732"/>
                </a:lnTo>
                <a:lnTo>
                  <a:pt x="119371" y="117555"/>
                </a:lnTo>
                <a:lnTo>
                  <a:pt x="119043" y="116378"/>
                </a:lnTo>
                <a:lnTo>
                  <a:pt x="118714" y="115292"/>
                </a:lnTo>
                <a:lnTo>
                  <a:pt x="118372" y="114160"/>
                </a:lnTo>
                <a:lnTo>
                  <a:pt x="118014" y="113074"/>
                </a:lnTo>
                <a:lnTo>
                  <a:pt x="117672" y="112033"/>
                </a:lnTo>
                <a:lnTo>
                  <a:pt x="117300" y="111037"/>
                </a:lnTo>
                <a:lnTo>
                  <a:pt x="116915" y="110041"/>
                </a:lnTo>
                <a:lnTo>
                  <a:pt x="116515" y="109090"/>
                </a:lnTo>
                <a:lnTo>
                  <a:pt x="116129" y="108185"/>
                </a:lnTo>
                <a:lnTo>
                  <a:pt x="115715" y="107235"/>
                </a:lnTo>
                <a:lnTo>
                  <a:pt x="115301" y="106465"/>
                </a:lnTo>
                <a:lnTo>
                  <a:pt x="114887" y="105605"/>
                </a:lnTo>
                <a:lnTo>
                  <a:pt x="114459" y="104835"/>
                </a:lnTo>
                <a:lnTo>
                  <a:pt x="114030" y="104111"/>
                </a:lnTo>
                <a:lnTo>
                  <a:pt x="113573" y="103387"/>
                </a:lnTo>
                <a:lnTo>
                  <a:pt x="113145" y="102753"/>
                </a:lnTo>
                <a:lnTo>
                  <a:pt x="112674" y="102165"/>
                </a:lnTo>
                <a:lnTo>
                  <a:pt x="112217" y="101576"/>
                </a:lnTo>
                <a:lnTo>
                  <a:pt x="111745" y="101033"/>
                </a:lnTo>
                <a:lnTo>
                  <a:pt x="111274" y="100535"/>
                </a:lnTo>
                <a:lnTo>
                  <a:pt x="110774" y="100082"/>
                </a:lnTo>
                <a:lnTo>
                  <a:pt x="110303" y="99675"/>
                </a:lnTo>
                <a:lnTo>
                  <a:pt x="109817" y="99313"/>
                </a:lnTo>
                <a:lnTo>
                  <a:pt x="109318" y="98951"/>
                </a:lnTo>
                <a:lnTo>
                  <a:pt x="108803" y="98725"/>
                </a:lnTo>
                <a:lnTo>
                  <a:pt x="108289" y="98453"/>
                </a:lnTo>
                <a:lnTo>
                  <a:pt x="107775" y="98317"/>
                </a:lnTo>
                <a:lnTo>
                  <a:pt x="107261" y="98136"/>
                </a:lnTo>
                <a:lnTo>
                  <a:pt x="106747" y="98046"/>
                </a:lnTo>
                <a:lnTo>
                  <a:pt x="106219" y="98000"/>
                </a:lnTo>
                <a:close/>
              </a:path>
            </a:pathLst>
          </a:custGeom>
          <a:solidFill>
            <a:schemeClr val="tx2">
              <a:lumMod val="20000"/>
              <a:lumOff val="80000"/>
            </a:schemeClr>
          </a:solidFill>
          <a:ln>
            <a:noFill/>
          </a:ln>
        </p:spPr>
        <p:txBody>
          <a:bodyPr lIns="60941" tIns="30462" rIns="60941" bIns="30462" anchor="t" anchorCtr="0">
            <a:noAutofit/>
          </a:bodyPr>
          <a:lstStyle/>
          <a:p>
            <a:pPr>
              <a:buClr>
                <a:srgbClr val="000000"/>
              </a:buClr>
            </a:pPr>
            <a:endParaRPr sz="1200">
              <a:solidFill>
                <a:schemeClr val="dk1"/>
              </a:solidFill>
              <a:latin typeface="Calibri"/>
              <a:ea typeface="Calibri"/>
              <a:cs typeface="Calibri"/>
              <a:sym typeface="Calibri"/>
            </a:endParaRPr>
          </a:p>
        </p:txBody>
      </p:sp>
      <p:grpSp>
        <p:nvGrpSpPr>
          <p:cNvPr id="11" name="Group 10">
            <a:extLst>
              <a:ext uri="{FF2B5EF4-FFF2-40B4-BE49-F238E27FC236}">
                <a16:creationId xmlns:a16="http://schemas.microsoft.com/office/drawing/2014/main" id="{F202F748-0FF3-EB4E-A7F2-4B0ADA062475}"/>
              </a:ext>
            </a:extLst>
          </p:cNvPr>
          <p:cNvGrpSpPr/>
          <p:nvPr/>
        </p:nvGrpSpPr>
        <p:grpSpPr>
          <a:xfrm>
            <a:off x="1417089" y="1637258"/>
            <a:ext cx="2374800" cy="4219202"/>
            <a:chOff x="1417089" y="1637258"/>
            <a:chExt cx="2374800" cy="4219202"/>
          </a:xfrm>
        </p:grpSpPr>
        <p:grpSp>
          <p:nvGrpSpPr>
            <p:cNvPr id="12" name="Group 11">
              <a:extLst>
                <a:ext uri="{FF2B5EF4-FFF2-40B4-BE49-F238E27FC236}">
                  <a16:creationId xmlns:a16="http://schemas.microsoft.com/office/drawing/2014/main" id="{4832E083-E701-7B4A-A40B-4010AD2EE11E}"/>
                </a:ext>
              </a:extLst>
            </p:cNvPr>
            <p:cNvGrpSpPr/>
            <p:nvPr/>
          </p:nvGrpSpPr>
          <p:grpSpPr>
            <a:xfrm>
              <a:off x="1703557" y="2276471"/>
              <a:ext cx="1727754" cy="3579989"/>
              <a:chOff x="1703557" y="2276471"/>
              <a:chExt cx="1727754" cy="3579989"/>
            </a:xfrm>
          </p:grpSpPr>
          <p:grpSp>
            <p:nvGrpSpPr>
              <p:cNvPr id="14" name="Shape 1624">
                <a:extLst>
                  <a:ext uri="{FF2B5EF4-FFF2-40B4-BE49-F238E27FC236}">
                    <a16:creationId xmlns:a16="http://schemas.microsoft.com/office/drawing/2014/main" id="{B4DF4463-3573-B640-98D2-D030479DFB3A}"/>
                  </a:ext>
                </a:extLst>
              </p:cNvPr>
              <p:cNvGrpSpPr/>
              <p:nvPr/>
            </p:nvGrpSpPr>
            <p:grpSpPr>
              <a:xfrm rot="2700000">
                <a:off x="2181520" y="3998664"/>
                <a:ext cx="770052" cy="771307"/>
                <a:chOff x="12814300" y="5689600"/>
                <a:chExt cx="1947861" cy="1951036"/>
              </a:xfrm>
            </p:grpSpPr>
            <p:sp>
              <p:nvSpPr>
                <p:cNvPr id="19" name="Shape 1625">
                  <a:extLst>
                    <a:ext uri="{FF2B5EF4-FFF2-40B4-BE49-F238E27FC236}">
                      <a16:creationId xmlns:a16="http://schemas.microsoft.com/office/drawing/2014/main" id="{18B1B52A-C331-EE46-B6FF-B51A7E14C949}"/>
                    </a:ext>
                  </a:extLst>
                </p:cNvPr>
                <p:cNvSpPr/>
                <p:nvPr/>
              </p:nvSpPr>
              <p:spPr>
                <a:xfrm>
                  <a:off x="12814300" y="5689600"/>
                  <a:ext cx="1495423" cy="1497013"/>
                </a:xfrm>
                <a:custGeom>
                  <a:avLst/>
                  <a:gdLst/>
                  <a:ahLst/>
                  <a:cxnLst/>
                  <a:rect l="0" t="0" r="0" b="0"/>
                  <a:pathLst>
                    <a:path w="120000" h="120000" extrusionOk="0">
                      <a:moveTo>
                        <a:pt x="3377" y="100530"/>
                      </a:moveTo>
                      <a:lnTo>
                        <a:pt x="100499" y="3372"/>
                      </a:lnTo>
                      <a:lnTo>
                        <a:pt x="101327" y="2735"/>
                      </a:lnTo>
                      <a:lnTo>
                        <a:pt x="102156" y="2099"/>
                      </a:lnTo>
                      <a:lnTo>
                        <a:pt x="102984" y="1527"/>
                      </a:lnTo>
                      <a:lnTo>
                        <a:pt x="103749" y="1081"/>
                      </a:lnTo>
                      <a:lnTo>
                        <a:pt x="104705" y="636"/>
                      </a:lnTo>
                      <a:lnTo>
                        <a:pt x="105597" y="318"/>
                      </a:lnTo>
                      <a:lnTo>
                        <a:pt x="106553" y="190"/>
                      </a:lnTo>
                      <a:lnTo>
                        <a:pt x="107445" y="0"/>
                      </a:lnTo>
                      <a:lnTo>
                        <a:pt x="108337" y="0"/>
                      </a:lnTo>
                      <a:lnTo>
                        <a:pt x="109166" y="0"/>
                      </a:lnTo>
                      <a:lnTo>
                        <a:pt x="110122" y="190"/>
                      </a:lnTo>
                      <a:lnTo>
                        <a:pt x="110950" y="318"/>
                      </a:lnTo>
                      <a:lnTo>
                        <a:pt x="111651" y="699"/>
                      </a:lnTo>
                      <a:lnTo>
                        <a:pt x="112480" y="1081"/>
                      </a:lnTo>
                      <a:lnTo>
                        <a:pt x="113117" y="1527"/>
                      </a:lnTo>
                      <a:lnTo>
                        <a:pt x="113882" y="2163"/>
                      </a:lnTo>
                      <a:lnTo>
                        <a:pt x="117833" y="6108"/>
                      </a:lnTo>
                      <a:lnTo>
                        <a:pt x="118470" y="6871"/>
                      </a:lnTo>
                      <a:lnTo>
                        <a:pt x="118916" y="7507"/>
                      </a:lnTo>
                      <a:lnTo>
                        <a:pt x="119298" y="8335"/>
                      </a:lnTo>
                      <a:lnTo>
                        <a:pt x="119681" y="9034"/>
                      </a:lnTo>
                      <a:lnTo>
                        <a:pt x="119808" y="9862"/>
                      </a:lnTo>
                      <a:lnTo>
                        <a:pt x="119936" y="10816"/>
                      </a:lnTo>
                      <a:lnTo>
                        <a:pt x="120000" y="11643"/>
                      </a:lnTo>
                      <a:lnTo>
                        <a:pt x="119936" y="12534"/>
                      </a:lnTo>
                      <a:lnTo>
                        <a:pt x="119808" y="13488"/>
                      </a:lnTo>
                      <a:lnTo>
                        <a:pt x="119681" y="14379"/>
                      </a:lnTo>
                      <a:lnTo>
                        <a:pt x="119298" y="15334"/>
                      </a:lnTo>
                      <a:lnTo>
                        <a:pt x="118916" y="16097"/>
                      </a:lnTo>
                      <a:lnTo>
                        <a:pt x="118470" y="17051"/>
                      </a:lnTo>
                      <a:lnTo>
                        <a:pt x="117896" y="17879"/>
                      </a:lnTo>
                      <a:lnTo>
                        <a:pt x="117259" y="18706"/>
                      </a:lnTo>
                      <a:lnTo>
                        <a:pt x="116622" y="19406"/>
                      </a:lnTo>
                      <a:lnTo>
                        <a:pt x="19437" y="116627"/>
                      </a:lnTo>
                      <a:lnTo>
                        <a:pt x="18736" y="117327"/>
                      </a:lnTo>
                      <a:lnTo>
                        <a:pt x="17907" y="117963"/>
                      </a:lnTo>
                      <a:lnTo>
                        <a:pt x="17079" y="118536"/>
                      </a:lnTo>
                      <a:lnTo>
                        <a:pt x="16123" y="118981"/>
                      </a:lnTo>
                      <a:lnTo>
                        <a:pt x="15231" y="119363"/>
                      </a:lnTo>
                      <a:lnTo>
                        <a:pt x="14275" y="119618"/>
                      </a:lnTo>
                      <a:lnTo>
                        <a:pt x="13510" y="119936"/>
                      </a:lnTo>
                      <a:lnTo>
                        <a:pt x="12554" y="120000"/>
                      </a:lnTo>
                      <a:lnTo>
                        <a:pt x="11662" y="120000"/>
                      </a:lnTo>
                      <a:lnTo>
                        <a:pt x="10706" y="120000"/>
                      </a:lnTo>
                      <a:lnTo>
                        <a:pt x="9877" y="119809"/>
                      </a:lnTo>
                      <a:lnTo>
                        <a:pt x="9049" y="119618"/>
                      </a:lnTo>
                      <a:lnTo>
                        <a:pt x="8220" y="119363"/>
                      </a:lnTo>
                      <a:lnTo>
                        <a:pt x="7519" y="118918"/>
                      </a:lnTo>
                      <a:lnTo>
                        <a:pt x="6755" y="118472"/>
                      </a:lnTo>
                      <a:lnTo>
                        <a:pt x="6117" y="117900"/>
                      </a:lnTo>
                      <a:lnTo>
                        <a:pt x="2103" y="113828"/>
                      </a:lnTo>
                      <a:lnTo>
                        <a:pt x="1529" y="113191"/>
                      </a:lnTo>
                      <a:lnTo>
                        <a:pt x="1083" y="112492"/>
                      </a:lnTo>
                      <a:lnTo>
                        <a:pt x="637" y="111728"/>
                      </a:lnTo>
                      <a:lnTo>
                        <a:pt x="382" y="110901"/>
                      </a:lnTo>
                      <a:lnTo>
                        <a:pt x="63" y="110074"/>
                      </a:lnTo>
                      <a:lnTo>
                        <a:pt x="0" y="109247"/>
                      </a:lnTo>
                      <a:lnTo>
                        <a:pt x="0" y="108356"/>
                      </a:lnTo>
                      <a:lnTo>
                        <a:pt x="0" y="107401"/>
                      </a:lnTo>
                      <a:lnTo>
                        <a:pt x="63" y="106511"/>
                      </a:lnTo>
                      <a:lnTo>
                        <a:pt x="382" y="105620"/>
                      </a:lnTo>
                      <a:lnTo>
                        <a:pt x="637" y="104793"/>
                      </a:lnTo>
                      <a:lnTo>
                        <a:pt x="1019" y="103838"/>
                      </a:lnTo>
                      <a:lnTo>
                        <a:pt x="1465" y="102948"/>
                      </a:lnTo>
                      <a:lnTo>
                        <a:pt x="2039" y="102120"/>
                      </a:lnTo>
                      <a:lnTo>
                        <a:pt x="2676" y="101293"/>
                      </a:lnTo>
                      <a:lnTo>
                        <a:pt x="3377" y="100530"/>
                      </a:lnTo>
                      <a:close/>
                    </a:path>
                  </a:pathLst>
                </a:custGeom>
                <a:solidFill>
                  <a:schemeClr val="tx2">
                    <a:lumMod val="20000"/>
                    <a:lumOff val="80000"/>
                  </a:schemeClr>
                </a:solidFill>
                <a:ln>
                  <a:noFill/>
                </a:ln>
              </p:spPr>
              <p:txBody>
                <a:bodyPr lIns="60941" tIns="30462" rIns="60941" bIns="30462" anchor="t" anchorCtr="0">
                  <a:noAutofit/>
                </a:bodyPr>
                <a:lstStyle/>
                <a:p>
                  <a:pPr>
                    <a:buClr>
                      <a:srgbClr val="000000"/>
                    </a:buClr>
                  </a:pPr>
                  <a:endParaRPr sz="1200">
                    <a:solidFill>
                      <a:schemeClr val="dk1"/>
                    </a:solidFill>
                    <a:latin typeface="Calibri"/>
                    <a:ea typeface="Calibri"/>
                    <a:cs typeface="Calibri"/>
                    <a:sym typeface="Calibri"/>
                  </a:endParaRPr>
                </a:p>
              </p:txBody>
            </p:sp>
            <p:sp>
              <p:nvSpPr>
                <p:cNvPr id="20" name="Shape 1626">
                  <a:extLst>
                    <a:ext uri="{FF2B5EF4-FFF2-40B4-BE49-F238E27FC236}">
                      <a16:creationId xmlns:a16="http://schemas.microsoft.com/office/drawing/2014/main" id="{A3BA2229-D7B8-194B-9326-7D52EAAE34F0}"/>
                    </a:ext>
                  </a:extLst>
                </p:cNvPr>
                <p:cNvSpPr/>
                <p:nvPr/>
              </p:nvSpPr>
              <p:spPr>
                <a:xfrm>
                  <a:off x="13039725" y="5916612"/>
                  <a:ext cx="1495423" cy="1498598"/>
                </a:xfrm>
                <a:custGeom>
                  <a:avLst/>
                  <a:gdLst/>
                  <a:ahLst/>
                  <a:cxnLst/>
                  <a:rect l="0" t="0" r="0" b="0"/>
                  <a:pathLst>
                    <a:path w="120000" h="120000" extrusionOk="0">
                      <a:moveTo>
                        <a:pt x="3377" y="100487"/>
                      </a:moveTo>
                      <a:lnTo>
                        <a:pt x="100562" y="3432"/>
                      </a:lnTo>
                      <a:lnTo>
                        <a:pt x="101327" y="2733"/>
                      </a:lnTo>
                      <a:lnTo>
                        <a:pt x="102156" y="2097"/>
                      </a:lnTo>
                      <a:lnTo>
                        <a:pt x="102984" y="1588"/>
                      </a:lnTo>
                      <a:lnTo>
                        <a:pt x="103876" y="1144"/>
                      </a:lnTo>
                      <a:lnTo>
                        <a:pt x="104705" y="762"/>
                      </a:lnTo>
                      <a:lnTo>
                        <a:pt x="105597" y="381"/>
                      </a:lnTo>
                      <a:lnTo>
                        <a:pt x="106553" y="190"/>
                      </a:lnTo>
                      <a:lnTo>
                        <a:pt x="107445" y="127"/>
                      </a:lnTo>
                      <a:lnTo>
                        <a:pt x="108401" y="0"/>
                      </a:lnTo>
                      <a:lnTo>
                        <a:pt x="109229" y="127"/>
                      </a:lnTo>
                      <a:lnTo>
                        <a:pt x="110122" y="190"/>
                      </a:lnTo>
                      <a:lnTo>
                        <a:pt x="110950" y="381"/>
                      </a:lnTo>
                      <a:lnTo>
                        <a:pt x="111779" y="762"/>
                      </a:lnTo>
                      <a:lnTo>
                        <a:pt x="112480" y="1144"/>
                      </a:lnTo>
                      <a:lnTo>
                        <a:pt x="113244" y="1652"/>
                      </a:lnTo>
                      <a:lnTo>
                        <a:pt x="113882" y="2224"/>
                      </a:lnTo>
                      <a:lnTo>
                        <a:pt x="117833" y="6228"/>
                      </a:lnTo>
                      <a:lnTo>
                        <a:pt x="118470" y="6864"/>
                      </a:lnTo>
                      <a:lnTo>
                        <a:pt x="118916" y="7500"/>
                      </a:lnTo>
                      <a:lnTo>
                        <a:pt x="119298" y="8326"/>
                      </a:lnTo>
                      <a:lnTo>
                        <a:pt x="119681" y="9088"/>
                      </a:lnTo>
                      <a:lnTo>
                        <a:pt x="119872" y="9915"/>
                      </a:lnTo>
                      <a:lnTo>
                        <a:pt x="120000" y="10805"/>
                      </a:lnTo>
                      <a:lnTo>
                        <a:pt x="120000" y="11631"/>
                      </a:lnTo>
                      <a:lnTo>
                        <a:pt x="120000" y="12584"/>
                      </a:lnTo>
                      <a:lnTo>
                        <a:pt x="119872" y="13474"/>
                      </a:lnTo>
                      <a:lnTo>
                        <a:pt x="119681" y="14427"/>
                      </a:lnTo>
                      <a:lnTo>
                        <a:pt x="119362" y="15317"/>
                      </a:lnTo>
                      <a:lnTo>
                        <a:pt x="118916" y="16207"/>
                      </a:lnTo>
                      <a:lnTo>
                        <a:pt x="118470" y="17033"/>
                      </a:lnTo>
                      <a:lnTo>
                        <a:pt x="117896" y="17860"/>
                      </a:lnTo>
                      <a:lnTo>
                        <a:pt x="117259" y="18686"/>
                      </a:lnTo>
                      <a:lnTo>
                        <a:pt x="116622" y="19512"/>
                      </a:lnTo>
                      <a:lnTo>
                        <a:pt x="19437" y="116504"/>
                      </a:lnTo>
                      <a:lnTo>
                        <a:pt x="18736" y="117266"/>
                      </a:lnTo>
                      <a:lnTo>
                        <a:pt x="17907" y="117902"/>
                      </a:lnTo>
                      <a:lnTo>
                        <a:pt x="17079" y="118474"/>
                      </a:lnTo>
                      <a:lnTo>
                        <a:pt x="16123" y="118919"/>
                      </a:lnTo>
                      <a:lnTo>
                        <a:pt x="15231" y="119300"/>
                      </a:lnTo>
                      <a:lnTo>
                        <a:pt x="14402" y="119555"/>
                      </a:lnTo>
                      <a:lnTo>
                        <a:pt x="13510" y="119809"/>
                      </a:lnTo>
                      <a:lnTo>
                        <a:pt x="12554" y="119936"/>
                      </a:lnTo>
                      <a:lnTo>
                        <a:pt x="11662" y="120000"/>
                      </a:lnTo>
                      <a:lnTo>
                        <a:pt x="10706" y="119936"/>
                      </a:lnTo>
                      <a:lnTo>
                        <a:pt x="9877" y="119809"/>
                      </a:lnTo>
                      <a:lnTo>
                        <a:pt x="9113" y="119555"/>
                      </a:lnTo>
                      <a:lnTo>
                        <a:pt x="8284" y="119300"/>
                      </a:lnTo>
                      <a:lnTo>
                        <a:pt x="7519" y="118792"/>
                      </a:lnTo>
                      <a:lnTo>
                        <a:pt x="6818" y="118347"/>
                      </a:lnTo>
                      <a:lnTo>
                        <a:pt x="6117" y="117775"/>
                      </a:lnTo>
                      <a:lnTo>
                        <a:pt x="2103" y="113771"/>
                      </a:lnTo>
                      <a:lnTo>
                        <a:pt x="1529" y="113135"/>
                      </a:lnTo>
                      <a:lnTo>
                        <a:pt x="1083" y="112372"/>
                      </a:lnTo>
                      <a:lnTo>
                        <a:pt x="637" y="111673"/>
                      </a:lnTo>
                      <a:lnTo>
                        <a:pt x="382" y="110847"/>
                      </a:lnTo>
                      <a:lnTo>
                        <a:pt x="191" y="110021"/>
                      </a:lnTo>
                      <a:lnTo>
                        <a:pt x="0" y="109194"/>
                      </a:lnTo>
                      <a:lnTo>
                        <a:pt x="0" y="108241"/>
                      </a:lnTo>
                      <a:lnTo>
                        <a:pt x="0" y="107351"/>
                      </a:lnTo>
                      <a:lnTo>
                        <a:pt x="191" y="106461"/>
                      </a:lnTo>
                      <a:lnTo>
                        <a:pt x="382" y="105635"/>
                      </a:lnTo>
                      <a:lnTo>
                        <a:pt x="637" y="104682"/>
                      </a:lnTo>
                      <a:lnTo>
                        <a:pt x="1019" y="103792"/>
                      </a:lnTo>
                      <a:lnTo>
                        <a:pt x="1465" y="102966"/>
                      </a:lnTo>
                      <a:lnTo>
                        <a:pt x="2039" y="102012"/>
                      </a:lnTo>
                      <a:lnTo>
                        <a:pt x="2676" y="101186"/>
                      </a:lnTo>
                      <a:lnTo>
                        <a:pt x="3377" y="100487"/>
                      </a:lnTo>
                      <a:close/>
                    </a:path>
                  </a:pathLst>
                </a:custGeom>
                <a:solidFill>
                  <a:schemeClr val="tx2">
                    <a:lumMod val="20000"/>
                    <a:lumOff val="80000"/>
                  </a:schemeClr>
                </a:solidFill>
                <a:ln>
                  <a:noFill/>
                </a:ln>
              </p:spPr>
              <p:txBody>
                <a:bodyPr lIns="60941" tIns="30462" rIns="60941" bIns="30462" anchor="t" anchorCtr="0">
                  <a:noAutofit/>
                </a:bodyPr>
                <a:lstStyle/>
                <a:p>
                  <a:pPr>
                    <a:buClr>
                      <a:srgbClr val="000000"/>
                    </a:buClr>
                  </a:pPr>
                  <a:endParaRPr sz="1200">
                    <a:solidFill>
                      <a:schemeClr val="dk1"/>
                    </a:solidFill>
                    <a:latin typeface="Calibri"/>
                    <a:ea typeface="Calibri"/>
                    <a:cs typeface="Calibri"/>
                    <a:sym typeface="Calibri"/>
                  </a:endParaRPr>
                </a:p>
              </p:txBody>
            </p:sp>
            <p:sp>
              <p:nvSpPr>
                <p:cNvPr id="21" name="Shape 1627">
                  <a:extLst>
                    <a:ext uri="{FF2B5EF4-FFF2-40B4-BE49-F238E27FC236}">
                      <a16:creationId xmlns:a16="http://schemas.microsoft.com/office/drawing/2014/main" id="{1DF701A8-C791-524B-BBC7-7EF215A397CF}"/>
                    </a:ext>
                  </a:extLst>
                </p:cNvPr>
                <p:cNvSpPr/>
                <p:nvPr/>
              </p:nvSpPr>
              <p:spPr>
                <a:xfrm>
                  <a:off x="13266737" y="6142037"/>
                  <a:ext cx="1495423" cy="1498598"/>
                </a:xfrm>
                <a:custGeom>
                  <a:avLst/>
                  <a:gdLst/>
                  <a:ahLst/>
                  <a:cxnLst/>
                  <a:rect l="0" t="0" r="0" b="0"/>
                  <a:pathLst>
                    <a:path w="120000" h="120000" extrusionOk="0">
                      <a:moveTo>
                        <a:pt x="3375" y="100423"/>
                      </a:moveTo>
                      <a:lnTo>
                        <a:pt x="100509" y="3495"/>
                      </a:lnTo>
                      <a:lnTo>
                        <a:pt x="101273" y="2733"/>
                      </a:lnTo>
                      <a:lnTo>
                        <a:pt x="102101" y="2097"/>
                      </a:lnTo>
                      <a:lnTo>
                        <a:pt x="102929" y="1525"/>
                      </a:lnTo>
                      <a:lnTo>
                        <a:pt x="103821" y="1080"/>
                      </a:lnTo>
                      <a:lnTo>
                        <a:pt x="104649" y="699"/>
                      </a:lnTo>
                      <a:lnTo>
                        <a:pt x="105605" y="381"/>
                      </a:lnTo>
                      <a:lnTo>
                        <a:pt x="106496" y="190"/>
                      </a:lnTo>
                      <a:lnTo>
                        <a:pt x="107388" y="63"/>
                      </a:lnTo>
                      <a:lnTo>
                        <a:pt x="108343" y="0"/>
                      </a:lnTo>
                      <a:lnTo>
                        <a:pt x="109171" y="63"/>
                      </a:lnTo>
                      <a:lnTo>
                        <a:pt x="110063" y="190"/>
                      </a:lnTo>
                      <a:lnTo>
                        <a:pt x="110891" y="444"/>
                      </a:lnTo>
                      <a:lnTo>
                        <a:pt x="111719" y="699"/>
                      </a:lnTo>
                      <a:lnTo>
                        <a:pt x="112484" y="1080"/>
                      </a:lnTo>
                      <a:lnTo>
                        <a:pt x="113184" y="1652"/>
                      </a:lnTo>
                      <a:lnTo>
                        <a:pt x="113821" y="2161"/>
                      </a:lnTo>
                      <a:lnTo>
                        <a:pt x="117834" y="6228"/>
                      </a:lnTo>
                      <a:lnTo>
                        <a:pt x="118407" y="6864"/>
                      </a:lnTo>
                      <a:lnTo>
                        <a:pt x="118853" y="7563"/>
                      </a:lnTo>
                      <a:lnTo>
                        <a:pt x="119235" y="8326"/>
                      </a:lnTo>
                      <a:lnTo>
                        <a:pt x="119617" y="9152"/>
                      </a:lnTo>
                      <a:lnTo>
                        <a:pt x="119808" y="9978"/>
                      </a:lnTo>
                      <a:lnTo>
                        <a:pt x="120000" y="10805"/>
                      </a:lnTo>
                      <a:lnTo>
                        <a:pt x="120000" y="11694"/>
                      </a:lnTo>
                      <a:lnTo>
                        <a:pt x="120000" y="12521"/>
                      </a:lnTo>
                      <a:lnTo>
                        <a:pt x="119808" y="13474"/>
                      </a:lnTo>
                      <a:lnTo>
                        <a:pt x="119617" y="14364"/>
                      </a:lnTo>
                      <a:lnTo>
                        <a:pt x="119363" y="15317"/>
                      </a:lnTo>
                      <a:lnTo>
                        <a:pt x="118980" y="16207"/>
                      </a:lnTo>
                      <a:lnTo>
                        <a:pt x="118407" y="17033"/>
                      </a:lnTo>
                      <a:lnTo>
                        <a:pt x="117834" y="17860"/>
                      </a:lnTo>
                      <a:lnTo>
                        <a:pt x="117324" y="18686"/>
                      </a:lnTo>
                      <a:lnTo>
                        <a:pt x="116560" y="19512"/>
                      </a:lnTo>
                      <a:lnTo>
                        <a:pt x="19426" y="116504"/>
                      </a:lnTo>
                      <a:lnTo>
                        <a:pt x="18726" y="117203"/>
                      </a:lnTo>
                      <a:lnTo>
                        <a:pt x="17898" y="117838"/>
                      </a:lnTo>
                      <a:lnTo>
                        <a:pt x="17070" y="118411"/>
                      </a:lnTo>
                      <a:lnTo>
                        <a:pt x="16178" y="118855"/>
                      </a:lnTo>
                      <a:lnTo>
                        <a:pt x="15350" y="119237"/>
                      </a:lnTo>
                      <a:lnTo>
                        <a:pt x="14394" y="119491"/>
                      </a:lnTo>
                      <a:lnTo>
                        <a:pt x="13503" y="119809"/>
                      </a:lnTo>
                      <a:lnTo>
                        <a:pt x="12547" y="119872"/>
                      </a:lnTo>
                      <a:lnTo>
                        <a:pt x="11656" y="120000"/>
                      </a:lnTo>
                      <a:lnTo>
                        <a:pt x="10828" y="119872"/>
                      </a:lnTo>
                      <a:lnTo>
                        <a:pt x="9936" y="119809"/>
                      </a:lnTo>
                      <a:lnTo>
                        <a:pt x="9108" y="119491"/>
                      </a:lnTo>
                      <a:lnTo>
                        <a:pt x="8280" y="119237"/>
                      </a:lnTo>
                      <a:lnTo>
                        <a:pt x="7515" y="118855"/>
                      </a:lnTo>
                      <a:lnTo>
                        <a:pt x="6815" y="118347"/>
                      </a:lnTo>
                      <a:lnTo>
                        <a:pt x="6178" y="117775"/>
                      </a:lnTo>
                      <a:lnTo>
                        <a:pt x="2229" y="113771"/>
                      </a:lnTo>
                      <a:lnTo>
                        <a:pt x="1592" y="113072"/>
                      </a:lnTo>
                      <a:lnTo>
                        <a:pt x="1082" y="112372"/>
                      </a:lnTo>
                      <a:lnTo>
                        <a:pt x="636" y="111610"/>
                      </a:lnTo>
                      <a:lnTo>
                        <a:pt x="382" y="110783"/>
                      </a:lnTo>
                      <a:lnTo>
                        <a:pt x="191" y="109957"/>
                      </a:lnTo>
                      <a:lnTo>
                        <a:pt x="0" y="109131"/>
                      </a:lnTo>
                      <a:lnTo>
                        <a:pt x="0" y="108241"/>
                      </a:lnTo>
                      <a:lnTo>
                        <a:pt x="0" y="107415"/>
                      </a:lnTo>
                      <a:lnTo>
                        <a:pt x="191" y="106525"/>
                      </a:lnTo>
                      <a:lnTo>
                        <a:pt x="382" y="105572"/>
                      </a:lnTo>
                      <a:lnTo>
                        <a:pt x="636" y="104682"/>
                      </a:lnTo>
                      <a:lnTo>
                        <a:pt x="1019" y="103728"/>
                      </a:lnTo>
                      <a:lnTo>
                        <a:pt x="1592" y="102902"/>
                      </a:lnTo>
                      <a:lnTo>
                        <a:pt x="2101" y="102076"/>
                      </a:lnTo>
                      <a:lnTo>
                        <a:pt x="2675" y="101250"/>
                      </a:lnTo>
                      <a:lnTo>
                        <a:pt x="3375" y="100423"/>
                      </a:lnTo>
                      <a:close/>
                    </a:path>
                  </a:pathLst>
                </a:custGeom>
                <a:solidFill>
                  <a:schemeClr val="tx2">
                    <a:lumMod val="20000"/>
                    <a:lumOff val="80000"/>
                  </a:schemeClr>
                </a:solidFill>
                <a:ln>
                  <a:noFill/>
                </a:ln>
              </p:spPr>
              <p:txBody>
                <a:bodyPr lIns="60941" tIns="30462" rIns="60941" bIns="30462" anchor="t" anchorCtr="0">
                  <a:noAutofit/>
                </a:bodyPr>
                <a:lstStyle/>
                <a:p>
                  <a:pPr>
                    <a:buClr>
                      <a:srgbClr val="000000"/>
                    </a:buClr>
                  </a:pPr>
                  <a:endParaRPr sz="1200">
                    <a:solidFill>
                      <a:schemeClr val="dk1"/>
                    </a:solidFill>
                    <a:latin typeface="Calibri"/>
                    <a:ea typeface="Calibri"/>
                    <a:cs typeface="Calibri"/>
                    <a:sym typeface="Calibri"/>
                  </a:endParaRPr>
                </a:p>
              </p:txBody>
            </p:sp>
            <p:sp>
              <p:nvSpPr>
                <p:cNvPr id="22" name="Shape 1628">
                  <a:extLst>
                    <a:ext uri="{FF2B5EF4-FFF2-40B4-BE49-F238E27FC236}">
                      <a16:creationId xmlns:a16="http://schemas.microsoft.com/office/drawing/2014/main" id="{467D795C-004D-6645-AC16-607B5A62E77F}"/>
                    </a:ext>
                  </a:extLst>
                </p:cNvPr>
                <p:cNvSpPr/>
                <p:nvPr/>
              </p:nvSpPr>
              <p:spPr>
                <a:xfrm>
                  <a:off x="13687425" y="6564313"/>
                  <a:ext cx="969963" cy="971550"/>
                </a:xfrm>
                <a:custGeom>
                  <a:avLst/>
                  <a:gdLst/>
                  <a:ahLst/>
                  <a:cxnLst/>
                  <a:rect l="0" t="0" r="0" b="0"/>
                  <a:pathLst>
                    <a:path w="120000" h="120000" extrusionOk="0">
                      <a:moveTo>
                        <a:pt x="112235" y="0"/>
                      </a:moveTo>
                      <a:lnTo>
                        <a:pt x="0" y="112261"/>
                      </a:lnTo>
                      <a:lnTo>
                        <a:pt x="1670" y="113926"/>
                      </a:lnTo>
                      <a:lnTo>
                        <a:pt x="3636" y="115297"/>
                      </a:lnTo>
                      <a:lnTo>
                        <a:pt x="5798" y="116473"/>
                      </a:lnTo>
                      <a:lnTo>
                        <a:pt x="7960" y="117551"/>
                      </a:lnTo>
                      <a:lnTo>
                        <a:pt x="10221" y="118432"/>
                      </a:lnTo>
                      <a:lnTo>
                        <a:pt x="12579" y="119020"/>
                      </a:lnTo>
                      <a:lnTo>
                        <a:pt x="15135" y="119608"/>
                      </a:lnTo>
                      <a:lnTo>
                        <a:pt x="17690" y="119804"/>
                      </a:lnTo>
                      <a:lnTo>
                        <a:pt x="20343" y="120000"/>
                      </a:lnTo>
                      <a:lnTo>
                        <a:pt x="23095" y="119804"/>
                      </a:lnTo>
                      <a:lnTo>
                        <a:pt x="25945" y="119706"/>
                      </a:lnTo>
                      <a:lnTo>
                        <a:pt x="28697" y="119314"/>
                      </a:lnTo>
                      <a:lnTo>
                        <a:pt x="31744" y="118824"/>
                      </a:lnTo>
                      <a:lnTo>
                        <a:pt x="34692" y="118138"/>
                      </a:lnTo>
                      <a:lnTo>
                        <a:pt x="37641" y="117355"/>
                      </a:lnTo>
                      <a:lnTo>
                        <a:pt x="40589" y="116473"/>
                      </a:lnTo>
                      <a:lnTo>
                        <a:pt x="43734" y="115297"/>
                      </a:lnTo>
                      <a:lnTo>
                        <a:pt x="46683" y="114220"/>
                      </a:lnTo>
                      <a:lnTo>
                        <a:pt x="49828" y="112751"/>
                      </a:lnTo>
                      <a:lnTo>
                        <a:pt x="52972" y="111379"/>
                      </a:lnTo>
                      <a:lnTo>
                        <a:pt x="55921" y="109812"/>
                      </a:lnTo>
                      <a:lnTo>
                        <a:pt x="58968" y="108244"/>
                      </a:lnTo>
                      <a:lnTo>
                        <a:pt x="62014" y="106383"/>
                      </a:lnTo>
                      <a:lnTo>
                        <a:pt x="65061" y="104620"/>
                      </a:lnTo>
                      <a:lnTo>
                        <a:pt x="67911" y="102759"/>
                      </a:lnTo>
                      <a:lnTo>
                        <a:pt x="70859" y="100604"/>
                      </a:lnTo>
                      <a:lnTo>
                        <a:pt x="73710" y="98644"/>
                      </a:lnTo>
                      <a:lnTo>
                        <a:pt x="76560" y="96391"/>
                      </a:lnTo>
                      <a:lnTo>
                        <a:pt x="79410" y="94138"/>
                      </a:lnTo>
                      <a:lnTo>
                        <a:pt x="81965" y="91885"/>
                      </a:lnTo>
                      <a:lnTo>
                        <a:pt x="84619" y="89436"/>
                      </a:lnTo>
                      <a:lnTo>
                        <a:pt x="87076" y="87085"/>
                      </a:lnTo>
                      <a:lnTo>
                        <a:pt x="89631" y="84538"/>
                      </a:lnTo>
                      <a:lnTo>
                        <a:pt x="91891" y="81991"/>
                      </a:lnTo>
                      <a:lnTo>
                        <a:pt x="94250" y="79346"/>
                      </a:lnTo>
                      <a:lnTo>
                        <a:pt x="96511" y="76604"/>
                      </a:lnTo>
                      <a:lnTo>
                        <a:pt x="98673" y="73763"/>
                      </a:lnTo>
                      <a:lnTo>
                        <a:pt x="100737" y="70922"/>
                      </a:lnTo>
                      <a:lnTo>
                        <a:pt x="102702" y="67983"/>
                      </a:lnTo>
                      <a:lnTo>
                        <a:pt x="104766" y="65044"/>
                      </a:lnTo>
                      <a:lnTo>
                        <a:pt x="106535" y="62106"/>
                      </a:lnTo>
                      <a:lnTo>
                        <a:pt x="108304" y="58971"/>
                      </a:lnTo>
                      <a:lnTo>
                        <a:pt x="109975" y="56032"/>
                      </a:lnTo>
                      <a:lnTo>
                        <a:pt x="111547" y="52897"/>
                      </a:lnTo>
                      <a:lnTo>
                        <a:pt x="112923" y="49959"/>
                      </a:lnTo>
                      <a:lnTo>
                        <a:pt x="114201" y="46824"/>
                      </a:lnTo>
                      <a:lnTo>
                        <a:pt x="115479" y="43689"/>
                      </a:lnTo>
                      <a:lnTo>
                        <a:pt x="116461" y="40751"/>
                      </a:lnTo>
                      <a:lnTo>
                        <a:pt x="117444" y="37616"/>
                      </a:lnTo>
                      <a:lnTo>
                        <a:pt x="118132" y="34677"/>
                      </a:lnTo>
                      <a:lnTo>
                        <a:pt x="118918" y="31738"/>
                      </a:lnTo>
                      <a:lnTo>
                        <a:pt x="119410" y="28897"/>
                      </a:lnTo>
                      <a:lnTo>
                        <a:pt x="119705" y="26057"/>
                      </a:lnTo>
                      <a:lnTo>
                        <a:pt x="120000" y="23216"/>
                      </a:lnTo>
                      <a:lnTo>
                        <a:pt x="120000" y="20375"/>
                      </a:lnTo>
                      <a:lnTo>
                        <a:pt x="119901" y="17828"/>
                      </a:lnTo>
                      <a:lnTo>
                        <a:pt x="119606" y="15183"/>
                      </a:lnTo>
                      <a:lnTo>
                        <a:pt x="119115" y="12734"/>
                      </a:lnTo>
                      <a:lnTo>
                        <a:pt x="118427" y="10383"/>
                      </a:lnTo>
                      <a:lnTo>
                        <a:pt x="117641" y="8130"/>
                      </a:lnTo>
                      <a:lnTo>
                        <a:pt x="116658" y="5877"/>
                      </a:lnTo>
                      <a:lnTo>
                        <a:pt x="115380" y="3820"/>
                      </a:lnTo>
                      <a:lnTo>
                        <a:pt x="113906" y="1861"/>
                      </a:lnTo>
                      <a:lnTo>
                        <a:pt x="112235" y="0"/>
                      </a:lnTo>
                      <a:close/>
                    </a:path>
                  </a:pathLst>
                </a:custGeom>
                <a:solidFill>
                  <a:schemeClr val="tx2">
                    <a:lumMod val="20000"/>
                    <a:lumOff val="80000"/>
                  </a:schemeClr>
                </a:solidFill>
                <a:ln>
                  <a:noFill/>
                </a:ln>
              </p:spPr>
              <p:txBody>
                <a:bodyPr lIns="60941" tIns="30462" rIns="60941" bIns="30462" anchor="t" anchorCtr="0">
                  <a:noAutofit/>
                </a:bodyPr>
                <a:lstStyle/>
                <a:p>
                  <a:pPr>
                    <a:buClr>
                      <a:srgbClr val="000000"/>
                    </a:buClr>
                  </a:pPr>
                  <a:endParaRPr sz="1200">
                    <a:solidFill>
                      <a:schemeClr val="dk1"/>
                    </a:solidFill>
                    <a:latin typeface="Calibri"/>
                    <a:ea typeface="Calibri"/>
                    <a:cs typeface="Calibri"/>
                    <a:sym typeface="Calibri"/>
                  </a:endParaRPr>
                </a:p>
              </p:txBody>
            </p:sp>
          </p:grpSp>
          <p:sp>
            <p:nvSpPr>
              <p:cNvPr id="15" name="Shape 1629">
                <a:extLst>
                  <a:ext uri="{FF2B5EF4-FFF2-40B4-BE49-F238E27FC236}">
                    <a16:creationId xmlns:a16="http://schemas.microsoft.com/office/drawing/2014/main" id="{8D15EB29-1BD3-424D-BC1A-5C2EAA348787}"/>
                  </a:ext>
                </a:extLst>
              </p:cNvPr>
              <p:cNvSpPr/>
              <p:nvPr/>
            </p:nvSpPr>
            <p:spPr>
              <a:xfrm rot="2700000">
                <a:off x="1704812" y="2275216"/>
                <a:ext cx="1725243" cy="1727754"/>
              </a:xfrm>
              <a:custGeom>
                <a:avLst/>
                <a:gdLst/>
                <a:ahLst/>
                <a:cxnLst/>
                <a:rect l="0" t="0" r="0" b="0"/>
                <a:pathLst>
                  <a:path w="120000" h="120000" extrusionOk="0">
                    <a:moveTo>
                      <a:pt x="35401" y="93873"/>
                    </a:moveTo>
                    <a:lnTo>
                      <a:pt x="37693" y="94526"/>
                    </a:lnTo>
                    <a:lnTo>
                      <a:pt x="39919" y="95202"/>
                    </a:lnTo>
                    <a:lnTo>
                      <a:pt x="42058" y="95856"/>
                    </a:lnTo>
                    <a:lnTo>
                      <a:pt x="44154" y="96509"/>
                    </a:lnTo>
                    <a:lnTo>
                      <a:pt x="46162" y="97185"/>
                    </a:lnTo>
                    <a:lnTo>
                      <a:pt x="48126" y="97839"/>
                    </a:lnTo>
                    <a:lnTo>
                      <a:pt x="50047" y="98492"/>
                    </a:lnTo>
                    <a:lnTo>
                      <a:pt x="51858" y="99146"/>
                    </a:lnTo>
                    <a:lnTo>
                      <a:pt x="53648" y="99822"/>
                    </a:lnTo>
                    <a:lnTo>
                      <a:pt x="55372" y="100475"/>
                    </a:lnTo>
                    <a:lnTo>
                      <a:pt x="57075" y="101129"/>
                    </a:lnTo>
                    <a:lnTo>
                      <a:pt x="58712" y="101804"/>
                    </a:lnTo>
                    <a:lnTo>
                      <a:pt x="60283" y="102458"/>
                    </a:lnTo>
                    <a:lnTo>
                      <a:pt x="61833" y="103155"/>
                    </a:lnTo>
                    <a:lnTo>
                      <a:pt x="63339" y="103809"/>
                    </a:lnTo>
                    <a:lnTo>
                      <a:pt x="64779" y="104506"/>
                    </a:lnTo>
                    <a:lnTo>
                      <a:pt x="66198" y="105160"/>
                    </a:lnTo>
                    <a:lnTo>
                      <a:pt x="67573" y="105857"/>
                    </a:lnTo>
                    <a:lnTo>
                      <a:pt x="68926" y="106533"/>
                    </a:lnTo>
                    <a:lnTo>
                      <a:pt x="70236" y="107230"/>
                    </a:lnTo>
                    <a:lnTo>
                      <a:pt x="71546" y="107928"/>
                    </a:lnTo>
                    <a:lnTo>
                      <a:pt x="72790" y="108647"/>
                    </a:lnTo>
                    <a:lnTo>
                      <a:pt x="74056" y="109344"/>
                    </a:lnTo>
                    <a:lnTo>
                      <a:pt x="75234" y="110063"/>
                    </a:lnTo>
                    <a:lnTo>
                      <a:pt x="77635" y="111545"/>
                    </a:lnTo>
                    <a:lnTo>
                      <a:pt x="79927" y="113005"/>
                    </a:lnTo>
                    <a:lnTo>
                      <a:pt x="82197" y="114552"/>
                    </a:lnTo>
                    <a:lnTo>
                      <a:pt x="84423" y="116121"/>
                    </a:lnTo>
                    <a:lnTo>
                      <a:pt x="85012" y="116557"/>
                    </a:lnTo>
                    <a:lnTo>
                      <a:pt x="85842" y="117101"/>
                    </a:lnTo>
                    <a:lnTo>
                      <a:pt x="86802" y="117733"/>
                    </a:lnTo>
                    <a:lnTo>
                      <a:pt x="87850" y="118387"/>
                    </a:lnTo>
                    <a:lnTo>
                      <a:pt x="88373" y="118692"/>
                    </a:lnTo>
                    <a:lnTo>
                      <a:pt x="88919" y="118975"/>
                    </a:lnTo>
                    <a:lnTo>
                      <a:pt x="89487" y="119259"/>
                    </a:lnTo>
                    <a:lnTo>
                      <a:pt x="89989" y="119498"/>
                    </a:lnTo>
                    <a:lnTo>
                      <a:pt x="90512" y="119673"/>
                    </a:lnTo>
                    <a:lnTo>
                      <a:pt x="90993" y="119825"/>
                    </a:lnTo>
                    <a:lnTo>
                      <a:pt x="91451" y="119956"/>
                    </a:lnTo>
                    <a:lnTo>
                      <a:pt x="91866" y="120000"/>
                    </a:lnTo>
                    <a:lnTo>
                      <a:pt x="92149" y="120000"/>
                    </a:lnTo>
                    <a:lnTo>
                      <a:pt x="92499" y="119934"/>
                    </a:lnTo>
                    <a:lnTo>
                      <a:pt x="92913" y="119782"/>
                    </a:lnTo>
                    <a:lnTo>
                      <a:pt x="93350" y="119542"/>
                    </a:lnTo>
                    <a:lnTo>
                      <a:pt x="93917" y="119215"/>
                    </a:lnTo>
                    <a:lnTo>
                      <a:pt x="94550" y="118692"/>
                    </a:lnTo>
                    <a:lnTo>
                      <a:pt x="95292" y="118038"/>
                    </a:lnTo>
                    <a:lnTo>
                      <a:pt x="96165" y="117232"/>
                    </a:lnTo>
                    <a:lnTo>
                      <a:pt x="106664" y="106707"/>
                    </a:lnTo>
                    <a:lnTo>
                      <a:pt x="117206" y="96161"/>
                    </a:lnTo>
                    <a:lnTo>
                      <a:pt x="118057" y="95289"/>
                    </a:lnTo>
                    <a:lnTo>
                      <a:pt x="118712" y="94570"/>
                    </a:lnTo>
                    <a:lnTo>
                      <a:pt x="119192" y="93916"/>
                    </a:lnTo>
                    <a:lnTo>
                      <a:pt x="119519" y="93372"/>
                    </a:lnTo>
                    <a:lnTo>
                      <a:pt x="119781" y="92892"/>
                    </a:lnTo>
                    <a:lnTo>
                      <a:pt x="119912" y="92500"/>
                    </a:lnTo>
                    <a:lnTo>
                      <a:pt x="119978" y="92173"/>
                    </a:lnTo>
                    <a:lnTo>
                      <a:pt x="120000" y="91868"/>
                    </a:lnTo>
                    <a:lnTo>
                      <a:pt x="119934" y="91454"/>
                    </a:lnTo>
                    <a:lnTo>
                      <a:pt x="119847" y="91018"/>
                    </a:lnTo>
                    <a:lnTo>
                      <a:pt x="119694" y="90517"/>
                    </a:lnTo>
                    <a:lnTo>
                      <a:pt x="119497" y="90016"/>
                    </a:lnTo>
                    <a:lnTo>
                      <a:pt x="119236" y="89471"/>
                    </a:lnTo>
                    <a:lnTo>
                      <a:pt x="118995" y="88948"/>
                    </a:lnTo>
                    <a:lnTo>
                      <a:pt x="118690" y="88382"/>
                    </a:lnTo>
                    <a:lnTo>
                      <a:pt x="118406" y="87837"/>
                    </a:lnTo>
                    <a:lnTo>
                      <a:pt x="117730" y="86813"/>
                    </a:lnTo>
                    <a:lnTo>
                      <a:pt x="117118" y="85832"/>
                    </a:lnTo>
                    <a:lnTo>
                      <a:pt x="116551" y="85048"/>
                    </a:lnTo>
                    <a:lnTo>
                      <a:pt x="116093" y="84416"/>
                    </a:lnTo>
                    <a:lnTo>
                      <a:pt x="114565" y="82193"/>
                    </a:lnTo>
                    <a:lnTo>
                      <a:pt x="113015" y="79927"/>
                    </a:lnTo>
                    <a:lnTo>
                      <a:pt x="111509" y="77639"/>
                    </a:lnTo>
                    <a:lnTo>
                      <a:pt x="110069" y="75264"/>
                    </a:lnTo>
                    <a:lnTo>
                      <a:pt x="109348" y="74043"/>
                    </a:lnTo>
                    <a:lnTo>
                      <a:pt x="108628" y="72823"/>
                    </a:lnTo>
                    <a:lnTo>
                      <a:pt x="107930" y="71538"/>
                    </a:lnTo>
                    <a:lnTo>
                      <a:pt x="107231" y="70252"/>
                    </a:lnTo>
                    <a:lnTo>
                      <a:pt x="106555" y="68944"/>
                    </a:lnTo>
                    <a:lnTo>
                      <a:pt x="105856" y="67593"/>
                    </a:lnTo>
                    <a:lnTo>
                      <a:pt x="105158" y="66221"/>
                    </a:lnTo>
                    <a:lnTo>
                      <a:pt x="104481" y="64783"/>
                    </a:lnTo>
                    <a:lnTo>
                      <a:pt x="103805" y="63323"/>
                    </a:lnTo>
                    <a:lnTo>
                      <a:pt x="103128" y="61819"/>
                    </a:lnTo>
                    <a:lnTo>
                      <a:pt x="102451" y="60272"/>
                    </a:lnTo>
                    <a:lnTo>
                      <a:pt x="101797" y="58703"/>
                    </a:lnTo>
                    <a:lnTo>
                      <a:pt x="101142" y="57069"/>
                    </a:lnTo>
                    <a:lnTo>
                      <a:pt x="100487" y="55413"/>
                    </a:lnTo>
                    <a:lnTo>
                      <a:pt x="99832" y="53648"/>
                    </a:lnTo>
                    <a:lnTo>
                      <a:pt x="99156" y="51883"/>
                    </a:lnTo>
                    <a:lnTo>
                      <a:pt x="98501" y="50030"/>
                    </a:lnTo>
                    <a:lnTo>
                      <a:pt x="97846" y="48156"/>
                    </a:lnTo>
                    <a:lnTo>
                      <a:pt x="97191" y="46173"/>
                    </a:lnTo>
                    <a:lnTo>
                      <a:pt x="96515" y="44169"/>
                    </a:lnTo>
                    <a:lnTo>
                      <a:pt x="95860" y="42077"/>
                    </a:lnTo>
                    <a:lnTo>
                      <a:pt x="95205" y="39920"/>
                    </a:lnTo>
                    <a:lnTo>
                      <a:pt x="94550" y="37719"/>
                    </a:lnTo>
                    <a:lnTo>
                      <a:pt x="93874" y="35431"/>
                    </a:lnTo>
                    <a:lnTo>
                      <a:pt x="93415" y="33862"/>
                    </a:lnTo>
                    <a:lnTo>
                      <a:pt x="92870" y="32315"/>
                    </a:lnTo>
                    <a:lnTo>
                      <a:pt x="92346" y="30811"/>
                    </a:lnTo>
                    <a:lnTo>
                      <a:pt x="91735" y="29329"/>
                    </a:lnTo>
                    <a:lnTo>
                      <a:pt x="91080" y="27891"/>
                    </a:lnTo>
                    <a:lnTo>
                      <a:pt x="90425" y="26475"/>
                    </a:lnTo>
                    <a:lnTo>
                      <a:pt x="89705" y="25059"/>
                    </a:lnTo>
                    <a:lnTo>
                      <a:pt x="88941" y="23708"/>
                    </a:lnTo>
                    <a:lnTo>
                      <a:pt x="88155" y="22378"/>
                    </a:lnTo>
                    <a:lnTo>
                      <a:pt x="87304" y="21093"/>
                    </a:lnTo>
                    <a:lnTo>
                      <a:pt x="86431" y="19807"/>
                    </a:lnTo>
                    <a:lnTo>
                      <a:pt x="85514" y="18587"/>
                    </a:lnTo>
                    <a:lnTo>
                      <a:pt x="84576" y="17388"/>
                    </a:lnTo>
                    <a:lnTo>
                      <a:pt x="83572" y="16233"/>
                    </a:lnTo>
                    <a:lnTo>
                      <a:pt x="82568" y="15100"/>
                    </a:lnTo>
                    <a:lnTo>
                      <a:pt x="81498" y="13989"/>
                    </a:lnTo>
                    <a:lnTo>
                      <a:pt x="79708" y="12289"/>
                    </a:lnTo>
                    <a:lnTo>
                      <a:pt x="77875" y="10699"/>
                    </a:lnTo>
                    <a:lnTo>
                      <a:pt x="75976" y="9239"/>
                    </a:lnTo>
                    <a:lnTo>
                      <a:pt x="74012" y="7866"/>
                    </a:lnTo>
                    <a:lnTo>
                      <a:pt x="72004" y="6602"/>
                    </a:lnTo>
                    <a:lnTo>
                      <a:pt x="69930" y="5469"/>
                    </a:lnTo>
                    <a:lnTo>
                      <a:pt x="67857" y="4445"/>
                    </a:lnTo>
                    <a:lnTo>
                      <a:pt x="65696" y="3486"/>
                    </a:lnTo>
                    <a:lnTo>
                      <a:pt x="63514" y="2680"/>
                    </a:lnTo>
                    <a:lnTo>
                      <a:pt x="61331" y="1982"/>
                    </a:lnTo>
                    <a:lnTo>
                      <a:pt x="59083" y="1394"/>
                    </a:lnTo>
                    <a:lnTo>
                      <a:pt x="56857" y="893"/>
                    </a:lnTo>
                    <a:lnTo>
                      <a:pt x="54587" y="501"/>
                    </a:lnTo>
                    <a:lnTo>
                      <a:pt x="52295" y="217"/>
                    </a:lnTo>
                    <a:lnTo>
                      <a:pt x="50003" y="65"/>
                    </a:lnTo>
                    <a:lnTo>
                      <a:pt x="47733" y="0"/>
                    </a:lnTo>
                    <a:lnTo>
                      <a:pt x="45441" y="65"/>
                    </a:lnTo>
                    <a:lnTo>
                      <a:pt x="43150" y="217"/>
                    </a:lnTo>
                    <a:lnTo>
                      <a:pt x="40858" y="501"/>
                    </a:lnTo>
                    <a:lnTo>
                      <a:pt x="38588" y="893"/>
                    </a:lnTo>
                    <a:lnTo>
                      <a:pt x="36362" y="1394"/>
                    </a:lnTo>
                    <a:lnTo>
                      <a:pt x="34136" y="1982"/>
                    </a:lnTo>
                    <a:lnTo>
                      <a:pt x="31931" y="2680"/>
                    </a:lnTo>
                    <a:lnTo>
                      <a:pt x="29770" y="3486"/>
                    </a:lnTo>
                    <a:lnTo>
                      <a:pt x="27631" y="4445"/>
                    </a:lnTo>
                    <a:lnTo>
                      <a:pt x="25514" y="5469"/>
                    </a:lnTo>
                    <a:lnTo>
                      <a:pt x="23441" y="6602"/>
                    </a:lnTo>
                    <a:lnTo>
                      <a:pt x="21433" y="7866"/>
                    </a:lnTo>
                    <a:lnTo>
                      <a:pt x="19490" y="9239"/>
                    </a:lnTo>
                    <a:lnTo>
                      <a:pt x="17591" y="10699"/>
                    </a:lnTo>
                    <a:lnTo>
                      <a:pt x="15758" y="12289"/>
                    </a:lnTo>
                    <a:lnTo>
                      <a:pt x="13946" y="13967"/>
                    </a:lnTo>
                    <a:lnTo>
                      <a:pt x="12288" y="15754"/>
                    </a:lnTo>
                    <a:lnTo>
                      <a:pt x="10694" y="17606"/>
                    </a:lnTo>
                    <a:lnTo>
                      <a:pt x="9210" y="19480"/>
                    </a:lnTo>
                    <a:lnTo>
                      <a:pt x="7857" y="21463"/>
                    </a:lnTo>
                    <a:lnTo>
                      <a:pt x="6591" y="23490"/>
                    </a:lnTo>
                    <a:lnTo>
                      <a:pt x="5478" y="25516"/>
                    </a:lnTo>
                    <a:lnTo>
                      <a:pt x="4430" y="27630"/>
                    </a:lnTo>
                    <a:lnTo>
                      <a:pt x="3492" y="29765"/>
                    </a:lnTo>
                    <a:lnTo>
                      <a:pt x="2662" y="31944"/>
                    </a:lnTo>
                    <a:lnTo>
                      <a:pt x="1942" y="34145"/>
                    </a:lnTo>
                    <a:lnTo>
                      <a:pt x="1353" y="36368"/>
                    </a:lnTo>
                    <a:lnTo>
                      <a:pt x="873" y="38590"/>
                    </a:lnTo>
                    <a:lnTo>
                      <a:pt x="502" y="40900"/>
                    </a:lnTo>
                    <a:lnTo>
                      <a:pt x="218" y="43145"/>
                    </a:lnTo>
                    <a:lnTo>
                      <a:pt x="65" y="45454"/>
                    </a:lnTo>
                    <a:lnTo>
                      <a:pt x="0" y="47742"/>
                    </a:lnTo>
                    <a:lnTo>
                      <a:pt x="65" y="50030"/>
                    </a:lnTo>
                    <a:lnTo>
                      <a:pt x="218" y="52340"/>
                    </a:lnTo>
                    <a:lnTo>
                      <a:pt x="502" y="54585"/>
                    </a:lnTo>
                    <a:lnTo>
                      <a:pt x="873" y="56851"/>
                    </a:lnTo>
                    <a:lnTo>
                      <a:pt x="1353" y="59117"/>
                    </a:lnTo>
                    <a:lnTo>
                      <a:pt x="1942" y="61340"/>
                    </a:lnTo>
                    <a:lnTo>
                      <a:pt x="2662" y="63540"/>
                    </a:lnTo>
                    <a:lnTo>
                      <a:pt x="3492" y="65719"/>
                    </a:lnTo>
                    <a:lnTo>
                      <a:pt x="4430" y="67855"/>
                    </a:lnTo>
                    <a:lnTo>
                      <a:pt x="5478" y="69969"/>
                    </a:lnTo>
                    <a:lnTo>
                      <a:pt x="6591" y="71995"/>
                    </a:lnTo>
                    <a:lnTo>
                      <a:pt x="7857" y="74022"/>
                    </a:lnTo>
                    <a:lnTo>
                      <a:pt x="9210" y="75961"/>
                    </a:lnTo>
                    <a:lnTo>
                      <a:pt x="10694" y="77879"/>
                    </a:lnTo>
                    <a:lnTo>
                      <a:pt x="12266" y="79731"/>
                    </a:lnTo>
                    <a:lnTo>
                      <a:pt x="13946" y="81496"/>
                    </a:lnTo>
                    <a:lnTo>
                      <a:pt x="15060" y="82564"/>
                    </a:lnTo>
                    <a:lnTo>
                      <a:pt x="16216" y="83609"/>
                    </a:lnTo>
                    <a:lnTo>
                      <a:pt x="17373" y="84568"/>
                    </a:lnTo>
                    <a:lnTo>
                      <a:pt x="18574" y="85549"/>
                    </a:lnTo>
                    <a:lnTo>
                      <a:pt x="19796" y="86464"/>
                    </a:lnTo>
                    <a:lnTo>
                      <a:pt x="21062" y="87336"/>
                    </a:lnTo>
                    <a:lnTo>
                      <a:pt x="22371" y="88164"/>
                    </a:lnTo>
                    <a:lnTo>
                      <a:pt x="23703" y="88970"/>
                    </a:lnTo>
                    <a:lnTo>
                      <a:pt x="25056" y="89733"/>
                    </a:lnTo>
                    <a:lnTo>
                      <a:pt x="26431" y="90430"/>
                    </a:lnTo>
                    <a:lnTo>
                      <a:pt x="27850" y="91105"/>
                    </a:lnTo>
                    <a:lnTo>
                      <a:pt x="29334" y="91737"/>
                    </a:lnTo>
                    <a:lnTo>
                      <a:pt x="30796" y="92326"/>
                    </a:lnTo>
                    <a:lnTo>
                      <a:pt x="32280" y="92892"/>
                    </a:lnTo>
                    <a:lnTo>
                      <a:pt x="33830" y="93415"/>
                    </a:lnTo>
                    <a:lnTo>
                      <a:pt x="35401" y="93873"/>
                    </a:lnTo>
                    <a:close/>
                  </a:path>
                </a:pathLst>
              </a:custGeom>
              <a:gradFill>
                <a:gsLst>
                  <a:gs pos="0">
                    <a:schemeClr val="accent1"/>
                  </a:gs>
                  <a:gs pos="0">
                    <a:schemeClr val="accent1"/>
                  </a:gs>
                  <a:gs pos="100000">
                    <a:schemeClr val="accent2"/>
                  </a:gs>
                </a:gsLst>
                <a:lin ang="5400000" scaled="0"/>
              </a:gradFill>
              <a:ln>
                <a:noFill/>
              </a:ln>
            </p:spPr>
            <p:txBody>
              <a:bodyPr lIns="60941" tIns="30462" rIns="60941" bIns="30462" anchor="t" anchorCtr="0">
                <a:noAutofit/>
              </a:bodyPr>
              <a:lstStyle/>
              <a:p>
                <a:pPr>
                  <a:buClr>
                    <a:srgbClr val="000000"/>
                  </a:buClr>
                </a:pPr>
                <a:endParaRPr sz="1200">
                  <a:solidFill>
                    <a:schemeClr val="dk1"/>
                  </a:solidFill>
                  <a:latin typeface="Calibri"/>
                  <a:ea typeface="Calibri"/>
                  <a:cs typeface="Calibri"/>
                  <a:sym typeface="Calibri"/>
                </a:endParaRPr>
              </a:p>
            </p:txBody>
          </p:sp>
          <p:sp>
            <p:nvSpPr>
              <p:cNvPr id="16" name="Shape 1630">
                <a:extLst>
                  <a:ext uri="{FF2B5EF4-FFF2-40B4-BE49-F238E27FC236}">
                    <a16:creationId xmlns:a16="http://schemas.microsoft.com/office/drawing/2014/main" id="{431A984C-3A67-2A4C-9173-8D66BC5448D1}"/>
                  </a:ext>
                </a:extLst>
              </p:cNvPr>
              <p:cNvSpPr/>
              <p:nvPr/>
            </p:nvSpPr>
            <p:spPr>
              <a:xfrm rot="2700000">
                <a:off x="2009125" y="3122879"/>
                <a:ext cx="1059370" cy="983432"/>
              </a:xfrm>
              <a:custGeom>
                <a:avLst/>
                <a:gdLst/>
                <a:ahLst/>
                <a:cxnLst/>
                <a:rect l="0" t="0" r="0" b="0"/>
                <a:pathLst>
                  <a:path w="120000" h="120000" extrusionOk="0">
                    <a:moveTo>
                      <a:pt x="117903" y="77624"/>
                    </a:moveTo>
                    <a:lnTo>
                      <a:pt x="116411" y="77126"/>
                    </a:lnTo>
                    <a:lnTo>
                      <a:pt x="114918" y="76513"/>
                    </a:lnTo>
                    <a:lnTo>
                      <a:pt x="113426" y="75900"/>
                    </a:lnTo>
                    <a:lnTo>
                      <a:pt x="111969" y="75287"/>
                    </a:lnTo>
                    <a:lnTo>
                      <a:pt x="108984" y="73984"/>
                    </a:lnTo>
                    <a:lnTo>
                      <a:pt x="106070" y="72605"/>
                    </a:lnTo>
                    <a:lnTo>
                      <a:pt x="103192" y="71149"/>
                    </a:lnTo>
                    <a:lnTo>
                      <a:pt x="100349" y="69655"/>
                    </a:lnTo>
                    <a:lnTo>
                      <a:pt x="97471" y="68160"/>
                    </a:lnTo>
                    <a:lnTo>
                      <a:pt x="94663" y="66628"/>
                    </a:lnTo>
                    <a:lnTo>
                      <a:pt x="90470" y="64291"/>
                    </a:lnTo>
                    <a:lnTo>
                      <a:pt x="86277" y="61915"/>
                    </a:lnTo>
                    <a:lnTo>
                      <a:pt x="82084" y="59501"/>
                    </a:lnTo>
                    <a:lnTo>
                      <a:pt x="77927" y="56973"/>
                    </a:lnTo>
                    <a:lnTo>
                      <a:pt x="73840" y="54367"/>
                    </a:lnTo>
                    <a:lnTo>
                      <a:pt x="69789" y="51724"/>
                    </a:lnTo>
                    <a:lnTo>
                      <a:pt x="65809" y="49003"/>
                    </a:lnTo>
                    <a:lnTo>
                      <a:pt x="61865" y="46168"/>
                    </a:lnTo>
                    <a:lnTo>
                      <a:pt x="58418" y="43639"/>
                    </a:lnTo>
                    <a:lnTo>
                      <a:pt x="55007" y="41034"/>
                    </a:lnTo>
                    <a:lnTo>
                      <a:pt x="53301" y="39731"/>
                    </a:lnTo>
                    <a:lnTo>
                      <a:pt x="51631" y="38352"/>
                    </a:lnTo>
                    <a:lnTo>
                      <a:pt x="49925" y="36896"/>
                    </a:lnTo>
                    <a:lnTo>
                      <a:pt x="48291" y="35478"/>
                    </a:lnTo>
                    <a:lnTo>
                      <a:pt x="46727" y="33984"/>
                    </a:lnTo>
                    <a:lnTo>
                      <a:pt x="45164" y="32490"/>
                    </a:lnTo>
                    <a:lnTo>
                      <a:pt x="43636" y="30919"/>
                    </a:lnTo>
                    <a:lnTo>
                      <a:pt x="42143" y="29310"/>
                    </a:lnTo>
                    <a:lnTo>
                      <a:pt x="40722" y="27662"/>
                    </a:lnTo>
                    <a:lnTo>
                      <a:pt x="39336" y="25977"/>
                    </a:lnTo>
                    <a:lnTo>
                      <a:pt x="38057" y="24176"/>
                    </a:lnTo>
                    <a:lnTo>
                      <a:pt x="36849" y="22413"/>
                    </a:lnTo>
                    <a:lnTo>
                      <a:pt x="36031" y="21187"/>
                    </a:lnTo>
                    <a:lnTo>
                      <a:pt x="35321" y="19923"/>
                    </a:lnTo>
                    <a:lnTo>
                      <a:pt x="34646" y="18620"/>
                    </a:lnTo>
                    <a:lnTo>
                      <a:pt x="34042" y="17241"/>
                    </a:lnTo>
                    <a:lnTo>
                      <a:pt x="33757" y="16551"/>
                    </a:lnTo>
                    <a:lnTo>
                      <a:pt x="33509" y="15862"/>
                    </a:lnTo>
                    <a:lnTo>
                      <a:pt x="33295" y="15134"/>
                    </a:lnTo>
                    <a:lnTo>
                      <a:pt x="33118" y="14406"/>
                    </a:lnTo>
                    <a:lnTo>
                      <a:pt x="32940" y="13678"/>
                    </a:lnTo>
                    <a:lnTo>
                      <a:pt x="32833" y="12988"/>
                    </a:lnTo>
                    <a:lnTo>
                      <a:pt x="32762" y="12183"/>
                    </a:lnTo>
                    <a:lnTo>
                      <a:pt x="32762" y="11494"/>
                    </a:lnTo>
                    <a:lnTo>
                      <a:pt x="32691" y="10689"/>
                    </a:lnTo>
                    <a:lnTo>
                      <a:pt x="32762" y="9885"/>
                    </a:lnTo>
                    <a:lnTo>
                      <a:pt x="32833" y="9042"/>
                    </a:lnTo>
                    <a:lnTo>
                      <a:pt x="33011" y="8237"/>
                    </a:lnTo>
                    <a:lnTo>
                      <a:pt x="33153" y="7394"/>
                    </a:lnTo>
                    <a:lnTo>
                      <a:pt x="33366" y="6551"/>
                    </a:lnTo>
                    <a:lnTo>
                      <a:pt x="33651" y="5747"/>
                    </a:lnTo>
                    <a:lnTo>
                      <a:pt x="33970" y="4904"/>
                    </a:lnTo>
                    <a:lnTo>
                      <a:pt x="34326" y="4137"/>
                    </a:lnTo>
                    <a:lnTo>
                      <a:pt x="34752" y="3409"/>
                    </a:lnTo>
                    <a:lnTo>
                      <a:pt x="35214" y="2758"/>
                    </a:lnTo>
                    <a:lnTo>
                      <a:pt x="35712" y="2107"/>
                    </a:lnTo>
                    <a:lnTo>
                      <a:pt x="36280" y="1532"/>
                    </a:lnTo>
                    <a:lnTo>
                      <a:pt x="36884" y="1034"/>
                    </a:lnTo>
                    <a:lnTo>
                      <a:pt x="37488" y="651"/>
                    </a:lnTo>
                    <a:lnTo>
                      <a:pt x="38235" y="306"/>
                    </a:lnTo>
                    <a:lnTo>
                      <a:pt x="38625" y="191"/>
                    </a:lnTo>
                    <a:lnTo>
                      <a:pt x="39087" y="114"/>
                    </a:lnTo>
                    <a:lnTo>
                      <a:pt x="39514" y="38"/>
                    </a:lnTo>
                    <a:lnTo>
                      <a:pt x="39905" y="0"/>
                    </a:lnTo>
                    <a:lnTo>
                      <a:pt x="40331" y="0"/>
                    </a:lnTo>
                    <a:lnTo>
                      <a:pt x="40722" y="38"/>
                    </a:lnTo>
                    <a:lnTo>
                      <a:pt x="41184" y="38"/>
                    </a:lnTo>
                    <a:lnTo>
                      <a:pt x="41610" y="153"/>
                    </a:lnTo>
                    <a:lnTo>
                      <a:pt x="42428" y="383"/>
                    </a:lnTo>
                    <a:lnTo>
                      <a:pt x="43174" y="689"/>
                    </a:lnTo>
                    <a:lnTo>
                      <a:pt x="43956" y="1111"/>
                    </a:lnTo>
                    <a:lnTo>
                      <a:pt x="44702" y="1609"/>
                    </a:lnTo>
                    <a:lnTo>
                      <a:pt x="45448" y="2107"/>
                    </a:lnTo>
                    <a:lnTo>
                      <a:pt x="46159" y="2681"/>
                    </a:lnTo>
                    <a:lnTo>
                      <a:pt x="46834" y="3295"/>
                    </a:lnTo>
                    <a:lnTo>
                      <a:pt x="47438" y="3984"/>
                    </a:lnTo>
                    <a:lnTo>
                      <a:pt x="48042" y="4674"/>
                    </a:lnTo>
                    <a:lnTo>
                      <a:pt x="48611" y="5363"/>
                    </a:lnTo>
                    <a:lnTo>
                      <a:pt x="49108" y="6053"/>
                    </a:lnTo>
                    <a:lnTo>
                      <a:pt x="49570" y="6743"/>
                    </a:lnTo>
                    <a:lnTo>
                      <a:pt x="50139" y="7662"/>
                    </a:lnTo>
                    <a:lnTo>
                      <a:pt x="50707" y="8659"/>
                    </a:lnTo>
                    <a:lnTo>
                      <a:pt x="51205" y="9731"/>
                    </a:lnTo>
                    <a:lnTo>
                      <a:pt x="51667" y="10689"/>
                    </a:lnTo>
                    <a:lnTo>
                      <a:pt x="52129" y="11800"/>
                    </a:lnTo>
                    <a:lnTo>
                      <a:pt x="52555" y="12911"/>
                    </a:lnTo>
                    <a:lnTo>
                      <a:pt x="52839" y="14022"/>
                    </a:lnTo>
                    <a:lnTo>
                      <a:pt x="53159" y="15134"/>
                    </a:lnTo>
                    <a:lnTo>
                      <a:pt x="53408" y="16245"/>
                    </a:lnTo>
                    <a:lnTo>
                      <a:pt x="53621" y="17394"/>
                    </a:lnTo>
                    <a:lnTo>
                      <a:pt x="53763" y="18544"/>
                    </a:lnTo>
                    <a:lnTo>
                      <a:pt x="53870" y="19731"/>
                    </a:lnTo>
                    <a:lnTo>
                      <a:pt x="53941" y="20881"/>
                    </a:lnTo>
                    <a:lnTo>
                      <a:pt x="53870" y="22030"/>
                    </a:lnTo>
                    <a:lnTo>
                      <a:pt x="53834" y="23180"/>
                    </a:lnTo>
                    <a:lnTo>
                      <a:pt x="53657" y="24291"/>
                    </a:lnTo>
                    <a:lnTo>
                      <a:pt x="53479" y="25402"/>
                    </a:lnTo>
                    <a:lnTo>
                      <a:pt x="53159" y="26475"/>
                    </a:lnTo>
                    <a:lnTo>
                      <a:pt x="52804" y="27509"/>
                    </a:lnTo>
                    <a:lnTo>
                      <a:pt x="52342" y="28544"/>
                    </a:lnTo>
                    <a:lnTo>
                      <a:pt x="51844" y="29616"/>
                    </a:lnTo>
                    <a:lnTo>
                      <a:pt x="51311" y="30613"/>
                    </a:lnTo>
                    <a:lnTo>
                      <a:pt x="50707" y="31609"/>
                    </a:lnTo>
                    <a:lnTo>
                      <a:pt x="50103" y="32605"/>
                    </a:lnTo>
                    <a:lnTo>
                      <a:pt x="49392" y="33524"/>
                    </a:lnTo>
                    <a:lnTo>
                      <a:pt x="48717" y="34406"/>
                    </a:lnTo>
                    <a:lnTo>
                      <a:pt x="48007" y="35287"/>
                    </a:lnTo>
                    <a:lnTo>
                      <a:pt x="47225" y="36168"/>
                    </a:lnTo>
                    <a:lnTo>
                      <a:pt x="45732" y="37777"/>
                    </a:lnTo>
                    <a:lnTo>
                      <a:pt x="44204" y="39272"/>
                    </a:lnTo>
                    <a:lnTo>
                      <a:pt x="43387" y="40000"/>
                    </a:lnTo>
                    <a:lnTo>
                      <a:pt x="42570" y="40727"/>
                    </a:lnTo>
                    <a:lnTo>
                      <a:pt x="41646" y="41417"/>
                    </a:lnTo>
                    <a:lnTo>
                      <a:pt x="40722" y="42107"/>
                    </a:lnTo>
                    <a:lnTo>
                      <a:pt x="39798" y="42720"/>
                    </a:lnTo>
                    <a:lnTo>
                      <a:pt x="38839" y="43256"/>
                    </a:lnTo>
                    <a:lnTo>
                      <a:pt x="37879" y="43793"/>
                    </a:lnTo>
                    <a:lnTo>
                      <a:pt x="36849" y="44291"/>
                    </a:lnTo>
                    <a:lnTo>
                      <a:pt x="35818" y="44674"/>
                    </a:lnTo>
                    <a:lnTo>
                      <a:pt x="34788" y="45095"/>
                    </a:lnTo>
                    <a:lnTo>
                      <a:pt x="33722" y="45363"/>
                    </a:lnTo>
                    <a:lnTo>
                      <a:pt x="32656" y="45593"/>
                    </a:lnTo>
                    <a:lnTo>
                      <a:pt x="31554" y="45747"/>
                    </a:lnTo>
                    <a:lnTo>
                      <a:pt x="30488" y="45785"/>
                    </a:lnTo>
                    <a:lnTo>
                      <a:pt x="29351" y="45785"/>
                    </a:lnTo>
                    <a:lnTo>
                      <a:pt x="28285" y="45747"/>
                    </a:lnTo>
                    <a:lnTo>
                      <a:pt x="27183" y="45593"/>
                    </a:lnTo>
                    <a:lnTo>
                      <a:pt x="26046" y="45287"/>
                    </a:lnTo>
                    <a:lnTo>
                      <a:pt x="24980" y="44980"/>
                    </a:lnTo>
                    <a:lnTo>
                      <a:pt x="23950" y="44597"/>
                    </a:lnTo>
                    <a:lnTo>
                      <a:pt x="22919" y="44137"/>
                    </a:lnTo>
                    <a:lnTo>
                      <a:pt x="21960" y="43601"/>
                    </a:lnTo>
                    <a:lnTo>
                      <a:pt x="21036" y="42988"/>
                    </a:lnTo>
                    <a:lnTo>
                      <a:pt x="20112" y="42298"/>
                    </a:lnTo>
                    <a:lnTo>
                      <a:pt x="19224" y="41609"/>
                    </a:lnTo>
                    <a:lnTo>
                      <a:pt x="18406" y="40804"/>
                    </a:lnTo>
                    <a:lnTo>
                      <a:pt x="17660" y="40000"/>
                    </a:lnTo>
                    <a:lnTo>
                      <a:pt x="16949" y="39118"/>
                    </a:lnTo>
                    <a:lnTo>
                      <a:pt x="16203" y="38122"/>
                    </a:lnTo>
                    <a:lnTo>
                      <a:pt x="15599" y="37126"/>
                    </a:lnTo>
                    <a:lnTo>
                      <a:pt x="15031" y="36053"/>
                    </a:lnTo>
                    <a:lnTo>
                      <a:pt x="14533" y="34980"/>
                    </a:lnTo>
                    <a:lnTo>
                      <a:pt x="14213" y="34176"/>
                    </a:lnTo>
                    <a:lnTo>
                      <a:pt x="13965" y="33371"/>
                    </a:lnTo>
                    <a:lnTo>
                      <a:pt x="13751" y="32528"/>
                    </a:lnTo>
                    <a:lnTo>
                      <a:pt x="13609" y="31647"/>
                    </a:lnTo>
                    <a:lnTo>
                      <a:pt x="13574" y="30766"/>
                    </a:lnTo>
                    <a:lnTo>
                      <a:pt x="13503" y="29885"/>
                    </a:lnTo>
                    <a:lnTo>
                      <a:pt x="13574" y="29003"/>
                    </a:lnTo>
                    <a:lnTo>
                      <a:pt x="13645" y="28122"/>
                    </a:lnTo>
                    <a:lnTo>
                      <a:pt x="13822" y="27279"/>
                    </a:lnTo>
                    <a:lnTo>
                      <a:pt x="14071" y="26475"/>
                    </a:lnTo>
                    <a:lnTo>
                      <a:pt x="14391" y="25670"/>
                    </a:lnTo>
                    <a:lnTo>
                      <a:pt x="14782" y="24904"/>
                    </a:lnTo>
                    <a:lnTo>
                      <a:pt x="15244" y="24252"/>
                    </a:lnTo>
                    <a:lnTo>
                      <a:pt x="15812" y="23601"/>
                    </a:lnTo>
                    <a:lnTo>
                      <a:pt x="16132" y="23295"/>
                    </a:lnTo>
                    <a:lnTo>
                      <a:pt x="16416" y="23026"/>
                    </a:lnTo>
                    <a:lnTo>
                      <a:pt x="16772" y="22758"/>
                    </a:lnTo>
                    <a:lnTo>
                      <a:pt x="17127" y="22528"/>
                    </a:lnTo>
                    <a:lnTo>
                      <a:pt x="17482" y="22375"/>
                    </a:lnTo>
                    <a:lnTo>
                      <a:pt x="17909" y="22145"/>
                    </a:lnTo>
                    <a:lnTo>
                      <a:pt x="18264" y="22030"/>
                    </a:lnTo>
                    <a:lnTo>
                      <a:pt x="18691" y="21877"/>
                    </a:lnTo>
                    <a:lnTo>
                      <a:pt x="19437" y="21685"/>
                    </a:lnTo>
                    <a:lnTo>
                      <a:pt x="20254" y="21647"/>
                    </a:lnTo>
                    <a:lnTo>
                      <a:pt x="21071" y="21685"/>
                    </a:lnTo>
                    <a:lnTo>
                      <a:pt x="21853" y="21800"/>
                    </a:lnTo>
                    <a:lnTo>
                      <a:pt x="22671" y="21992"/>
                    </a:lnTo>
                    <a:lnTo>
                      <a:pt x="23417" y="22260"/>
                    </a:lnTo>
                    <a:lnTo>
                      <a:pt x="24234" y="22528"/>
                    </a:lnTo>
                    <a:lnTo>
                      <a:pt x="25016" y="22911"/>
                    </a:lnTo>
                    <a:lnTo>
                      <a:pt x="25726" y="23371"/>
                    </a:lnTo>
                    <a:lnTo>
                      <a:pt x="26437" y="23793"/>
                    </a:lnTo>
                    <a:lnTo>
                      <a:pt x="27183" y="24291"/>
                    </a:lnTo>
                    <a:lnTo>
                      <a:pt x="27787" y="24865"/>
                    </a:lnTo>
                    <a:lnTo>
                      <a:pt x="28392" y="25402"/>
                    </a:lnTo>
                    <a:lnTo>
                      <a:pt x="28960" y="25977"/>
                    </a:lnTo>
                    <a:lnTo>
                      <a:pt x="29920" y="27011"/>
                    </a:lnTo>
                    <a:lnTo>
                      <a:pt x="30808" y="28122"/>
                    </a:lnTo>
                    <a:lnTo>
                      <a:pt x="31625" y="29310"/>
                    </a:lnTo>
                    <a:lnTo>
                      <a:pt x="32371" y="30613"/>
                    </a:lnTo>
                    <a:lnTo>
                      <a:pt x="33118" y="31915"/>
                    </a:lnTo>
                    <a:lnTo>
                      <a:pt x="33722" y="33295"/>
                    </a:lnTo>
                    <a:lnTo>
                      <a:pt x="34326" y="34674"/>
                    </a:lnTo>
                    <a:lnTo>
                      <a:pt x="34859" y="36168"/>
                    </a:lnTo>
                    <a:lnTo>
                      <a:pt x="35321" y="37662"/>
                    </a:lnTo>
                    <a:lnTo>
                      <a:pt x="35712" y="39157"/>
                    </a:lnTo>
                    <a:lnTo>
                      <a:pt x="36031" y="40651"/>
                    </a:lnTo>
                    <a:lnTo>
                      <a:pt x="36280" y="42145"/>
                    </a:lnTo>
                    <a:lnTo>
                      <a:pt x="36493" y="43678"/>
                    </a:lnTo>
                    <a:lnTo>
                      <a:pt x="36600" y="45134"/>
                    </a:lnTo>
                    <a:lnTo>
                      <a:pt x="36636" y="46628"/>
                    </a:lnTo>
                    <a:lnTo>
                      <a:pt x="36636" y="48045"/>
                    </a:lnTo>
                    <a:lnTo>
                      <a:pt x="36529" y="49042"/>
                    </a:lnTo>
                    <a:lnTo>
                      <a:pt x="36422" y="50114"/>
                    </a:lnTo>
                    <a:lnTo>
                      <a:pt x="36209" y="51034"/>
                    </a:lnTo>
                    <a:lnTo>
                      <a:pt x="35960" y="52030"/>
                    </a:lnTo>
                    <a:lnTo>
                      <a:pt x="35712" y="52988"/>
                    </a:lnTo>
                    <a:lnTo>
                      <a:pt x="35356" y="53869"/>
                    </a:lnTo>
                    <a:lnTo>
                      <a:pt x="34930" y="54750"/>
                    </a:lnTo>
                    <a:lnTo>
                      <a:pt x="34468" y="55632"/>
                    </a:lnTo>
                    <a:lnTo>
                      <a:pt x="33970" y="56398"/>
                    </a:lnTo>
                    <a:lnTo>
                      <a:pt x="33402" y="57164"/>
                    </a:lnTo>
                    <a:lnTo>
                      <a:pt x="32798" y="57892"/>
                    </a:lnTo>
                    <a:lnTo>
                      <a:pt x="32123" y="58544"/>
                    </a:lnTo>
                    <a:lnTo>
                      <a:pt x="31412" y="59233"/>
                    </a:lnTo>
                    <a:lnTo>
                      <a:pt x="30630" y="59770"/>
                    </a:lnTo>
                    <a:lnTo>
                      <a:pt x="29813" y="60268"/>
                    </a:lnTo>
                    <a:lnTo>
                      <a:pt x="28996" y="60766"/>
                    </a:lnTo>
                    <a:lnTo>
                      <a:pt x="28498" y="60996"/>
                    </a:lnTo>
                    <a:lnTo>
                      <a:pt x="27930" y="61226"/>
                    </a:lnTo>
                    <a:lnTo>
                      <a:pt x="27432" y="61379"/>
                    </a:lnTo>
                    <a:lnTo>
                      <a:pt x="26899" y="61532"/>
                    </a:lnTo>
                    <a:lnTo>
                      <a:pt x="25798" y="61762"/>
                    </a:lnTo>
                    <a:lnTo>
                      <a:pt x="24696" y="61915"/>
                    </a:lnTo>
                    <a:lnTo>
                      <a:pt x="23594" y="61915"/>
                    </a:lnTo>
                    <a:lnTo>
                      <a:pt x="22457" y="61915"/>
                    </a:lnTo>
                    <a:lnTo>
                      <a:pt x="21320" y="61839"/>
                    </a:lnTo>
                    <a:lnTo>
                      <a:pt x="20219" y="61609"/>
                    </a:lnTo>
                    <a:lnTo>
                      <a:pt x="19082" y="61379"/>
                    </a:lnTo>
                    <a:lnTo>
                      <a:pt x="18015" y="61034"/>
                    </a:lnTo>
                    <a:lnTo>
                      <a:pt x="16878" y="60727"/>
                    </a:lnTo>
                    <a:lnTo>
                      <a:pt x="15812" y="60344"/>
                    </a:lnTo>
                    <a:lnTo>
                      <a:pt x="14746" y="59885"/>
                    </a:lnTo>
                    <a:lnTo>
                      <a:pt x="13716" y="59425"/>
                    </a:lnTo>
                    <a:lnTo>
                      <a:pt x="12721" y="58965"/>
                    </a:lnTo>
                    <a:lnTo>
                      <a:pt x="11761" y="58505"/>
                    </a:lnTo>
                    <a:lnTo>
                      <a:pt x="10162" y="57624"/>
                    </a:lnTo>
                    <a:lnTo>
                      <a:pt x="8279" y="56475"/>
                    </a:lnTo>
                    <a:lnTo>
                      <a:pt x="7213" y="55747"/>
                    </a:lnTo>
                    <a:lnTo>
                      <a:pt x="6183" y="55019"/>
                    </a:lnTo>
                    <a:lnTo>
                      <a:pt x="5152" y="54252"/>
                    </a:lnTo>
                    <a:lnTo>
                      <a:pt x="4157" y="53371"/>
                    </a:lnTo>
                    <a:lnTo>
                      <a:pt x="3233" y="52490"/>
                    </a:lnTo>
                    <a:lnTo>
                      <a:pt x="2345" y="51532"/>
                    </a:lnTo>
                    <a:lnTo>
                      <a:pt x="1954" y="51111"/>
                    </a:lnTo>
                    <a:lnTo>
                      <a:pt x="1599" y="50613"/>
                    </a:lnTo>
                    <a:lnTo>
                      <a:pt x="1208" y="50114"/>
                    </a:lnTo>
                    <a:lnTo>
                      <a:pt x="923" y="49616"/>
                    </a:lnTo>
                    <a:lnTo>
                      <a:pt x="675" y="49118"/>
                    </a:lnTo>
                    <a:lnTo>
                      <a:pt x="461" y="48544"/>
                    </a:lnTo>
                    <a:lnTo>
                      <a:pt x="248" y="48045"/>
                    </a:lnTo>
                    <a:lnTo>
                      <a:pt x="142" y="47547"/>
                    </a:lnTo>
                    <a:lnTo>
                      <a:pt x="35" y="47011"/>
                    </a:lnTo>
                    <a:lnTo>
                      <a:pt x="0" y="46513"/>
                    </a:lnTo>
                    <a:lnTo>
                      <a:pt x="35" y="45977"/>
                    </a:lnTo>
                    <a:lnTo>
                      <a:pt x="142" y="45402"/>
                    </a:lnTo>
                    <a:lnTo>
                      <a:pt x="248" y="45019"/>
                    </a:lnTo>
                    <a:lnTo>
                      <a:pt x="390" y="44674"/>
                    </a:lnTo>
                    <a:lnTo>
                      <a:pt x="568" y="44367"/>
                    </a:lnTo>
                    <a:lnTo>
                      <a:pt x="817" y="44099"/>
                    </a:lnTo>
                    <a:lnTo>
                      <a:pt x="1030" y="43793"/>
                    </a:lnTo>
                    <a:lnTo>
                      <a:pt x="1314" y="43601"/>
                    </a:lnTo>
                    <a:lnTo>
                      <a:pt x="1634" y="43371"/>
                    </a:lnTo>
                    <a:lnTo>
                      <a:pt x="1989" y="43180"/>
                    </a:lnTo>
                    <a:lnTo>
                      <a:pt x="2345" y="43103"/>
                    </a:lnTo>
                    <a:lnTo>
                      <a:pt x="2700" y="42911"/>
                    </a:lnTo>
                    <a:lnTo>
                      <a:pt x="3127" y="42873"/>
                    </a:lnTo>
                    <a:lnTo>
                      <a:pt x="3517" y="42758"/>
                    </a:lnTo>
                    <a:lnTo>
                      <a:pt x="4406" y="42720"/>
                    </a:lnTo>
                    <a:lnTo>
                      <a:pt x="5330" y="42643"/>
                    </a:lnTo>
                    <a:lnTo>
                      <a:pt x="6254" y="42720"/>
                    </a:lnTo>
                    <a:lnTo>
                      <a:pt x="7106" y="42796"/>
                    </a:lnTo>
                    <a:lnTo>
                      <a:pt x="8030" y="42911"/>
                    </a:lnTo>
                    <a:lnTo>
                      <a:pt x="8883" y="43103"/>
                    </a:lnTo>
                    <a:lnTo>
                      <a:pt x="10447" y="43409"/>
                    </a:lnTo>
                    <a:lnTo>
                      <a:pt x="11548" y="43754"/>
                    </a:lnTo>
                    <a:lnTo>
                      <a:pt x="12934" y="44176"/>
                    </a:lnTo>
                    <a:lnTo>
                      <a:pt x="14284" y="44750"/>
                    </a:lnTo>
                    <a:lnTo>
                      <a:pt x="15599" y="45363"/>
                    </a:lnTo>
                    <a:lnTo>
                      <a:pt x="16949" y="45977"/>
                    </a:lnTo>
                    <a:lnTo>
                      <a:pt x="18229" y="46666"/>
                    </a:lnTo>
                    <a:lnTo>
                      <a:pt x="19508" y="47471"/>
                    </a:lnTo>
                    <a:lnTo>
                      <a:pt x="20716" y="48275"/>
                    </a:lnTo>
                    <a:lnTo>
                      <a:pt x="21960" y="49118"/>
                    </a:lnTo>
                    <a:lnTo>
                      <a:pt x="24341" y="50919"/>
                    </a:lnTo>
                    <a:lnTo>
                      <a:pt x="26721" y="52796"/>
                    </a:lnTo>
                    <a:lnTo>
                      <a:pt x="28996" y="54750"/>
                    </a:lnTo>
                    <a:lnTo>
                      <a:pt x="31199" y="56628"/>
                    </a:lnTo>
                    <a:lnTo>
                      <a:pt x="33757" y="58850"/>
                    </a:lnTo>
                    <a:lnTo>
                      <a:pt x="36209" y="61111"/>
                    </a:lnTo>
                    <a:lnTo>
                      <a:pt x="38697" y="63486"/>
                    </a:lnTo>
                    <a:lnTo>
                      <a:pt x="41042" y="65862"/>
                    </a:lnTo>
                    <a:lnTo>
                      <a:pt x="43387" y="68275"/>
                    </a:lnTo>
                    <a:lnTo>
                      <a:pt x="45697" y="70766"/>
                    </a:lnTo>
                    <a:lnTo>
                      <a:pt x="47936" y="73295"/>
                    </a:lnTo>
                    <a:lnTo>
                      <a:pt x="50139" y="75862"/>
                    </a:lnTo>
                    <a:lnTo>
                      <a:pt x="52377" y="78505"/>
                    </a:lnTo>
                    <a:lnTo>
                      <a:pt x="54652" y="81149"/>
                    </a:lnTo>
                    <a:lnTo>
                      <a:pt x="56784" y="83869"/>
                    </a:lnTo>
                    <a:lnTo>
                      <a:pt x="58987" y="86628"/>
                    </a:lnTo>
                    <a:lnTo>
                      <a:pt x="61154" y="89348"/>
                    </a:lnTo>
                    <a:lnTo>
                      <a:pt x="63251" y="92107"/>
                    </a:lnTo>
                    <a:lnTo>
                      <a:pt x="65383" y="94865"/>
                    </a:lnTo>
                    <a:lnTo>
                      <a:pt x="67551" y="97624"/>
                    </a:lnTo>
                    <a:lnTo>
                      <a:pt x="69647" y="100344"/>
                    </a:lnTo>
                    <a:lnTo>
                      <a:pt x="71779" y="103103"/>
                    </a:lnTo>
                    <a:lnTo>
                      <a:pt x="73947" y="105862"/>
                    </a:lnTo>
                    <a:lnTo>
                      <a:pt x="76079" y="108582"/>
                    </a:lnTo>
                    <a:lnTo>
                      <a:pt x="78282" y="111264"/>
                    </a:lnTo>
                    <a:lnTo>
                      <a:pt x="80485" y="113984"/>
                    </a:lnTo>
                    <a:lnTo>
                      <a:pt x="82724" y="116628"/>
                    </a:lnTo>
                    <a:lnTo>
                      <a:pt x="84998" y="119233"/>
                    </a:lnTo>
                    <a:lnTo>
                      <a:pt x="85140" y="119463"/>
                    </a:lnTo>
                    <a:lnTo>
                      <a:pt x="85140" y="119616"/>
                    </a:lnTo>
                    <a:lnTo>
                      <a:pt x="85105" y="119770"/>
                    </a:lnTo>
                    <a:lnTo>
                      <a:pt x="84927" y="119885"/>
                    </a:lnTo>
                    <a:lnTo>
                      <a:pt x="84678" y="119961"/>
                    </a:lnTo>
                    <a:lnTo>
                      <a:pt x="84429" y="120000"/>
                    </a:lnTo>
                    <a:lnTo>
                      <a:pt x="84074" y="120000"/>
                    </a:lnTo>
                    <a:lnTo>
                      <a:pt x="83719" y="120000"/>
                    </a:lnTo>
                    <a:lnTo>
                      <a:pt x="82937" y="119885"/>
                    </a:lnTo>
                    <a:lnTo>
                      <a:pt x="82191" y="119655"/>
                    </a:lnTo>
                    <a:lnTo>
                      <a:pt x="81800" y="119578"/>
                    </a:lnTo>
                    <a:lnTo>
                      <a:pt x="81516" y="119386"/>
                    </a:lnTo>
                    <a:lnTo>
                      <a:pt x="81267" y="119272"/>
                    </a:lnTo>
                    <a:lnTo>
                      <a:pt x="81054" y="119118"/>
                    </a:lnTo>
                    <a:lnTo>
                      <a:pt x="78602" y="116245"/>
                    </a:lnTo>
                    <a:lnTo>
                      <a:pt x="76185" y="113371"/>
                    </a:lnTo>
                    <a:lnTo>
                      <a:pt x="73769" y="110459"/>
                    </a:lnTo>
                    <a:lnTo>
                      <a:pt x="71424" y="107509"/>
                    </a:lnTo>
                    <a:lnTo>
                      <a:pt x="69079" y="104521"/>
                    </a:lnTo>
                    <a:lnTo>
                      <a:pt x="66733" y="101532"/>
                    </a:lnTo>
                    <a:lnTo>
                      <a:pt x="64424" y="98582"/>
                    </a:lnTo>
                    <a:lnTo>
                      <a:pt x="62114" y="95593"/>
                    </a:lnTo>
                    <a:lnTo>
                      <a:pt x="59769" y="92605"/>
                    </a:lnTo>
                    <a:lnTo>
                      <a:pt x="57459" y="89616"/>
                    </a:lnTo>
                    <a:lnTo>
                      <a:pt x="55114" y="86628"/>
                    </a:lnTo>
                    <a:lnTo>
                      <a:pt x="52804" y="83639"/>
                    </a:lnTo>
                    <a:lnTo>
                      <a:pt x="50387" y="80727"/>
                    </a:lnTo>
                    <a:lnTo>
                      <a:pt x="48007" y="77854"/>
                    </a:lnTo>
                    <a:lnTo>
                      <a:pt x="45590" y="74980"/>
                    </a:lnTo>
                    <a:lnTo>
                      <a:pt x="43067" y="72107"/>
                    </a:lnTo>
                    <a:lnTo>
                      <a:pt x="40438" y="69157"/>
                    </a:lnTo>
                    <a:lnTo>
                      <a:pt x="37702" y="66283"/>
                    </a:lnTo>
                    <a:lnTo>
                      <a:pt x="34894" y="63524"/>
                    </a:lnTo>
                    <a:lnTo>
                      <a:pt x="32016" y="60842"/>
                    </a:lnTo>
                    <a:lnTo>
                      <a:pt x="29102" y="58160"/>
                    </a:lnTo>
                    <a:lnTo>
                      <a:pt x="26153" y="55632"/>
                    </a:lnTo>
                    <a:lnTo>
                      <a:pt x="24660" y="54367"/>
                    </a:lnTo>
                    <a:lnTo>
                      <a:pt x="23132" y="53141"/>
                    </a:lnTo>
                    <a:lnTo>
                      <a:pt x="21533" y="51915"/>
                    </a:lnTo>
                    <a:lnTo>
                      <a:pt x="20005" y="50766"/>
                    </a:lnTo>
                    <a:lnTo>
                      <a:pt x="18620" y="49731"/>
                    </a:lnTo>
                    <a:lnTo>
                      <a:pt x="17198" y="48735"/>
                    </a:lnTo>
                    <a:lnTo>
                      <a:pt x="15706" y="47777"/>
                    </a:lnTo>
                    <a:lnTo>
                      <a:pt x="14213" y="46896"/>
                    </a:lnTo>
                    <a:lnTo>
                      <a:pt x="13467" y="46513"/>
                    </a:lnTo>
                    <a:lnTo>
                      <a:pt x="12650" y="46168"/>
                    </a:lnTo>
                    <a:lnTo>
                      <a:pt x="11868" y="45862"/>
                    </a:lnTo>
                    <a:lnTo>
                      <a:pt x="11051" y="45593"/>
                    </a:lnTo>
                    <a:lnTo>
                      <a:pt x="10233" y="45363"/>
                    </a:lnTo>
                    <a:lnTo>
                      <a:pt x="9416" y="45134"/>
                    </a:lnTo>
                    <a:lnTo>
                      <a:pt x="8599" y="45019"/>
                    </a:lnTo>
                    <a:lnTo>
                      <a:pt x="7710" y="44980"/>
                    </a:lnTo>
                    <a:lnTo>
                      <a:pt x="7106" y="44980"/>
                    </a:lnTo>
                    <a:lnTo>
                      <a:pt x="6538" y="45019"/>
                    </a:lnTo>
                    <a:lnTo>
                      <a:pt x="6076" y="45172"/>
                    </a:lnTo>
                    <a:lnTo>
                      <a:pt x="5685" y="45363"/>
                    </a:lnTo>
                    <a:lnTo>
                      <a:pt x="5330" y="45593"/>
                    </a:lnTo>
                    <a:lnTo>
                      <a:pt x="5010" y="45862"/>
                    </a:lnTo>
                    <a:lnTo>
                      <a:pt x="4797" y="46168"/>
                    </a:lnTo>
                    <a:lnTo>
                      <a:pt x="4655" y="46551"/>
                    </a:lnTo>
                    <a:lnTo>
                      <a:pt x="4548" y="46973"/>
                    </a:lnTo>
                    <a:lnTo>
                      <a:pt x="4512" y="47394"/>
                    </a:lnTo>
                    <a:lnTo>
                      <a:pt x="4512" y="47854"/>
                    </a:lnTo>
                    <a:lnTo>
                      <a:pt x="4619" y="48352"/>
                    </a:lnTo>
                    <a:lnTo>
                      <a:pt x="4690" y="48773"/>
                    </a:lnTo>
                    <a:lnTo>
                      <a:pt x="4903" y="49272"/>
                    </a:lnTo>
                    <a:lnTo>
                      <a:pt x="5152" y="49770"/>
                    </a:lnTo>
                    <a:lnTo>
                      <a:pt x="5472" y="50268"/>
                    </a:lnTo>
                    <a:lnTo>
                      <a:pt x="5934" y="50919"/>
                    </a:lnTo>
                    <a:lnTo>
                      <a:pt x="6431" y="51609"/>
                    </a:lnTo>
                    <a:lnTo>
                      <a:pt x="6964" y="52260"/>
                    </a:lnTo>
                    <a:lnTo>
                      <a:pt x="7568" y="52873"/>
                    </a:lnTo>
                    <a:lnTo>
                      <a:pt x="8137" y="53486"/>
                    </a:lnTo>
                    <a:lnTo>
                      <a:pt x="8812" y="54099"/>
                    </a:lnTo>
                    <a:lnTo>
                      <a:pt x="9452" y="54636"/>
                    </a:lnTo>
                    <a:lnTo>
                      <a:pt x="10127" y="55172"/>
                    </a:lnTo>
                    <a:lnTo>
                      <a:pt x="10838" y="55747"/>
                    </a:lnTo>
                    <a:lnTo>
                      <a:pt x="11548" y="56245"/>
                    </a:lnTo>
                    <a:lnTo>
                      <a:pt x="12330" y="56743"/>
                    </a:lnTo>
                    <a:lnTo>
                      <a:pt x="13112" y="57164"/>
                    </a:lnTo>
                    <a:lnTo>
                      <a:pt x="13858" y="57547"/>
                    </a:lnTo>
                    <a:lnTo>
                      <a:pt x="14640" y="57969"/>
                    </a:lnTo>
                    <a:lnTo>
                      <a:pt x="15457" y="58275"/>
                    </a:lnTo>
                    <a:lnTo>
                      <a:pt x="16274" y="58620"/>
                    </a:lnTo>
                    <a:lnTo>
                      <a:pt x="17092" y="58888"/>
                    </a:lnTo>
                    <a:lnTo>
                      <a:pt x="17909" y="59118"/>
                    </a:lnTo>
                    <a:lnTo>
                      <a:pt x="18726" y="59272"/>
                    </a:lnTo>
                    <a:lnTo>
                      <a:pt x="19543" y="59386"/>
                    </a:lnTo>
                    <a:lnTo>
                      <a:pt x="20361" y="59501"/>
                    </a:lnTo>
                    <a:lnTo>
                      <a:pt x="21178" y="59501"/>
                    </a:lnTo>
                    <a:lnTo>
                      <a:pt x="21995" y="59501"/>
                    </a:lnTo>
                    <a:lnTo>
                      <a:pt x="22777" y="59386"/>
                    </a:lnTo>
                    <a:lnTo>
                      <a:pt x="23594" y="59272"/>
                    </a:lnTo>
                    <a:lnTo>
                      <a:pt x="24341" y="59042"/>
                    </a:lnTo>
                    <a:lnTo>
                      <a:pt x="25122" y="58773"/>
                    </a:lnTo>
                    <a:lnTo>
                      <a:pt x="25833" y="58467"/>
                    </a:lnTo>
                    <a:lnTo>
                      <a:pt x="26615" y="58045"/>
                    </a:lnTo>
                    <a:lnTo>
                      <a:pt x="27254" y="57624"/>
                    </a:lnTo>
                    <a:lnTo>
                      <a:pt x="28001" y="57126"/>
                    </a:lnTo>
                    <a:lnTo>
                      <a:pt x="28605" y="56513"/>
                    </a:lnTo>
                    <a:lnTo>
                      <a:pt x="29102" y="55977"/>
                    </a:lnTo>
                    <a:lnTo>
                      <a:pt x="29564" y="55402"/>
                    </a:lnTo>
                    <a:lnTo>
                      <a:pt x="29991" y="54865"/>
                    </a:lnTo>
                    <a:lnTo>
                      <a:pt x="30381" y="54252"/>
                    </a:lnTo>
                    <a:lnTo>
                      <a:pt x="30701" y="53639"/>
                    </a:lnTo>
                    <a:lnTo>
                      <a:pt x="31021" y="53026"/>
                    </a:lnTo>
                    <a:lnTo>
                      <a:pt x="31305" y="52375"/>
                    </a:lnTo>
                    <a:lnTo>
                      <a:pt x="31519" y="51724"/>
                    </a:lnTo>
                    <a:lnTo>
                      <a:pt x="31732" y="51034"/>
                    </a:lnTo>
                    <a:lnTo>
                      <a:pt x="31909" y="50344"/>
                    </a:lnTo>
                    <a:lnTo>
                      <a:pt x="32087" y="49616"/>
                    </a:lnTo>
                    <a:lnTo>
                      <a:pt x="32194" y="48927"/>
                    </a:lnTo>
                    <a:lnTo>
                      <a:pt x="32300" y="48237"/>
                    </a:lnTo>
                    <a:lnTo>
                      <a:pt x="32336" y="47471"/>
                    </a:lnTo>
                    <a:lnTo>
                      <a:pt x="32371" y="46743"/>
                    </a:lnTo>
                    <a:lnTo>
                      <a:pt x="32371" y="46015"/>
                    </a:lnTo>
                    <a:lnTo>
                      <a:pt x="32336" y="44521"/>
                    </a:lnTo>
                    <a:lnTo>
                      <a:pt x="32194" y="43026"/>
                    </a:lnTo>
                    <a:lnTo>
                      <a:pt x="31981" y="41532"/>
                    </a:lnTo>
                    <a:lnTo>
                      <a:pt x="31732" y="40114"/>
                    </a:lnTo>
                    <a:lnTo>
                      <a:pt x="31376" y="38659"/>
                    </a:lnTo>
                    <a:lnTo>
                      <a:pt x="30950" y="37279"/>
                    </a:lnTo>
                    <a:lnTo>
                      <a:pt x="30559" y="35977"/>
                    </a:lnTo>
                    <a:lnTo>
                      <a:pt x="30097" y="34674"/>
                    </a:lnTo>
                    <a:lnTo>
                      <a:pt x="29458" y="33256"/>
                    </a:lnTo>
                    <a:lnTo>
                      <a:pt x="28818" y="31762"/>
                    </a:lnTo>
                    <a:lnTo>
                      <a:pt x="28072" y="30268"/>
                    </a:lnTo>
                    <a:lnTo>
                      <a:pt x="27326" y="28773"/>
                    </a:lnTo>
                    <a:lnTo>
                      <a:pt x="26899" y="28122"/>
                    </a:lnTo>
                    <a:lnTo>
                      <a:pt x="26437" y="27432"/>
                    </a:lnTo>
                    <a:lnTo>
                      <a:pt x="25940" y="26781"/>
                    </a:lnTo>
                    <a:lnTo>
                      <a:pt x="25442" y="26168"/>
                    </a:lnTo>
                    <a:lnTo>
                      <a:pt x="24909" y="25632"/>
                    </a:lnTo>
                    <a:lnTo>
                      <a:pt x="24305" y="25057"/>
                    </a:lnTo>
                    <a:lnTo>
                      <a:pt x="23737" y="24559"/>
                    </a:lnTo>
                    <a:lnTo>
                      <a:pt x="23061" y="24137"/>
                    </a:lnTo>
                    <a:lnTo>
                      <a:pt x="22671" y="23984"/>
                    </a:lnTo>
                    <a:lnTo>
                      <a:pt x="22315" y="23908"/>
                    </a:lnTo>
                    <a:lnTo>
                      <a:pt x="21960" y="23908"/>
                    </a:lnTo>
                    <a:lnTo>
                      <a:pt x="21533" y="23984"/>
                    </a:lnTo>
                    <a:lnTo>
                      <a:pt x="21178" y="24137"/>
                    </a:lnTo>
                    <a:lnTo>
                      <a:pt x="20823" y="24291"/>
                    </a:lnTo>
                    <a:lnTo>
                      <a:pt x="20467" y="24559"/>
                    </a:lnTo>
                    <a:lnTo>
                      <a:pt x="20148" y="24904"/>
                    </a:lnTo>
                    <a:lnTo>
                      <a:pt x="19863" y="25249"/>
                    </a:lnTo>
                    <a:lnTo>
                      <a:pt x="19543" y="25555"/>
                    </a:lnTo>
                    <a:lnTo>
                      <a:pt x="19295" y="25977"/>
                    </a:lnTo>
                    <a:lnTo>
                      <a:pt x="19046" y="26360"/>
                    </a:lnTo>
                    <a:lnTo>
                      <a:pt x="18620" y="27126"/>
                    </a:lnTo>
                    <a:lnTo>
                      <a:pt x="18300" y="27777"/>
                    </a:lnTo>
                    <a:lnTo>
                      <a:pt x="18122" y="28390"/>
                    </a:lnTo>
                    <a:lnTo>
                      <a:pt x="17944" y="29003"/>
                    </a:lnTo>
                    <a:lnTo>
                      <a:pt x="17838" y="29655"/>
                    </a:lnTo>
                    <a:lnTo>
                      <a:pt x="17802" y="30268"/>
                    </a:lnTo>
                    <a:lnTo>
                      <a:pt x="17767" y="30919"/>
                    </a:lnTo>
                    <a:lnTo>
                      <a:pt x="17767" y="31609"/>
                    </a:lnTo>
                    <a:lnTo>
                      <a:pt x="17802" y="32260"/>
                    </a:lnTo>
                    <a:lnTo>
                      <a:pt x="17909" y="32911"/>
                    </a:lnTo>
                    <a:lnTo>
                      <a:pt x="18051" y="33601"/>
                    </a:lnTo>
                    <a:lnTo>
                      <a:pt x="18229" y="34252"/>
                    </a:lnTo>
                    <a:lnTo>
                      <a:pt x="18406" y="34865"/>
                    </a:lnTo>
                    <a:lnTo>
                      <a:pt x="18620" y="35517"/>
                    </a:lnTo>
                    <a:lnTo>
                      <a:pt x="18868" y="36168"/>
                    </a:lnTo>
                    <a:lnTo>
                      <a:pt x="19188" y="36781"/>
                    </a:lnTo>
                    <a:lnTo>
                      <a:pt x="19508" y="37394"/>
                    </a:lnTo>
                    <a:lnTo>
                      <a:pt x="19792" y="38007"/>
                    </a:lnTo>
                    <a:lnTo>
                      <a:pt x="20219" y="38544"/>
                    </a:lnTo>
                    <a:lnTo>
                      <a:pt x="20574" y="39118"/>
                    </a:lnTo>
                    <a:lnTo>
                      <a:pt x="20965" y="39655"/>
                    </a:lnTo>
                    <a:lnTo>
                      <a:pt x="21427" y="40153"/>
                    </a:lnTo>
                    <a:lnTo>
                      <a:pt x="21889" y="40651"/>
                    </a:lnTo>
                    <a:lnTo>
                      <a:pt x="22351" y="41111"/>
                    </a:lnTo>
                    <a:lnTo>
                      <a:pt x="22813" y="41532"/>
                    </a:lnTo>
                    <a:lnTo>
                      <a:pt x="23346" y="41915"/>
                    </a:lnTo>
                    <a:lnTo>
                      <a:pt x="23843" y="42260"/>
                    </a:lnTo>
                    <a:lnTo>
                      <a:pt x="24412" y="42605"/>
                    </a:lnTo>
                    <a:lnTo>
                      <a:pt x="24909" y="42873"/>
                    </a:lnTo>
                    <a:lnTo>
                      <a:pt x="25478" y="43103"/>
                    </a:lnTo>
                    <a:lnTo>
                      <a:pt x="26046" y="43295"/>
                    </a:lnTo>
                    <a:lnTo>
                      <a:pt x="26615" y="43486"/>
                    </a:lnTo>
                    <a:lnTo>
                      <a:pt x="27183" y="43601"/>
                    </a:lnTo>
                    <a:lnTo>
                      <a:pt x="27787" y="43639"/>
                    </a:lnTo>
                    <a:lnTo>
                      <a:pt x="28392" y="43639"/>
                    </a:lnTo>
                    <a:lnTo>
                      <a:pt x="28996" y="43639"/>
                    </a:lnTo>
                    <a:lnTo>
                      <a:pt x="29635" y="43601"/>
                    </a:lnTo>
                    <a:lnTo>
                      <a:pt x="30239" y="43486"/>
                    </a:lnTo>
                    <a:lnTo>
                      <a:pt x="30808" y="43371"/>
                    </a:lnTo>
                    <a:lnTo>
                      <a:pt x="31412" y="43180"/>
                    </a:lnTo>
                    <a:lnTo>
                      <a:pt x="32016" y="42988"/>
                    </a:lnTo>
                    <a:lnTo>
                      <a:pt x="32656" y="42796"/>
                    </a:lnTo>
                    <a:lnTo>
                      <a:pt x="33828" y="42260"/>
                    </a:lnTo>
                    <a:lnTo>
                      <a:pt x="34930" y="41647"/>
                    </a:lnTo>
                    <a:lnTo>
                      <a:pt x="36067" y="40996"/>
                    </a:lnTo>
                    <a:lnTo>
                      <a:pt x="37204" y="40229"/>
                    </a:lnTo>
                    <a:lnTo>
                      <a:pt x="38270" y="39386"/>
                    </a:lnTo>
                    <a:lnTo>
                      <a:pt x="39301" y="38505"/>
                    </a:lnTo>
                    <a:lnTo>
                      <a:pt x="40260" y="37547"/>
                    </a:lnTo>
                    <a:lnTo>
                      <a:pt x="41255" y="36628"/>
                    </a:lnTo>
                    <a:lnTo>
                      <a:pt x="42143" y="35632"/>
                    </a:lnTo>
                    <a:lnTo>
                      <a:pt x="43032" y="34674"/>
                    </a:lnTo>
                    <a:lnTo>
                      <a:pt x="43849" y="33678"/>
                    </a:lnTo>
                    <a:lnTo>
                      <a:pt x="44631" y="32758"/>
                    </a:lnTo>
                    <a:lnTo>
                      <a:pt x="45342" y="31762"/>
                    </a:lnTo>
                    <a:lnTo>
                      <a:pt x="45981" y="30766"/>
                    </a:lnTo>
                    <a:lnTo>
                      <a:pt x="46621" y="29770"/>
                    </a:lnTo>
                    <a:lnTo>
                      <a:pt x="47189" y="28773"/>
                    </a:lnTo>
                    <a:lnTo>
                      <a:pt x="47687" y="27739"/>
                    </a:lnTo>
                    <a:lnTo>
                      <a:pt x="48149" y="26666"/>
                    </a:lnTo>
                    <a:lnTo>
                      <a:pt x="48540" y="25632"/>
                    </a:lnTo>
                    <a:lnTo>
                      <a:pt x="48859" y="24559"/>
                    </a:lnTo>
                    <a:lnTo>
                      <a:pt x="49108" y="23486"/>
                    </a:lnTo>
                    <a:lnTo>
                      <a:pt x="49321" y="22375"/>
                    </a:lnTo>
                    <a:lnTo>
                      <a:pt x="49464" y="21264"/>
                    </a:lnTo>
                    <a:lnTo>
                      <a:pt x="49535" y="20114"/>
                    </a:lnTo>
                    <a:lnTo>
                      <a:pt x="49535" y="18927"/>
                    </a:lnTo>
                    <a:lnTo>
                      <a:pt x="49464" y="17739"/>
                    </a:lnTo>
                    <a:lnTo>
                      <a:pt x="49321" y="16513"/>
                    </a:lnTo>
                    <a:lnTo>
                      <a:pt x="49108" y="15287"/>
                    </a:lnTo>
                    <a:lnTo>
                      <a:pt x="48824" y="14022"/>
                    </a:lnTo>
                    <a:lnTo>
                      <a:pt x="48469" y="12796"/>
                    </a:lnTo>
                    <a:lnTo>
                      <a:pt x="48042" y="11609"/>
                    </a:lnTo>
                    <a:lnTo>
                      <a:pt x="47580" y="10421"/>
                    </a:lnTo>
                    <a:lnTo>
                      <a:pt x="47083" y="9272"/>
                    </a:lnTo>
                    <a:lnTo>
                      <a:pt x="46514" y="8122"/>
                    </a:lnTo>
                    <a:lnTo>
                      <a:pt x="45910" y="7011"/>
                    </a:lnTo>
                    <a:lnTo>
                      <a:pt x="45235" y="5938"/>
                    </a:lnTo>
                    <a:lnTo>
                      <a:pt x="44631" y="5057"/>
                    </a:lnTo>
                    <a:lnTo>
                      <a:pt x="43956" y="4252"/>
                    </a:lnTo>
                    <a:lnTo>
                      <a:pt x="43245" y="3486"/>
                    </a:lnTo>
                    <a:lnTo>
                      <a:pt x="42428" y="2758"/>
                    </a:lnTo>
                    <a:lnTo>
                      <a:pt x="42214" y="2567"/>
                    </a:lnTo>
                    <a:lnTo>
                      <a:pt x="42001" y="2490"/>
                    </a:lnTo>
                    <a:lnTo>
                      <a:pt x="41788" y="2413"/>
                    </a:lnTo>
                    <a:lnTo>
                      <a:pt x="41610" y="2413"/>
                    </a:lnTo>
                    <a:lnTo>
                      <a:pt x="41397" y="2490"/>
                    </a:lnTo>
                    <a:lnTo>
                      <a:pt x="41184" y="2528"/>
                    </a:lnTo>
                    <a:lnTo>
                      <a:pt x="40971" y="2643"/>
                    </a:lnTo>
                    <a:lnTo>
                      <a:pt x="40793" y="2758"/>
                    </a:lnTo>
                    <a:lnTo>
                      <a:pt x="40438" y="3065"/>
                    </a:lnTo>
                    <a:lnTo>
                      <a:pt x="40047" y="3409"/>
                    </a:lnTo>
                    <a:lnTo>
                      <a:pt x="39692" y="3793"/>
                    </a:lnTo>
                    <a:lnTo>
                      <a:pt x="39443" y="4176"/>
                    </a:lnTo>
                    <a:lnTo>
                      <a:pt x="38945" y="4865"/>
                    </a:lnTo>
                    <a:lnTo>
                      <a:pt x="38519" y="5555"/>
                    </a:lnTo>
                    <a:lnTo>
                      <a:pt x="38164" y="6283"/>
                    </a:lnTo>
                    <a:lnTo>
                      <a:pt x="37879" y="7049"/>
                    </a:lnTo>
                    <a:lnTo>
                      <a:pt x="37595" y="7816"/>
                    </a:lnTo>
                    <a:lnTo>
                      <a:pt x="37417" y="8659"/>
                    </a:lnTo>
                    <a:lnTo>
                      <a:pt x="37240" y="9501"/>
                    </a:lnTo>
                    <a:lnTo>
                      <a:pt x="37133" y="10306"/>
                    </a:lnTo>
                    <a:lnTo>
                      <a:pt x="37098" y="11149"/>
                    </a:lnTo>
                    <a:lnTo>
                      <a:pt x="37026" y="11992"/>
                    </a:lnTo>
                    <a:lnTo>
                      <a:pt x="37098" y="12796"/>
                    </a:lnTo>
                    <a:lnTo>
                      <a:pt x="37204" y="13639"/>
                    </a:lnTo>
                    <a:lnTo>
                      <a:pt x="37311" y="14482"/>
                    </a:lnTo>
                    <a:lnTo>
                      <a:pt x="37453" y="15287"/>
                    </a:lnTo>
                    <a:lnTo>
                      <a:pt x="37666" y="16053"/>
                    </a:lnTo>
                    <a:lnTo>
                      <a:pt x="37915" y="16858"/>
                    </a:lnTo>
                    <a:lnTo>
                      <a:pt x="38235" y="17777"/>
                    </a:lnTo>
                    <a:lnTo>
                      <a:pt x="38590" y="18735"/>
                    </a:lnTo>
                    <a:lnTo>
                      <a:pt x="38981" y="19655"/>
                    </a:lnTo>
                    <a:lnTo>
                      <a:pt x="39443" y="20613"/>
                    </a:lnTo>
                    <a:lnTo>
                      <a:pt x="39905" y="21494"/>
                    </a:lnTo>
                    <a:lnTo>
                      <a:pt x="40438" y="22375"/>
                    </a:lnTo>
                    <a:lnTo>
                      <a:pt x="40971" y="23180"/>
                    </a:lnTo>
                    <a:lnTo>
                      <a:pt x="41504" y="24061"/>
                    </a:lnTo>
                    <a:lnTo>
                      <a:pt x="42712" y="25747"/>
                    </a:lnTo>
                    <a:lnTo>
                      <a:pt x="43991" y="27394"/>
                    </a:lnTo>
                    <a:lnTo>
                      <a:pt x="45342" y="28927"/>
                    </a:lnTo>
                    <a:lnTo>
                      <a:pt x="46763" y="30498"/>
                    </a:lnTo>
                    <a:lnTo>
                      <a:pt x="48255" y="31915"/>
                    </a:lnTo>
                    <a:lnTo>
                      <a:pt x="49783" y="33371"/>
                    </a:lnTo>
                    <a:lnTo>
                      <a:pt x="51311" y="34750"/>
                    </a:lnTo>
                    <a:lnTo>
                      <a:pt x="52839" y="36053"/>
                    </a:lnTo>
                    <a:lnTo>
                      <a:pt x="55931" y="38659"/>
                    </a:lnTo>
                    <a:lnTo>
                      <a:pt x="58951" y="41034"/>
                    </a:lnTo>
                    <a:lnTo>
                      <a:pt x="60906" y="42605"/>
                    </a:lnTo>
                    <a:lnTo>
                      <a:pt x="62896" y="44099"/>
                    </a:lnTo>
                    <a:lnTo>
                      <a:pt x="64885" y="45593"/>
                    </a:lnTo>
                    <a:lnTo>
                      <a:pt x="66911" y="47011"/>
                    </a:lnTo>
                    <a:lnTo>
                      <a:pt x="68972" y="48429"/>
                    </a:lnTo>
                    <a:lnTo>
                      <a:pt x="71033" y="49885"/>
                    </a:lnTo>
                    <a:lnTo>
                      <a:pt x="73058" y="51264"/>
                    </a:lnTo>
                    <a:lnTo>
                      <a:pt x="75155" y="52643"/>
                    </a:lnTo>
                    <a:lnTo>
                      <a:pt x="79348" y="55287"/>
                    </a:lnTo>
                    <a:lnTo>
                      <a:pt x="83612" y="57892"/>
                    </a:lnTo>
                    <a:lnTo>
                      <a:pt x="87841" y="60383"/>
                    </a:lnTo>
                    <a:lnTo>
                      <a:pt x="92140" y="62873"/>
                    </a:lnTo>
                    <a:lnTo>
                      <a:pt x="95339" y="64636"/>
                    </a:lnTo>
                    <a:lnTo>
                      <a:pt x="98501" y="66475"/>
                    </a:lnTo>
                    <a:lnTo>
                      <a:pt x="101770" y="68237"/>
                    </a:lnTo>
                    <a:lnTo>
                      <a:pt x="105039" y="69961"/>
                    </a:lnTo>
                    <a:lnTo>
                      <a:pt x="108380" y="71609"/>
                    </a:lnTo>
                    <a:lnTo>
                      <a:pt x="111684" y="73141"/>
                    </a:lnTo>
                    <a:lnTo>
                      <a:pt x="113355" y="73869"/>
                    </a:lnTo>
                    <a:lnTo>
                      <a:pt x="115025" y="74597"/>
                    </a:lnTo>
                    <a:lnTo>
                      <a:pt x="116659" y="75210"/>
                    </a:lnTo>
                    <a:lnTo>
                      <a:pt x="118365" y="75785"/>
                    </a:lnTo>
                    <a:lnTo>
                      <a:pt x="118756" y="75977"/>
                    </a:lnTo>
                    <a:lnTo>
                      <a:pt x="119111" y="76168"/>
                    </a:lnTo>
                    <a:lnTo>
                      <a:pt x="119431" y="76360"/>
                    </a:lnTo>
                    <a:lnTo>
                      <a:pt x="119680" y="76590"/>
                    </a:lnTo>
                    <a:lnTo>
                      <a:pt x="119822" y="76781"/>
                    </a:lnTo>
                    <a:lnTo>
                      <a:pt x="119928" y="77011"/>
                    </a:lnTo>
                    <a:lnTo>
                      <a:pt x="119999" y="77164"/>
                    </a:lnTo>
                    <a:lnTo>
                      <a:pt x="119999" y="77394"/>
                    </a:lnTo>
                    <a:lnTo>
                      <a:pt x="119928" y="77586"/>
                    </a:lnTo>
                    <a:lnTo>
                      <a:pt x="119786" y="77662"/>
                    </a:lnTo>
                    <a:lnTo>
                      <a:pt x="119644" y="77777"/>
                    </a:lnTo>
                    <a:lnTo>
                      <a:pt x="119360" y="77854"/>
                    </a:lnTo>
                    <a:lnTo>
                      <a:pt x="119076" y="77854"/>
                    </a:lnTo>
                    <a:lnTo>
                      <a:pt x="118756" y="77854"/>
                    </a:lnTo>
                    <a:lnTo>
                      <a:pt x="118365" y="77777"/>
                    </a:lnTo>
                    <a:lnTo>
                      <a:pt x="117903" y="77624"/>
                    </a:lnTo>
                    <a:close/>
                  </a:path>
                </a:pathLst>
              </a:custGeom>
              <a:solidFill>
                <a:schemeClr val="lt1"/>
              </a:solidFill>
              <a:ln>
                <a:noFill/>
              </a:ln>
            </p:spPr>
            <p:txBody>
              <a:bodyPr lIns="60941" tIns="30462" rIns="60941" bIns="30462" anchor="t" anchorCtr="0">
                <a:noAutofit/>
              </a:bodyPr>
              <a:lstStyle/>
              <a:p>
                <a:pPr>
                  <a:buClr>
                    <a:srgbClr val="000000"/>
                  </a:buClr>
                </a:pPr>
                <a:endParaRPr sz="1200">
                  <a:solidFill>
                    <a:schemeClr val="dk1"/>
                  </a:solidFill>
                  <a:latin typeface="Calibri"/>
                  <a:ea typeface="Calibri"/>
                  <a:cs typeface="Calibri"/>
                  <a:sym typeface="Calibri"/>
                </a:endParaRPr>
              </a:p>
            </p:txBody>
          </p:sp>
          <p:sp>
            <p:nvSpPr>
              <p:cNvPr id="17" name="Shape 1631">
                <a:extLst>
                  <a:ext uri="{FF2B5EF4-FFF2-40B4-BE49-F238E27FC236}">
                    <a16:creationId xmlns:a16="http://schemas.microsoft.com/office/drawing/2014/main" id="{9B49BEB2-86B8-8246-8019-CCAB9B2E6245}"/>
                  </a:ext>
                </a:extLst>
              </p:cNvPr>
              <p:cNvSpPr/>
              <p:nvPr/>
            </p:nvSpPr>
            <p:spPr>
              <a:xfrm rot="2700000">
                <a:off x="2114639" y="4913193"/>
                <a:ext cx="982805" cy="903729"/>
              </a:xfrm>
              <a:custGeom>
                <a:avLst/>
                <a:gdLst/>
                <a:ahLst/>
                <a:cxnLst/>
                <a:rect l="0" t="0" r="0" b="0"/>
                <a:pathLst>
                  <a:path w="120000" h="120000" extrusionOk="0">
                    <a:moveTo>
                      <a:pt x="61340" y="114087"/>
                    </a:moveTo>
                    <a:lnTo>
                      <a:pt x="61685" y="114295"/>
                    </a:lnTo>
                    <a:lnTo>
                      <a:pt x="61992" y="114378"/>
                    </a:lnTo>
                    <a:lnTo>
                      <a:pt x="62260" y="114462"/>
                    </a:lnTo>
                    <a:lnTo>
                      <a:pt x="62605" y="114462"/>
                    </a:lnTo>
                    <a:lnTo>
                      <a:pt x="62950" y="114462"/>
                    </a:lnTo>
                    <a:lnTo>
                      <a:pt x="63256" y="114337"/>
                    </a:lnTo>
                    <a:lnTo>
                      <a:pt x="63563" y="114212"/>
                    </a:lnTo>
                    <a:lnTo>
                      <a:pt x="63831" y="114045"/>
                    </a:lnTo>
                    <a:lnTo>
                      <a:pt x="64099" y="113879"/>
                    </a:lnTo>
                    <a:lnTo>
                      <a:pt x="64329" y="113629"/>
                    </a:lnTo>
                    <a:lnTo>
                      <a:pt x="64521" y="113337"/>
                    </a:lnTo>
                    <a:lnTo>
                      <a:pt x="64712" y="113004"/>
                    </a:lnTo>
                    <a:lnTo>
                      <a:pt x="64865" y="112713"/>
                    </a:lnTo>
                    <a:lnTo>
                      <a:pt x="64980" y="112338"/>
                    </a:lnTo>
                    <a:lnTo>
                      <a:pt x="65019" y="112005"/>
                    </a:lnTo>
                    <a:lnTo>
                      <a:pt x="65095" y="111630"/>
                    </a:lnTo>
                    <a:lnTo>
                      <a:pt x="65019" y="110131"/>
                    </a:lnTo>
                    <a:lnTo>
                      <a:pt x="64980" y="108674"/>
                    </a:lnTo>
                    <a:lnTo>
                      <a:pt x="64865" y="107258"/>
                    </a:lnTo>
                    <a:lnTo>
                      <a:pt x="64750" y="105801"/>
                    </a:lnTo>
                    <a:lnTo>
                      <a:pt x="64597" y="104427"/>
                    </a:lnTo>
                    <a:lnTo>
                      <a:pt x="64367" y="103053"/>
                    </a:lnTo>
                    <a:lnTo>
                      <a:pt x="64137" y="101679"/>
                    </a:lnTo>
                    <a:lnTo>
                      <a:pt x="63869" y="100305"/>
                    </a:lnTo>
                    <a:lnTo>
                      <a:pt x="63563" y="98972"/>
                    </a:lnTo>
                    <a:lnTo>
                      <a:pt x="63218" y="97640"/>
                    </a:lnTo>
                    <a:lnTo>
                      <a:pt x="62873" y="96391"/>
                    </a:lnTo>
                    <a:lnTo>
                      <a:pt x="62490" y="95142"/>
                    </a:lnTo>
                    <a:lnTo>
                      <a:pt x="61685" y="92643"/>
                    </a:lnTo>
                    <a:lnTo>
                      <a:pt x="60804" y="90312"/>
                    </a:lnTo>
                    <a:lnTo>
                      <a:pt x="63754" y="92977"/>
                    </a:lnTo>
                    <a:lnTo>
                      <a:pt x="66743" y="95475"/>
                    </a:lnTo>
                    <a:lnTo>
                      <a:pt x="69655" y="97807"/>
                    </a:lnTo>
                    <a:lnTo>
                      <a:pt x="72490" y="99972"/>
                    </a:lnTo>
                    <a:lnTo>
                      <a:pt x="75249" y="102012"/>
                    </a:lnTo>
                    <a:lnTo>
                      <a:pt x="78007" y="103886"/>
                    </a:lnTo>
                    <a:lnTo>
                      <a:pt x="80613" y="105676"/>
                    </a:lnTo>
                    <a:lnTo>
                      <a:pt x="83180" y="107258"/>
                    </a:lnTo>
                    <a:lnTo>
                      <a:pt x="85670" y="108757"/>
                    </a:lnTo>
                    <a:lnTo>
                      <a:pt x="88084" y="110131"/>
                    </a:lnTo>
                    <a:lnTo>
                      <a:pt x="90459" y="111380"/>
                    </a:lnTo>
                    <a:lnTo>
                      <a:pt x="92720" y="112546"/>
                    </a:lnTo>
                    <a:lnTo>
                      <a:pt x="94865" y="113546"/>
                    </a:lnTo>
                    <a:lnTo>
                      <a:pt x="96973" y="114503"/>
                    </a:lnTo>
                    <a:lnTo>
                      <a:pt x="98965" y="115378"/>
                    </a:lnTo>
                    <a:lnTo>
                      <a:pt x="100881" y="116127"/>
                    </a:lnTo>
                    <a:lnTo>
                      <a:pt x="102720" y="116793"/>
                    </a:lnTo>
                    <a:lnTo>
                      <a:pt x="104444" y="117335"/>
                    </a:lnTo>
                    <a:lnTo>
                      <a:pt x="106091" y="117876"/>
                    </a:lnTo>
                    <a:lnTo>
                      <a:pt x="107624" y="118292"/>
                    </a:lnTo>
                    <a:lnTo>
                      <a:pt x="109080" y="118667"/>
                    </a:lnTo>
                    <a:lnTo>
                      <a:pt x="110383" y="119042"/>
                    </a:lnTo>
                    <a:lnTo>
                      <a:pt x="111609" y="119250"/>
                    </a:lnTo>
                    <a:lnTo>
                      <a:pt x="112720" y="119458"/>
                    </a:lnTo>
                    <a:lnTo>
                      <a:pt x="114636" y="119750"/>
                    </a:lnTo>
                    <a:lnTo>
                      <a:pt x="116053" y="119916"/>
                    </a:lnTo>
                    <a:lnTo>
                      <a:pt x="117011" y="120000"/>
                    </a:lnTo>
                    <a:lnTo>
                      <a:pt x="117432" y="120000"/>
                    </a:lnTo>
                    <a:lnTo>
                      <a:pt x="117509" y="120000"/>
                    </a:lnTo>
                    <a:lnTo>
                      <a:pt x="117624" y="120000"/>
                    </a:lnTo>
                    <a:lnTo>
                      <a:pt x="117892" y="119916"/>
                    </a:lnTo>
                    <a:lnTo>
                      <a:pt x="118237" y="119875"/>
                    </a:lnTo>
                    <a:lnTo>
                      <a:pt x="118505" y="119750"/>
                    </a:lnTo>
                    <a:lnTo>
                      <a:pt x="118735" y="119625"/>
                    </a:lnTo>
                    <a:lnTo>
                      <a:pt x="119003" y="119458"/>
                    </a:lnTo>
                    <a:lnTo>
                      <a:pt x="119233" y="119208"/>
                    </a:lnTo>
                    <a:lnTo>
                      <a:pt x="119386" y="118959"/>
                    </a:lnTo>
                    <a:lnTo>
                      <a:pt x="119616" y="118709"/>
                    </a:lnTo>
                    <a:lnTo>
                      <a:pt x="119693" y="118417"/>
                    </a:lnTo>
                    <a:lnTo>
                      <a:pt x="119808" y="118043"/>
                    </a:lnTo>
                    <a:lnTo>
                      <a:pt x="119923" y="117751"/>
                    </a:lnTo>
                    <a:lnTo>
                      <a:pt x="119923" y="117418"/>
                    </a:lnTo>
                    <a:lnTo>
                      <a:pt x="120000" y="117043"/>
                    </a:lnTo>
                    <a:lnTo>
                      <a:pt x="119923" y="116668"/>
                    </a:lnTo>
                    <a:lnTo>
                      <a:pt x="119808" y="116377"/>
                    </a:lnTo>
                    <a:lnTo>
                      <a:pt x="119693" y="116002"/>
                    </a:lnTo>
                    <a:lnTo>
                      <a:pt x="119118" y="114712"/>
                    </a:lnTo>
                    <a:lnTo>
                      <a:pt x="118429" y="113379"/>
                    </a:lnTo>
                    <a:lnTo>
                      <a:pt x="117739" y="112047"/>
                    </a:lnTo>
                    <a:lnTo>
                      <a:pt x="117011" y="110673"/>
                    </a:lnTo>
                    <a:lnTo>
                      <a:pt x="115363" y="107841"/>
                    </a:lnTo>
                    <a:lnTo>
                      <a:pt x="113601" y="104927"/>
                    </a:lnTo>
                    <a:lnTo>
                      <a:pt x="111647" y="101970"/>
                    </a:lnTo>
                    <a:lnTo>
                      <a:pt x="109616" y="98889"/>
                    </a:lnTo>
                    <a:lnTo>
                      <a:pt x="107471" y="95850"/>
                    </a:lnTo>
                    <a:lnTo>
                      <a:pt x="105249" y="92768"/>
                    </a:lnTo>
                    <a:lnTo>
                      <a:pt x="102950" y="89729"/>
                    </a:lnTo>
                    <a:lnTo>
                      <a:pt x="100613" y="86648"/>
                    </a:lnTo>
                    <a:lnTo>
                      <a:pt x="98314" y="83650"/>
                    </a:lnTo>
                    <a:lnTo>
                      <a:pt x="95977" y="80693"/>
                    </a:lnTo>
                    <a:lnTo>
                      <a:pt x="93678" y="77820"/>
                    </a:lnTo>
                    <a:lnTo>
                      <a:pt x="91417" y="74989"/>
                    </a:lnTo>
                    <a:lnTo>
                      <a:pt x="89195" y="72366"/>
                    </a:lnTo>
                    <a:lnTo>
                      <a:pt x="87049" y="69826"/>
                    </a:lnTo>
                    <a:lnTo>
                      <a:pt x="88888" y="70617"/>
                    </a:lnTo>
                    <a:lnTo>
                      <a:pt x="90689" y="71325"/>
                    </a:lnTo>
                    <a:lnTo>
                      <a:pt x="92452" y="71991"/>
                    </a:lnTo>
                    <a:lnTo>
                      <a:pt x="94214" y="72657"/>
                    </a:lnTo>
                    <a:lnTo>
                      <a:pt x="97471" y="73740"/>
                    </a:lnTo>
                    <a:lnTo>
                      <a:pt x="100459" y="74656"/>
                    </a:lnTo>
                    <a:lnTo>
                      <a:pt x="103065" y="75364"/>
                    </a:lnTo>
                    <a:lnTo>
                      <a:pt x="105019" y="75905"/>
                    </a:lnTo>
                    <a:lnTo>
                      <a:pt x="106398" y="76280"/>
                    </a:lnTo>
                    <a:lnTo>
                      <a:pt x="107088" y="76405"/>
                    </a:lnTo>
                    <a:lnTo>
                      <a:pt x="107471" y="76446"/>
                    </a:lnTo>
                    <a:lnTo>
                      <a:pt x="107777" y="76488"/>
                    </a:lnTo>
                    <a:lnTo>
                      <a:pt x="108122" y="76446"/>
                    </a:lnTo>
                    <a:lnTo>
                      <a:pt x="108467" y="76321"/>
                    </a:lnTo>
                    <a:lnTo>
                      <a:pt x="108773" y="76155"/>
                    </a:lnTo>
                    <a:lnTo>
                      <a:pt x="109118" y="75947"/>
                    </a:lnTo>
                    <a:lnTo>
                      <a:pt x="109386" y="75655"/>
                    </a:lnTo>
                    <a:lnTo>
                      <a:pt x="109655" y="75364"/>
                    </a:lnTo>
                    <a:lnTo>
                      <a:pt x="109846" y="75072"/>
                    </a:lnTo>
                    <a:lnTo>
                      <a:pt x="110000" y="74698"/>
                    </a:lnTo>
                    <a:lnTo>
                      <a:pt x="110114" y="74365"/>
                    </a:lnTo>
                    <a:lnTo>
                      <a:pt x="110114" y="73907"/>
                    </a:lnTo>
                    <a:lnTo>
                      <a:pt x="110153" y="73573"/>
                    </a:lnTo>
                    <a:lnTo>
                      <a:pt x="110114" y="73199"/>
                    </a:lnTo>
                    <a:lnTo>
                      <a:pt x="110000" y="72782"/>
                    </a:lnTo>
                    <a:lnTo>
                      <a:pt x="109885" y="72408"/>
                    </a:lnTo>
                    <a:lnTo>
                      <a:pt x="107011" y="66412"/>
                    </a:lnTo>
                    <a:lnTo>
                      <a:pt x="104061" y="60791"/>
                    </a:lnTo>
                    <a:lnTo>
                      <a:pt x="101072" y="55419"/>
                    </a:lnTo>
                    <a:lnTo>
                      <a:pt x="98045" y="50381"/>
                    </a:lnTo>
                    <a:lnTo>
                      <a:pt x="94865" y="45718"/>
                    </a:lnTo>
                    <a:lnTo>
                      <a:pt x="91724" y="41263"/>
                    </a:lnTo>
                    <a:lnTo>
                      <a:pt x="88582" y="37182"/>
                    </a:lnTo>
                    <a:lnTo>
                      <a:pt x="85440" y="33351"/>
                    </a:lnTo>
                    <a:lnTo>
                      <a:pt x="82260" y="29729"/>
                    </a:lnTo>
                    <a:lnTo>
                      <a:pt x="79118" y="26439"/>
                    </a:lnTo>
                    <a:lnTo>
                      <a:pt x="75977" y="23358"/>
                    </a:lnTo>
                    <a:lnTo>
                      <a:pt x="72796" y="20610"/>
                    </a:lnTo>
                    <a:lnTo>
                      <a:pt x="69770" y="18029"/>
                    </a:lnTo>
                    <a:lnTo>
                      <a:pt x="66743" y="15614"/>
                    </a:lnTo>
                    <a:lnTo>
                      <a:pt x="63754" y="13532"/>
                    </a:lnTo>
                    <a:lnTo>
                      <a:pt x="60881" y="11533"/>
                    </a:lnTo>
                    <a:lnTo>
                      <a:pt x="58084" y="9784"/>
                    </a:lnTo>
                    <a:lnTo>
                      <a:pt x="55363" y="8244"/>
                    </a:lnTo>
                    <a:lnTo>
                      <a:pt x="52796" y="6870"/>
                    </a:lnTo>
                    <a:lnTo>
                      <a:pt x="50268" y="5662"/>
                    </a:lnTo>
                    <a:lnTo>
                      <a:pt x="47892" y="4580"/>
                    </a:lnTo>
                    <a:lnTo>
                      <a:pt x="45670" y="3622"/>
                    </a:lnTo>
                    <a:lnTo>
                      <a:pt x="43563" y="2831"/>
                    </a:lnTo>
                    <a:lnTo>
                      <a:pt x="41647" y="2165"/>
                    </a:lnTo>
                    <a:lnTo>
                      <a:pt x="39885" y="1582"/>
                    </a:lnTo>
                    <a:lnTo>
                      <a:pt x="38275" y="1165"/>
                    </a:lnTo>
                    <a:lnTo>
                      <a:pt x="36896" y="791"/>
                    </a:lnTo>
                    <a:lnTo>
                      <a:pt x="35670" y="499"/>
                    </a:lnTo>
                    <a:lnTo>
                      <a:pt x="33908" y="124"/>
                    </a:lnTo>
                    <a:lnTo>
                      <a:pt x="33103" y="0"/>
                    </a:lnTo>
                    <a:lnTo>
                      <a:pt x="32796" y="0"/>
                    </a:lnTo>
                    <a:lnTo>
                      <a:pt x="32528" y="0"/>
                    </a:lnTo>
                    <a:lnTo>
                      <a:pt x="32260" y="83"/>
                    </a:lnTo>
                    <a:lnTo>
                      <a:pt x="31992" y="124"/>
                    </a:lnTo>
                    <a:lnTo>
                      <a:pt x="31724" y="249"/>
                    </a:lnTo>
                    <a:lnTo>
                      <a:pt x="31494" y="374"/>
                    </a:lnTo>
                    <a:lnTo>
                      <a:pt x="31226" y="624"/>
                    </a:lnTo>
                    <a:lnTo>
                      <a:pt x="31034" y="791"/>
                    </a:lnTo>
                    <a:lnTo>
                      <a:pt x="27586" y="4496"/>
                    </a:lnTo>
                    <a:lnTo>
                      <a:pt x="28735" y="5287"/>
                    </a:lnTo>
                    <a:lnTo>
                      <a:pt x="29885" y="6120"/>
                    </a:lnTo>
                    <a:lnTo>
                      <a:pt x="31034" y="7036"/>
                    </a:lnTo>
                    <a:lnTo>
                      <a:pt x="32260" y="8036"/>
                    </a:lnTo>
                    <a:lnTo>
                      <a:pt x="33409" y="9118"/>
                    </a:lnTo>
                    <a:lnTo>
                      <a:pt x="34674" y="10326"/>
                    </a:lnTo>
                    <a:lnTo>
                      <a:pt x="35900" y="11575"/>
                    </a:lnTo>
                    <a:lnTo>
                      <a:pt x="37126" y="12990"/>
                    </a:lnTo>
                    <a:lnTo>
                      <a:pt x="38314" y="14489"/>
                    </a:lnTo>
                    <a:lnTo>
                      <a:pt x="39616" y="16030"/>
                    </a:lnTo>
                    <a:lnTo>
                      <a:pt x="40804" y="17779"/>
                    </a:lnTo>
                    <a:lnTo>
                      <a:pt x="41992" y="19569"/>
                    </a:lnTo>
                    <a:lnTo>
                      <a:pt x="43180" y="21568"/>
                    </a:lnTo>
                    <a:lnTo>
                      <a:pt x="44329" y="23608"/>
                    </a:lnTo>
                    <a:lnTo>
                      <a:pt x="45517" y="25815"/>
                    </a:lnTo>
                    <a:lnTo>
                      <a:pt x="46590" y="28188"/>
                    </a:lnTo>
                    <a:lnTo>
                      <a:pt x="46666" y="28396"/>
                    </a:lnTo>
                    <a:lnTo>
                      <a:pt x="46704" y="28688"/>
                    </a:lnTo>
                    <a:lnTo>
                      <a:pt x="46666" y="29021"/>
                    </a:lnTo>
                    <a:lnTo>
                      <a:pt x="46513" y="29229"/>
                    </a:lnTo>
                    <a:lnTo>
                      <a:pt x="46321" y="29479"/>
                    </a:lnTo>
                    <a:lnTo>
                      <a:pt x="46130" y="29604"/>
                    </a:lnTo>
                    <a:lnTo>
                      <a:pt x="45823" y="29687"/>
                    </a:lnTo>
                    <a:lnTo>
                      <a:pt x="45555" y="29687"/>
                    </a:lnTo>
                    <a:lnTo>
                      <a:pt x="44789" y="29479"/>
                    </a:lnTo>
                    <a:lnTo>
                      <a:pt x="43026" y="29021"/>
                    </a:lnTo>
                    <a:lnTo>
                      <a:pt x="41877" y="28646"/>
                    </a:lnTo>
                    <a:lnTo>
                      <a:pt x="40613" y="28230"/>
                    </a:lnTo>
                    <a:lnTo>
                      <a:pt x="39233" y="27689"/>
                    </a:lnTo>
                    <a:lnTo>
                      <a:pt x="37854" y="27147"/>
                    </a:lnTo>
                    <a:lnTo>
                      <a:pt x="39501" y="29146"/>
                    </a:lnTo>
                    <a:lnTo>
                      <a:pt x="41264" y="31353"/>
                    </a:lnTo>
                    <a:lnTo>
                      <a:pt x="43065" y="33643"/>
                    </a:lnTo>
                    <a:lnTo>
                      <a:pt x="44827" y="35975"/>
                    </a:lnTo>
                    <a:lnTo>
                      <a:pt x="46551" y="38390"/>
                    </a:lnTo>
                    <a:lnTo>
                      <a:pt x="48084" y="40721"/>
                    </a:lnTo>
                    <a:lnTo>
                      <a:pt x="48773" y="41845"/>
                    </a:lnTo>
                    <a:lnTo>
                      <a:pt x="49425" y="42928"/>
                    </a:lnTo>
                    <a:lnTo>
                      <a:pt x="49961" y="44011"/>
                    </a:lnTo>
                    <a:lnTo>
                      <a:pt x="50459" y="44968"/>
                    </a:lnTo>
                    <a:lnTo>
                      <a:pt x="50536" y="45301"/>
                    </a:lnTo>
                    <a:lnTo>
                      <a:pt x="50574" y="45510"/>
                    </a:lnTo>
                    <a:lnTo>
                      <a:pt x="50536" y="45759"/>
                    </a:lnTo>
                    <a:lnTo>
                      <a:pt x="50421" y="46051"/>
                    </a:lnTo>
                    <a:lnTo>
                      <a:pt x="50268" y="46259"/>
                    </a:lnTo>
                    <a:lnTo>
                      <a:pt x="50076" y="46426"/>
                    </a:lnTo>
                    <a:lnTo>
                      <a:pt x="49846" y="46467"/>
                    </a:lnTo>
                    <a:lnTo>
                      <a:pt x="49655" y="46551"/>
                    </a:lnTo>
                    <a:lnTo>
                      <a:pt x="49578" y="46551"/>
                    </a:lnTo>
                    <a:lnTo>
                      <a:pt x="49042" y="46467"/>
                    </a:lnTo>
                    <a:lnTo>
                      <a:pt x="47777" y="46301"/>
                    </a:lnTo>
                    <a:lnTo>
                      <a:pt x="46819" y="46134"/>
                    </a:lnTo>
                    <a:lnTo>
                      <a:pt x="45785" y="45884"/>
                    </a:lnTo>
                    <a:lnTo>
                      <a:pt x="44559" y="45510"/>
                    </a:lnTo>
                    <a:lnTo>
                      <a:pt x="43180" y="45052"/>
                    </a:lnTo>
                    <a:lnTo>
                      <a:pt x="41647" y="44385"/>
                    </a:lnTo>
                    <a:lnTo>
                      <a:pt x="40000" y="43678"/>
                    </a:lnTo>
                    <a:lnTo>
                      <a:pt x="38237" y="42720"/>
                    </a:lnTo>
                    <a:lnTo>
                      <a:pt x="36283" y="41554"/>
                    </a:lnTo>
                    <a:lnTo>
                      <a:pt x="34291" y="40305"/>
                    </a:lnTo>
                    <a:lnTo>
                      <a:pt x="32145" y="38723"/>
                    </a:lnTo>
                    <a:lnTo>
                      <a:pt x="31034" y="37890"/>
                    </a:lnTo>
                    <a:lnTo>
                      <a:pt x="29961" y="37015"/>
                    </a:lnTo>
                    <a:lnTo>
                      <a:pt x="28773" y="36016"/>
                    </a:lnTo>
                    <a:lnTo>
                      <a:pt x="27586" y="35017"/>
                    </a:lnTo>
                    <a:lnTo>
                      <a:pt x="27969" y="35933"/>
                    </a:lnTo>
                    <a:lnTo>
                      <a:pt x="28237" y="36891"/>
                    </a:lnTo>
                    <a:lnTo>
                      <a:pt x="28582" y="37848"/>
                    </a:lnTo>
                    <a:lnTo>
                      <a:pt x="28773" y="38848"/>
                    </a:lnTo>
                    <a:lnTo>
                      <a:pt x="29003" y="39930"/>
                    </a:lnTo>
                    <a:lnTo>
                      <a:pt x="29157" y="41013"/>
                    </a:lnTo>
                    <a:lnTo>
                      <a:pt x="29233" y="42095"/>
                    </a:lnTo>
                    <a:lnTo>
                      <a:pt x="29272" y="43219"/>
                    </a:lnTo>
                    <a:lnTo>
                      <a:pt x="29233" y="43553"/>
                    </a:lnTo>
                    <a:lnTo>
                      <a:pt x="29118" y="43761"/>
                    </a:lnTo>
                    <a:lnTo>
                      <a:pt x="28965" y="43969"/>
                    </a:lnTo>
                    <a:lnTo>
                      <a:pt x="28773" y="44136"/>
                    </a:lnTo>
                    <a:lnTo>
                      <a:pt x="28505" y="44260"/>
                    </a:lnTo>
                    <a:lnTo>
                      <a:pt x="28275" y="44260"/>
                    </a:lnTo>
                    <a:lnTo>
                      <a:pt x="28084" y="44260"/>
                    </a:lnTo>
                    <a:lnTo>
                      <a:pt x="27777" y="44136"/>
                    </a:lnTo>
                    <a:lnTo>
                      <a:pt x="27011" y="43594"/>
                    </a:lnTo>
                    <a:lnTo>
                      <a:pt x="25249" y="42512"/>
                    </a:lnTo>
                    <a:lnTo>
                      <a:pt x="24137" y="41721"/>
                    </a:lnTo>
                    <a:lnTo>
                      <a:pt x="22835" y="40846"/>
                    </a:lnTo>
                    <a:lnTo>
                      <a:pt x="21379" y="39805"/>
                    </a:lnTo>
                    <a:lnTo>
                      <a:pt x="19923" y="38681"/>
                    </a:lnTo>
                    <a:lnTo>
                      <a:pt x="18352" y="37432"/>
                    </a:lnTo>
                    <a:lnTo>
                      <a:pt x="16704" y="36016"/>
                    </a:lnTo>
                    <a:lnTo>
                      <a:pt x="15095" y="34517"/>
                    </a:lnTo>
                    <a:lnTo>
                      <a:pt x="13448" y="32977"/>
                    </a:lnTo>
                    <a:lnTo>
                      <a:pt x="11915" y="31353"/>
                    </a:lnTo>
                    <a:lnTo>
                      <a:pt x="10421" y="29687"/>
                    </a:lnTo>
                    <a:lnTo>
                      <a:pt x="9693" y="28771"/>
                    </a:lnTo>
                    <a:lnTo>
                      <a:pt x="8965" y="27855"/>
                    </a:lnTo>
                    <a:lnTo>
                      <a:pt x="8390" y="26981"/>
                    </a:lnTo>
                    <a:lnTo>
                      <a:pt x="7701" y="26023"/>
                    </a:lnTo>
                    <a:lnTo>
                      <a:pt x="1034" y="33226"/>
                    </a:lnTo>
                    <a:lnTo>
                      <a:pt x="766" y="33560"/>
                    </a:lnTo>
                    <a:lnTo>
                      <a:pt x="536" y="33934"/>
                    </a:lnTo>
                    <a:lnTo>
                      <a:pt x="383" y="34351"/>
                    </a:lnTo>
                    <a:lnTo>
                      <a:pt x="268" y="34850"/>
                    </a:lnTo>
                    <a:lnTo>
                      <a:pt x="0" y="38556"/>
                    </a:lnTo>
                    <a:lnTo>
                      <a:pt x="38" y="42220"/>
                    </a:lnTo>
                    <a:lnTo>
                      <a:pt x="498" y="45926"/>
                    </a:lnTo>
                    <a:lnTo>
                      <a:pt x="1264" y="49548"/>
                    </a:lnTo>
                    <a:lnTo>
                      <a:pt x="2298" y="53129"/>
                    </a:lnTo>
                    <a:lnTo>
                      <a:pt x="3678" y="56752"/>
                    </a:lnTo>
                    <a:lnTo>
                      <a:pt x="5325" y="60291"/>
                    </a:lnTo>
                    <a:lnTo>
                      <a:pt x="7164" y="63705"/>
                    </a:lnTo>
                    <a:lnTo>
                      <a:pt x="9272" y="67120"/>
                    </a:lnTo>
                    <a:lnTo>
                      <a:pt x="11532" y="70492"/>
                    </a:lnTo>
                    <a:lnTo>
                      <a:pt x="13946" y="73740"/>
                    </a:lnTo>
                    <a:lnTo>
                      <a:pt x="16551" y="76946"/>
                    </a:lnTo>
                    <a:lnTo>
                      <a:pt x="19233" y="80069"/>
                    </a:lnTo>
                    <a:lnTo>
                      <a:pt x="21992" y="83067"/>
                    </a:lnTo>
                    <a:lnTo>
                      <a:pt x="24865" y="85940"/>
                    </a:lnTo>
                    <a:lnTo>
                      <a:pt x="27777" y="88771"/>
                    </a:lnTo>
                    <a:lnTo>
                      <a:pt x="30727" y="91478"/>
                    </a:lnTo>
                    <a:lnTo>
                      <a:pt x="33639" y="94059"/>
                    </a:lnTo>
                    <a:lnTo>
                      <a:pt x="36551" y="96433"/>
                    </a:lnTo>
                    <a:lnTo>
                      <a:pt x="39386" y="98806"/>
                    </a:lnTo>
                    <a:lnTo>
                      <a:pt x="42183" y="100929"/>
                    </a:lnTo>
                    <a:lnTo>
                      <a:pt x="44904" y="102970"/>
                    </a:lnTo>
                    <a:lnTo>
                      <a:pt x="47432" y="104927"/>
                    </a:lnTo>
                    <a:lnTo>
                      <a:pt x="49846" y="106634"/>
                    </a:lnTo>
                    <a:lnTo>
                      <a:pt x="54214" y="109590"/>
                    </a:lnTo>
                    <a:lnTo>
                      <a:pt x="57701" y="111880"/>
                    </a:lnTo>
                    <a:lnTo>
                      <a:pt x="60114" y="113379"/>
                    </a:lnTo>
                    <a:lnTo>
                      <a:pt x="61340" y="114087"/>
                    </a:lnTo>
                    <a:close/>
                  </a:path>
                </a:pathLst>
              </a:custGeom>
              <a:gradFill>
                <a:gsLst>
                  <a:gs pos="0">
                    <a:schemeClr val="accent1"/>
                  </a:gs>
                  <a:gs pos="0">
                    <a:schemeClr val="accent1"/>
                  </a:gs>
                  <a:gs pos="100000">
                    <a:schemeClr val="accent2"/>
                  </a:gs>
                </a:gsLst>
                <a:lin ang="5400000" scaled="0"/>
              </a:gradFill>
              <a:ln>
                <a:noFill/>
              </a:ln>
            </p:spPr>
            <p:txBody>
              <a:bodyPr lIns="60941" tIns="30462" rIns="60941" bIns="30462" anchor="t" anchorCtr="0">
                <a:noAutofit/>
              </a:bodyPr>
              <a:lstStyle/>
              <a:p>
                <a:pPr>
                  <a:buClr>
                    <a:srgbClr val="000000"/>
                  </a:buClr>
                </a:pPr>
                <a:endParaRPr sz="1200">
                  <a:solidFill>
                    <a:schemeClr val="dk1"/>
                  </a:solidFill>
                  <a:latin typeface="Calibri"/>
                  <a:ea typeface="Calibri"/>
                  <a:cs typeface="Calibri"/>
                  <a:sym typeface="Calibri"/>
                </a:endParaRPr>
              </a:p>
            </p:txBody>
          </p:sp>
          <p:sp>
            <p:nvSpPr>
              <p:cNvPr id="18" name="Shape 1632">
                <a:extLst>
                  <a:ext uri="{FF2B5EF4-FFF2-40B4-BE49-F238E27FC236}">
                    <a16:creationId xmlns:a16="http://schemas.microsoft.com/office/drawing/2014/main" id="{D0DEAFBA-DE1C-8A4E-B7D2-8DFA5023E720}"/>
                  </a:ext>
                </a:extLst>
              </p:cNvPr>
              <p:cNvSpPr/>
              <p:nvPr/>
            </p:nvSpPr>
            <p:spPr>
              <a:xfrm rot="2700000">
                <a:off x="2807709" y="2692542"/>
                <a:ext cx="394126" cy="358352"/>
              </a:xfrm>
              <a:custGeom>
                <a:avLst/>
                <a:gdLst/>
                <a:ahLst/>
                <a:cxnLst/>
                <a:rect l="0" t="0" r="0" b="0"/>
                <a:pathLst>
                  <a:path w="120000" h="120000" extrusionOk="0">
                    <a:moveTo>
                      <a:pt x="11751" y="23747"/>
                    </a:moveTo>
                    <a:lnTo>
                      <a:pt x="14331" y="23537"/>
                    </a:lnTo>
                    <a:lnTo>
                      <a:pt x="18057" y="23432"/>
                    </a:lnTo>
                    <a:lnTo>
                      <a:pt x="20063" y="23537"/>
                    </a:lnTo>
                    <a:lnTo>
                      <a:pt x="22452" y="23537"/>
                    </a:lnTo>
                    <a:lnTo>
                      <a:pt x="24936" y="23852"/>
                    </a:lnTo>
                    <a:lnTo>
                      <a:pt x="27515" y="24168"/>
                    </a:lnTo>
                    <a:lnTo>
                      <a:pt x="30382" y="24693"/>
                    </a:lnTo>
                    <a:lnTo>
                      <a:pt x="33343" y="25429"/>
                    </a:lnTo>
                    <a:lnTo>
                      <a:pt x="36305" y="26164"/>
                    </a:lnTo>
                    <a:lnTo>
                      <a:pt x="39554" y="27110"/>
                    </a:lnTo>
                    <a:lnTo>
                      <a:pt x="42802" y="28266"/>
                    </a:lnTo>
                    <a:lnTo>
                      <a:pt x="46146" y="29632"/>
                    </a:lnTo>
                    <a:lnTo>
                      <a:pt x="49394" y="31313"/>
                    </a:lnTo>
                    <a:lnTo>
                      <a:pt x="52834" y="33099"/>
                    </a:lnTo>
                    <a:lnTo>
                      <a:pt x="56178" y="35306"/>
                    </a:lnTo>
                    <a:lnTo>
                      <a:pt x="59617" y="37723"/>
                    </a:lnTo>
                    <a:lnTo>
                      <a:pt x="63057" y="40455"/>
                    </a:lnTo>
                    <a:lnTo>
                      <a:pt x="66305" y="43397"/>
                    </a:lnTo>
                    <a:lnTo>
                      <a:pt x="69745" y="46760"/>
                    </a:lnTo>
                    <a:lnTo>
                      <a:pt x="72898" y="50542"/>
                    </a:lnTo>
                    <a:lnTo>
                      <a:pt x="76146" y="54640"/>
                    </a:lnTo>
                    <a:lnTo>
                      <a:pt x="79299" y="59159"/>
                    </a:lnTo>
                    <a:lnTo>
                      <a:pt x="82261" y="64098"/>
                    </a:lnTo>
                    <a:lnTo>
                      <a:pt x="85222" y="69352"/>
                    </a:lnTo>
                    <a:lnTo>
                      <a:pt x="87802" y="75131"/>
                    </a:lnTo>
                    <a:lnTo>
                      <a:pt x="90382" y="81225"/>
                    </a:lnTo>
                    <a:lnTo>
                      <a:pt x="92866" y="87845"/>
                    </a:lnTo>
                    <a:lnTo>
                      <a:pt x="95063" y="94991"/>
                    </a:lnTo>
                    <a:lnTo>
                      <a:pt x="96974" y="102661"/>
                    </a:lnTo>
                    <a:lnTo>
                      <a:pt x="98980" y="110753"/>
                    </a:lnTo>
                    <a:lnTo>
                      <a:pt x="99171" y="111908"/>
                    </a:lnTo>
                    <a:lnTo>
                      <a:pt x="99649" y="112959"/>
                    </a:lnTo>
                    <a:lnTo>
                      <a:pt x="100031" y="114010"/>
                    </a:lnTo>
                    <a:lnTo>
                      <a:pt x="100605" y="115166"/>
                    </a:lnTo>
                    <a:lnTo>
                      <a:pt x="101273" y="116007"/>
                    </a:lnTo>
                    <a:lnTo>
                      <a:pt x="101942" y="116742"/>
                    </a:lnTo>
                    <a:lnTo>
                      <a:pt x="102802" y="117583"/>
                    </a:lnTo>
                    <a:lnTo>
                      <a:pt x="103662" y="118108"/>
                    </a:lnTo>
                    <a:lnTo>
                      <a:pt x="104426" y="118739"/>
                    </a:lnTo>
                    <a:lnTo>
                      <a:pt x="105382" y="119264"/>
                    </a:lnTo>
                    <a:lnTo>
                      <a:pt x="106337" y="119474"/>
                    </a:lnTo>
                    <a:lnTo>
                      <a:pt x="107292" y="119789"/>
                    </a:lnTo>
                    <a:lnTo>
                      <a:pt x="108439" y="120000"/>
                    </a:lnTo>
                    <a:lnTo>
                      <a:pt x="109490" y="120000"/>
                    </a:lnTo>
                    <a:lnTo>
                      <a:pt x="110636" y="120000"/>
                    </a:lnTo>
                    <a:lnTo>
                      <a:pt x="111592" y="119789"/>
                    </a:lnTo>
                    <a:lnTo>
                      <a:pt x="113121" y="119264"/>
                    </a:lnTo>
                    <a:lnTo>
                      <a:pt x="114458" y="118633"/>
                    </a:lnTo>
                    <a:lnTo>
                      <a:pt x="115700" y="117688"/>
                    </a:lnTo>
                    <a:lnTo>
                      <a:pt x="116942" y="116637"/>
                    </a:lnTo>
                    <a:lnTo>
                      <a:pt x="117802" y="115586"/>
                    </a:lnTo>
                    <a:lnTo>
                      <a:pt x="118471" y="114325"/>
                    </a:lnTo>
                    <a:lnTo>
                      <a:pt x="119140" y="112959"/>
                    </a:lnTo>
                    <a:lnTo>
                      <a:pt x="119617" y="111593"/>
                    </a:lnTo>
                    <a:lnTo>
                      <a:pt x="119808" y="110227"/>
                    </a:lnTo>
                    <a:lnTo>
                      <a:pt x="120000" y="108756"/>
                    </a:lnTo>
                    <a:lnTo>
                      <a:pt x="120000" y="107285"/>
                    </a:lnTo>
                    <a:lnTo>
                      <a:pt x="119808" y="105709"/>
                    </a:lnTo>
                    <a:lnTo>
                      <a:pt x="117611" y="95726"/>
                    </a:lnTo>
                    <a:lnTo>
                      <a:pt x="115031" y="86479"/>
                    </a:lnTo>
                    <a:lnTo>
                      <a:pt x="112452" y="77863"/>
                    </a:lnTo>
                    <a:lnTo>
                      <a:pt x="109394" y="69772"/>
                    </a:lnTo>
                    <a:lnTo>
                      <a:pt x="106050" y="62206"/>
                    </a:lnTo>
                    <a:lnTo>
                      <a:pt x="102802" y="55271"/>
                    </a:lnTo>
                    <a:lnTo>
                      <a:pt x="99076" y="48861"/>
                    </a:lnTo>
                    <a:lnTo>
                      <a:pt x="95350" y="42977"/>
                    </a:lnTo>
                    <a:lnTo>
                      <a:pt x="91528" y="37513"/>
                    </a:lnTo>
                    <a:lnTo>
                      <a:pt x="87515" y="32574"/>
                    </a:lnTo>
                    <a:lnTo>
                      <a:pt x="83407" y="27950"/>
                    </a:lnTo>
                    <a:lnTo>
                      <a:pt x="79108" y="23852"/>
                    </a:lnTo>
                    <a:lnTo>
                      <a:pt x="74904" y="20280"/>
                    </a:lnTo>
                    <a:lnTo>
                      <a:pt x="70605" y="16917"/>
                    </a:lnTo>
                    <a:lnTo>
                      <a:pt x="66210" y="14080"/>
                    </a:lnTo>
                    <a:lnTo>
                      <a:pt x="61910" y="11453"/>
                    </a:lnTo>
                    <a:lnTo>
                      <a:pt x="57707" y="9141"/>
                    </a:lnTo>
                    <a:lnTo>
                      <a:pt x="53407" y="7250"/>
                    </a:lnTo>
                    <a:lnTo>
                      <a:pt x="49108" y="5569"/>
                    </a:lnTo>
                    <a:lnTo>
                      <a:pt x="45191" y="4203"/>
                    </a:lnTo>
                    <a:lnTo>
                      <a:pt x="40987" y="2942"/>
                    </a:lnTo>
                    <a:lnTo>
                      <a:pt x="37165" y="2101"/>
                    </a:lnTo>
                    <a:lnTo>
                      <a:pt x="33439" y="1260"/>
                    </a:lnTo>
                    <a:lnTo>
                      <a:pt x="29904" y="735"/>
                    </a:lnTo>
                    <a:lnTo>
                      <a:pt x="26464" y="420"/>
                    </a:lnTo>
                    <a:lnTo>
                      <a:pt x="23312" y="105"/>
                    </a:lnTo>
                    <a:lnTo>
                      <a:pt x="20350" y="0"/>
                    </a:lnTo>
                    <a:lnTo>
                      <a:pt x="17675" y="0"/>
                    </a:lnTo>
                    <a:lnTo>
                      <a:pt x="12993" y="105"/>
                    </a:lnTo>
                    <a:lnTo>
                      <a:pt x="9649" y="210"/>
                    </a:lnTo>
                    <a:lnTo>
                      <a:pt x="8598" y="525"/>
                    </a:lnTo>
                    <a:lnTo>
                      <a:pt x="7452" y="840"/>
                    </a:lnTo>
                    <a:lnTo>
                      <a:pt x="6496" y="1155"/>
                    </a:lnTo>
                    <a:lnTo>
                      <a:pt x="5541" y="1576"/>
                    </a:lnTo>
                    <a:lnTo>
                      <a:pt x="4681" y="2206"/>
                    </a:lnTo>
                    <a:lnTo>
                      <a:pt x="3917" y="2942"/>
                    </a:lnTo>
                    <a:lnTo>
                      <a:pt x="3057" y="3782"/>
                    </a:lnTo>
                    <a:lnTo>
                      <a:pt x="2388" y="4518"/>
                    </a:lnTo>
                    <a:lnTo>
                      <a:pt x="1815" y="5359"/>
                    </a:lnTo>
                    <a:lnTo>
                      <a:pt x="1242" y="6514"/>
                    </a:lnTo>
                    <a:lnTo>
                      <a:pt x="859" y="7565"/>
                    </a:lnTo>
                    <a:lnTo>
                      <a:pt x="477" y="8616"/>
                    </a:lnTo>
                    <a:lnTo>
                      <a:pt x="191" y="9667"/>
                    </a:lnTo>
                    <a:lnTo>
                      <a:pt x="0" y="10823"/>
                    </a:lnTo>
                    <a:lnTo>
                      <a:pt x="0" y="11873"/>
                    </a:lnTo>
                    <a:lnTo>
                      <a:pt x="0" y="13134"/>
                    </a:lnTo>
                    <a:lnTo>
                      <a:pt x="191" y="14395"/>
                    </a:lnTo>
                    <a:lnTo>
                      <a:pt x="477" y="15551"/>
                    </a:lnTo>
                    <a:lnTo>
                      <a:pt x="859" y="16602"/>
                    </a:lnTo>
                    <a:lnTo>
                      <a:pt x="1242" y="17653"/>
                    </a:lnTo>
                    <a:lnTo>
                      <a:pt x="1815" y="18598"/>
                    </a:lnTo>
                    <a:lnTo>
                      <a:pt x="2388" y="19544"/>
                    </a:lnTo>
                    <a:lnTo>
                      <a:pt x="3057" y="20385"/>
                    </a:lnTo>
                    <a:lnTo>
                      <a:pt x="3917" y="21120"/>
                    </a:lnTo>
                    <a:lnTo>
                      <a:pt x="4681" y="21751"/>
                    </a:lnTo>
                    <a:lnTo>
                      <a:pt x="5541" y="22381"/>
                    </a:lnTo>
                    <a:lnTo>
                      <a:pt x="6496" y="23012"/>
                    </a:lnTo>
                    <a:lnTo>
                      <a:pt x="7452" y="23327"/>
                    </a:lnTo>
                    <a:lnTo>
                      <a:pt x="8407" y="23537"/>
                    </a:lnTo>
                    <a:lnTo>
                      <a:pt x="9554" y="23747"/>
                    </a:lnTo>
                    <a:lnTo>
                      <a:pt x="10605" y="23852"/>
                    </a:lnTo>
                    <a:lnTo>
                      <a:pt x="11751" y="23747"/>
                    </a:lnTo>
                    <a:close/>
                  </a:path>
                </a:pathLst>
              </a:custGeom>
              <a:solidFill>
                <a:srgbClr val="FFFFFF"/>
              </a:solidFill>
              <a:ln>
                <a:noFill/>
              </a:ln>
            </p:spPr>
            <p:txBody>
              <a:bodyPr lIns="60941" tIns="30462" rIns="60941" bIns="30462" anchor="t" anchorCtr="0">
                <a:noAutofit/>
              </a:bodyPr>
              <a:lstStyle/>
              <a:p>
                <a:pPr>
                  <a:buClr>
                    <a:srgbClr val="000000"/>
                  </a:buClr>
                </a:pPr>
                <a:endParaRPr sz="1200">
                  <a:solidFill>
                    <a:schemeClr val="dk1"/>
                  </a:solidFill>
                  <a:latin typeface="Calibri"/>
                  <a:ea typeface="Calibri"/>
                  <a:cs typeface="Calibri"/>
                  <a:sym typeface="Calibri"/>
                </a:endParaRPr>
              </a:p>
            </p:txBody>
          </p:sp>
        </p:grpSp>
        <p:sp>
          <p:nvSpPr>
            <p:cNvPr id="13" name="Shape 1633">
              <a:extLst>
                <a:ext uri="{FF2B5EF4-FFF2-40B4-BE49-F238E27FC236}">
                  <a16:creationId xmlns:a16="http://schemas.microsoft.com/office/drawing/2014/main" id="{3A383FD2-AF23-E448-A2AB-75EA1231D67F}"/>
                </a:ext>
              </a:extLst>
            </p:cNvPr>
            <p:cNvSpPr/>
            <p:nvPr/>
          </p:nvSpPr>
          <p:spPr>
            <a:xfrm rot="2700000">
              <a:off x="1419286" y="1635061"/>
              <a:ext cx="2370406" cy="2374800"/>
            </a:xfrm>
            <a:custGeom>
              <a:avLst/>
              <a:gdLst/>
              <a:ahLst/>
              <a:cxnLst/>
              <a:rect l="0" t="0" r="0" b="0"/>
              <a:pathLst>
                <a:path w="120000" h="120000" extrusionOk="0">
                  <a:moveTo>
                    <a:pt x="40571" y="116685"/>
                  </a:moveTo>
                  <a:lnTo>
                    <a:pt x="39046" y="116273"/>
                  </a:lnTo>
                  <a:lnTo>
                    <a:pt x="42239" y="104205"/>
                  </a:lnTo>
                  <a:lnTo>
                    <a:pt x="42239" y="104205"/>
                  </a:lnTo>
                  <a:lnTo>
                    <a:pt x="42319" y="103951"/>
                  </a:lnTo>
                  <a:lnTo>
                    <a:pt x="42398" y="103713"/>
                  </a:lnTo>
                  <a:lnTo>
                    <a:pt x="42525" y="103507"/>
                  </a:lnTo>
                  <a:lnTo>
                    <a:pt x="42652" y="103301"/>
                  </a:lnTo>
                  <a:lnTo>
                    <a:pt x="42795" y="103095"/>
                  </a:lnTo>
                  <a:lnTo>
                    <a:pt x="42954" y="102920"/>
                  </a:lnTo>
                  <a:lnTo>
                    <a:pt x="43113" y="102761"/>
                  </a:lnTo>
                  <a:lnTo>
                    <a:pt x="43320" y="102603"/>
                  </a:lnTo>
                  <a:lnTo>
                    <a:pt x="43510" y="102460"/>
                  </a:lnTo>
                  <a:lnTo>
                    <a:pt x="43701" y="102349"/>
                  </a:lnTo>
                  <a:lnTo>
                    <a:pt x="43907" y="102238"/>
                  </a:lnTo>
                  <a:lnTo>
                    <a:pt x="44146" y="102159"/>
                  </a:lnTo>
                  <a:lnTo>
                    <a:pt x="44368" y="102095"/>
                  </a:lnTo>
                  <a:lnTo>
                    <a:pt x="44606" y="102048"/>
                  </a:lnTo>
                  <a:lnTo>
                    <a:pt x="44845" y="102000"/>
                  </a:lnTo>
                  <a:lnTo>
                    <a:pt x="45099" y="102000"/>
                  </a:lnTo>
                  <a:lnTo>
                    <a:pt x="45289" y="102000"/>
                  </a:lnTo>
                  <a:lnTo>
                    <a:pt x="45464" y="102032"/>
                  </a:lnTo>
                  <a:lnTo>
                    <a:pt x="45671" y="102048"/>
                  </a:lnTo>
                  <a:lnTo>
                    <a:pt x="45861" y="102095"/>
                  </a:lnTo>
                  <a:lnTo>
                    <a:pt x="45861" y="102095"/>
                  </a:lnTo>
                  <a:lnTo>
                    <a:pt x="46115" y="102159"/>
                  </a:lnTo>
                  <a:lnTo>
                    <a:pt x="46338" y="102286"/>
                  </a:lnTo>
                  <a:lnTo>
                    <a:pt x="46544" y="102365"/>
                  </a:lnTo>
                  <a:lnTo>
                    <a:pt x="46767" y="102508"/>
                  </a:lnTo>
                  <a:lnTo>
                    <a:pt x="46957" y="102650"/>
                  </a:lnTo>
                  <a:lnTo>
                    <a:pt x="47132" y="102809"/>
                  </a:lnTo>
                  <a:lnTo>
                    <a:pt x="47307" y="102984"/>
                  </a:lnTo>
                  <a:lnTo>
                    <a:pt x="47466" y="103174"/>
                  </a:lnTo>
                  <a:lnTo>
                    <a:pt x="47593" y="103380"/>
                  </a:lnTo>
                  <a:lnTo>
                    <a:pt x="47704" y="103586"/>
                  </a:lnTo>
                  <a:lnTo>
                    <a:pt x="47831" y="103792"/>
                  </a:lnTo>
                  <a:lnTo>
                    <a:pt x="47895" y="104014"/>
                  </a:lnTo>
                  <a:lnTo>
                    <a:pt x="47958" y="104252"/>
                  </a:lnTo>
                  <a:lnTo>
                    <a:pt x="48038" y="104474"/>
                  </a:lnTo>
                  <a:lnTo>
                    <a:pt x="48054" y="104728"/>
                  </a:lnTo>
                  <a:lnTo>
                    <a:pt x="48054" y="104950"/>
                  </a:lnTo>
                  <a:lnTo>
                    <a:pt x="48054" y="105156"/>
                  </a:lnTo>
                  <a:lnTo>
                    <a:pt x="48038" y="105346"/>
                  </a:lnTo>
                  <a:lnTo>
                    <a:pt x="48006" y="105521"/>
                  </a:lnTo>
                  <a:lnTo>
                    <a:pt x="47958" y="105711"/>
                  </a:lnTo>
                  <a:lnTo>
                    <a:pt x="44765" y="117811"/>
                  </a:lnTo>
                  <a:lnTo>
                    <a:pt x="44765" y="117811"/>
                  </a:lnTo>
                  <a:lnTo>
                    <a:pt x="44718" y="117985"/>
                  </a:lnTo>
                  <a:lnTo>
                    <a:pt x="44654" y="118176"/>
                  </a:lnTo>
                  <a:lnTo>
                    <a:pt x="44559" y="118350"/>
                  </a:lnTo>
                  <a:lnTo>
                    <a:pt x="44463" y="118509"/>
                  </a:lnTo>
                  <a:lnTo>
                    <a:pt x="44368" y="118699"/>
                  </a:lnTo>
                  <a:lnTo>
                    <a:pt x="44257" y="118842"/>
                  </a:lnTo>
                  <a:lnTo>
                    <a:pt x="44146" y="119000"/>
                  </a:lnTo>
                  <a:lnTo>
                    <a:pt x="44003" y="119127"/>
                  </a:lnTo>
                  <a:lnTo>
                    <a:pt x="43796" y="119318"/>
                  </a:lnTo>
                  <a:lnTo>
                    <a:pt x="43542" y="119508"/>
                  </a:lnTo>
                  <a:lnTo>
                    <a:pt x="43320" y="119635"/>
                  </a:lnTo>
                  <a:lnTo>
                    <a:pt x="43050" y="119777"/>
                  </a:lnTo>
                  <a:lnTo>
                    <a:pt x="42764" y="119873"/>
                  </a:lnTo>
                  <a:lnTo>
                    <a:pt x="42494" y="119936"/>
                  </a:lnTo>
                  <a:lnTo>
                    <a:pt x="42192" y="119984"/>
                  </a:lnTo>
                  <a:lnTo>
                    <a:pt x="41906" y="120000"/>
                  </a:lnTo>
                  <a:lnTo>
                    <a:pt x="41715" y="120000"/>
                  </a:lnTo>
                  <a:lnTo>
                    <a:pt x="41540" y="119984"/>
                  </a:lnTo>
                  <a:lnTo>
                    <a:pt x="41334" y="119936"/>
                  </a:lnTo>
                  <a:lnTo>
                    <a:pt x="41143" y="119904"/>
                  </a:lnTo>
                  <a:lnTo>
                    <a:pt x="40921" y="119825"/>
                  </a:lnTo>
                  <a:lnTo>
                    <a:pt x="40667" y="119730"/>
                  </a:lnTo>
                  <a:lnTo>
                    <a:pt x="40460" y="119619"/>
                  </a:lnTo>
                  <a:lnTo>
                    <a:pt x="40254" y="119508"/>
                  </a:lnTo>
                  <a:lnTo>
                    <a:pt x="40047" y="119333"/>
                  </a:lnTo>
                  <a:lnTo>
                    <a:pt x="39872" y="119175"/>
                  </a:lnTo>
                  <a:lnTo>
                    <a:pt x="39698" y="119016"/>
                  </a:lnTo>
                  <a:lnTo>
                    <a:pt x="39539" y="118842"/>
                  </a:lnTo>
                  <a:lnTo>
                    <a:pt x="39412" y="118636"/>
                  </a:lnTo>
                  <a:lnTo>
                    <a:pt x="39301" y="118430"/>
                  </a:lnTo>
                  <a:lnTo>
                    <a:pt x="39173" y="118223"/>
                  </a:lnTo>
                  <a:lnTo>
                    <a:pt x="39110" y="117985"/>
                  </a:lnTo>
                  <a:lnTo>
                    <a:pt x="39046" y="117763"/>
                  </a:lnTo>
                  <a:lnTo>
                    <a:pt x="38999" y="117526"/>
                  </a:lnTo>
                  <a:lnTo>
                    <a:pt x="38951" y="117288"/>
                  </a:lnTo>
                  <a:lnTo>
                    <a:pt x="38951" y="117034"/>
                  </a:lnTo>
                  <a:lnTo>
                    <a:pt x="38951" y="116844"/>
                  </a:lnTo>
                  <a:lnTo>
                    <a:pt x="38967" y="116669"/>
                  </a:lnTo>
                  <a:lnTo>
                    <a:pt x="38999" y="116479"/>
                  </a:lnTo>
                  <a:lnTo>
                    <a:pt x="39046" y="116273"/>
                  </a:lnTo>
                  <a:lnTo>
                    <a:pt x="39046" y="116273"/>
                  </a:lnTo>
                  <a:lnTo>
                    <a:pt x="39046" y="116273"/>
                  </a:lnTo>
                  <a:lnTo>
                    <a:pt x="40571" y="116685"/>
                  </a:lnTo>
                  <a:close/>
                  <a:moveTo>
                    <a:pt x="29038" y="30622"/>
                  </a:moveTo>
                  <a:lnTo>
                    <a:pt x="30166" y="31748"/>
                  </a:lnTo>
                  <a:lnTo>
                    <a:pt x="29944" y="31954"/>
                  </a:lnTo>
                  <a:lnTo>
                    <a:pt x="29706" y="32128"/>
                  </a:lnTo>
                  <a:lnTo>
                    <a:pt x="29436" y="32271"/>
                  </a:lnTo>
                  <a:lnTo>
                    <a:pt x="29181" y="32414"/>
                  </a:lnTo>
                  <a:lnTo>
                    <a:pt x="28911" y="32493"/>
                  </a:lnTo>
                  <a:lnTo>
                    <a:pt x="28641" y="32573"/>
                  </a:lnTo>
                  <a:lnTo>
                    <a:pt x="28355" y="32620"/>
                  </a:lnTo>
                  <a:lnTo>
                    <a:pt x="28069" y="32620"/>
                  </a:lnTo>
                  <a:lnTo>
                    <a:pt x="27783" y="32620"/>
                  </a:lnTo>
                  <a:lnTo>
                    <a:pt x="27513" y="32573"/>
                  </a:lnTo>
                  <a:lnTo>
                    <a:pt x="27212" y="32493"/>
                  </a:lnTo>
                  <a:lnTo>
                    <a:pt x="26957" y="32414"/>
                  </a:lnTo>
                  <a:lnTo>
                    <a:pt x="26687" y="32271"/>
                  </a:lnTo>
                  <a:lnTo>
                    <a:pt x="26433" y="32128"/>
                  </a:lnTo>
                  <a:lnTo>
                    <a:pt x="26179" y="31954"/>
                  </a:lnTo>
                  <a:lnTo>
                    <a:pt x="25972" y="31748"/>
                  </a:lnTo>
                  <a:lnTo>
                    <a:pt x="17156" y="22947"/>
                  </a:lnTo>
                  <a:lnTo>
                    <a:pt x="17124" y="22915"/>
                  </a:lnTo>
                  <a:lnTo>
                    <a:pt x="16918" y="22693"/>
                  </a:lnTo>
                  <a:lnTo>
                    <a:pt x="16759" y="22439"/>
                  </a:lnTo>
                  <a:lnTo>
                    <a:pt x="16600" y="22185"/>
                  </a:lnTo>
                  <a:lnTo>
                    <a:pt x="16489" y="21932"/>
                  </a:lnTo>
                  <a:lnTo>
                    <a:pt x="16378" y="21662"/>
                  </a:lnTo>
                  <a:lnTo>
                    <a:pt x="16330" y="21392"/>
                  </a:lnTo>
                  <a:lnTo>
                    <a:pt x="16282" y="21091"/>
                  </a:lnTo>
                  <a:lnTo>
                    <a:pt x="16250" y="20806"/>
                  </a:lnTo>
                  <a:lnTo>
                    <a:pt x="16282" y="20536"/>
                  </a:lnTo>
                  <a:lnTo>
                    <a:pt x="16298" y="20235"/>
                  </a:lnTo>
                  <a:lnTo>
                    <a:pt x="16378" y="19965"/>
                  </a:lnTo>
                  <a:lnTo>
                    <a:pt x="16489" y="19696"/>
                  </a:lnTo>
                  <a:lnTo>
                    <a:pt x="16600" y="19442"/>
                  </a:lnTo>
                  <a:lnTo>
                    <a:pt x="16743" y="19188"/>
                  </a:lnTo>
                  <a:lnTo>
                    <a:pt x="16918" y="18934"/>
                  </a:lnTo>
                  <a:lnTo>
                    <a:pt x="17124" y="18728"/>
                  </a:lnTo>
                  <a:lnTo>
                    <a:pt x="17124" y="18728"/>
                  </a:lnTo>
                  <a:lnTo>
                    <a:pt x="17362" y="18522"/>
                  </a:lnTo>
                  <a:lnTo>
                    <a:pt x="17585" y="18348"/>
                  </a:lnTo>
                  <a:lnTo>
                    <a:pt x="17839" y="18205"/>
                  </a:lnTo>
                  <a:lnTo>
                    <a:pt x="18109" y="18062"/>
                  </a:lnTo>
                  <a:lnTo>
                    <a:pt x="18379" y="17983"/>
                  </a:lnTo>
                  <a:lnTo>
                    <a:pt x="18665" y="17904"/>
                  </a:lnTo>
                  <a:lnTo>
                    <a:pt x="18935" y="17856"/>
                  </a:lnTo>
                  <a:lnTo>
                    <a:pt x="19237" y="17856"/>
                  </a:lnTo>
                  <a:lnTo>
                    <a:pt x="19507" y="17856"/>
                  </a:lnTo>
                  <a:lnTo>
                    <a:pt x="19777" y="17904"/>
                  </a:lnTo>
                  <a:lnTo>
                    <a:pt x="20063" y="17983"/>
                  </a:lnTo>
                  <a:lnTo>
                    <a:pt x="20333" y="18062"/>
                  </a:lnTo>
                  <a:lnTo>
                    <a:pt x="20603" y="18205"/>
                  </a:lnTo>
                  <a:lnTo>
                    <a:pt x="20857" y="18348"/>
                  </a:lnTo>
                  <a:lnTo>
                    <a:pt x="21080" y="18522"/>
                  </a:lnTo>
                  <a:lnTo>
                    <a:pt x="21318" y="18728"/>
                  </a:lnTo>
                  <a:lnTo>
                    <a:pt x="30166" y="27561"/>
                  </a:lnTo>
                  <a:lnTo>
                    <a:pt x="30166" y="27561"/>
                  </a:lnTo>
                  <a:lnTo>
                    <a:pt x="30373" y="27783"/>
                  </a:lnTo>
                  <a:lnTo>
                    <a:pt x="30532" y="28021"/>
                  </a:lnTo>
                  <a:lnTo>
                    <a:pt x="30691" y="28291"/>
                  </a:lnTo>
                  <a:lnTo>
                    <a:pt x="30802" y="28544"/>
                  </a:lnTo>
                  <a:lnTo>
                    <a:pt x="30897" y="28814"/>
                  </a:lnTo>
                  <a:lnTo>
                    <a:pt x="30961" y="29100"/>
                  </a:lnTo>
                  <a:lnTo>
                    <a:pt x="31008" y="29369"/>
                  </a:lnTo>
                  <a:lnTo>
                    <a:pt x="31040" y="29670"/>
                  </a:lnTo>
                  <a:lnTo>
                    <a:pt x="31008" y="29940"/>
                  </a:lnTo>
                  <a:lnTo>
                    <a:pt x="30961" y="30210"/>
                  </a:lnTo>
                  <a:lnTo>
                    <a:pt x="30897" y="30511"/>
                  </a:lnTo>
                  <a:lnTo>
                    <a:pt x="30802" y="30765"/>
                  </a:lnTo>
                  <a:lnTo>
                    <a:pt x="30691" y="31034"/>
                  </a:lnTo>
                  <a:lnTo>
                    <a:pt x="30532" y="31288"/>
                  </a:lnTo>
                  <a:lnTo>
                    <a:pt x="30373" y="31542"/>
                  </a:lnTo>
                  <a:lnTo>
                    <a:pt x="30166" y="31748"/>
                  </a:lnTo>
                  <a:lnTo>
                    <a:pt x="30166" y="31748"/>
                  </a:lnTo>
                  <a:lnTo>
                    <a:pt x="29038" y="30622"/>
                  </a:lnTo>
                  <a:close/>
                  <a:moveTo>
                    <a:pt x="90262" y="31954"/>
                  </a:moveTo>
                  <a:lnTo>
                    <a:pt x="89134" y="33064"/>
                  </a:lnTo>
                  <a:lnTo>
                    <a:pt x="88927" y="32874"/>
                  </a:lnTo>
                  <a:lnTo>
                    <a:pt x="88752" y="32620"/>
                  </a:lnTo>
                  <a:lnTo>
                    <a:pt x="88610" y="32366"/>
                  </a:lnTo>
                  <a:lnTo>
                    <a:pt x="88482" y="32081"/>
                  </a:lnTo>
                  <a:lnTo>
                    <a:pt x="88387" y="31843"/>
                  </a:lnTo>
                  <a:lnTo>
                    <a:pt x="88308" y="31542"/>
                  </a:lnTo>
                  <a:lnTo>
                    <a:pt x="88292" y="31272"/>
                  </a:lnTo>
                  <a:lnTo>
                    <a:pt x="88276" y="30987"/>
                  </a:lnTo>
                  <a:lnTo>
                    <a:pt x="88292" y="30701"/>
                  </a:lnTo>
                  <a:lnTo>
                    <a:pt x="88308" y="30416"/>
                  </a:lnTo>
                  <a:lnTo>
                    <a:pt x="88387" y="30146"/>
                  </a:lnTo>
                  <a:lnTo>
                    <a:pt x="88482" y="29877"/>
                  </a:lnTo>
                  <a:lnTo>
                    <a:pt x="88610" y="29623"/>
                  </a:lnTo>
                  <a:lnTo>
                    <a:pt x="88752" y="29337"/>
                  </a:lnTo>
                  <a:lnTo>
                    <a:pt x="88927" y="29115"/>
                  </a:lnTo>
                  <a:lnTo>
                    <a:pt x="89134" y="28893"/>
                  </a:lnTo>
                  <a:lnTo>
                    <a:pt x="97950" y="20108"/>
                  </a:lnTo>
                  <a:lnTo>
                    <a:pt x="97966" y="20060"/>
                  </a:lnTo>
                  <a:lnTo>
                    <a:pt x="98204" y="19854"/>
                  </a:lnTo>
                  <a:lnTo>
                    <a:pt x="98427" y="19696"/>
                  </a:lnTo>
                  <a:lnTo>
                    <a:pt x="98681" y="19537"/>
                  </a:lnTo>
                  <a:lnTo>
                    <a:pt x="98951" y="19426"/>
                  </a:lnTo>
                  <a:lnTo>
                    <a:pt x="99221" y="19331"/>
                  </a:lnTo>
                  <a:lnTo>
                    <a:pt x="99507" y="19252"/>
                  </a:lnTo>
                  <a:lnTo>
                    <a:pt x="99777" y="19220"/>
                  </a:lnTo>
                  <a:lnTo>
                    <a:pt x="100047" y="19188"/>
                  </a:lnTo>
                  <a:lnTo>
                    <a:pt x="100349" y="19220"/>
                  </a:lnTo>
                  <a:lnTo>
                    <a:pt x="100619" y="19252"/>
                  </a:lnTo>
                  <a:lnTo>
                    <a:pt x="100889" y="19331"/>
                  </a:lnTo>
                  <a:lnTo>
                    <a:pt x="101175" y="19426"/>
                  </a:lnTo>
                  <a:lnTo>
                    <a:pt x="101445" y="19537"/>
                  </a:lnTo>
                  <a:lnTo>
                    <a:pt x="101699" y="19696"/>
                  </a:lnTo>
                  <a:lnTo>
                    <a:pt x="101922" y="19854"/>
                  </a:lnTo>
                  <a:lnTo>
                    <a:pt x="102160" y="20060"/>
                  </a:lnTo>
                  <a:lnTo>
                    <a:pt x="102160" y="20076"/>
                  </a:lnTo>
                  <a:lnTo>
                    <a:pt x="102160" y="20060"/>
                  </a:lnTo>
                  <a:lnTo>
                    <a:pt x="102366" y="20282"/>
                  </a:lnTo>
                  <a:lnTo>
                    <a:pt x="102541" y="20520"/>
                  </a:lnTo>
                  <a:lnTo>
                    <a:pt x="102684" y="20790"/>
                  </a:lnTo>
                  <a:lnTo>
                    <a:pt x="102811" y="21044"/>
                  </a:lnTo>
                  <a:lnTo>
                    <a:pt x="102907" y="21313"/>
                  </a:lnTo>
                  <a:lnTo>
                    <a:pt x="102986" y="21599"/>
                  </a:lnTo>
                  <a:lnTo>
                    <a:pt x="103002" y="21868"/>
                  </a:lnTo>
                  <a:lnTo>
                    <a:pt x="103018" y="22169"/>
                  </a:lnTo>
                  <a:lnTo>
                    <a:pt x="103002" y="22439"/>
                  </a:lnTo>
                  <a:lnTo>
                    <a:pt x="102986" y="22709"/>
                  </a:lnTo>
                  <a:lnTo>
                    <a:pt x="102907" y="23010"/>
                  </a:lnTo>
                  <a:lnTo>
                    <a:pt x="102811" y="23264"/>
                  </a:lnTo>
                  <a:lnTo>
                    <a:pt x="102684" y="23533"/>
                  </a:lnTo>
                  <a:lnTo>
                    <a:pt x="102541" y="23787"/>
                  </a:lnTo>
                  <a:lnTo>
                    <a:pt x="102366" y="24041"/>
                  </a:lnTo>
                  <a:lnTo>
                    <a:pt x="102160" y="24247"/>
                  </a:lnTo>
                  <a:lnTo>
                    <a:pt x="93328" y="33064"/>
                  </a:lnTo>
                  <a:lnTo>
                    <a:pt x="93328" y="33064"/>
                  </a:lnTo>
                  <a:lnTo>
                    <a:pt x="93089" y="33270"/>
                  </a:lnTo>
                  <a:lnTo>
                    <a:pt x="92867" y="33461"/>
                  </a:lnTo>
                  <a:lnTo>
                    <a:pt x="92613" y="33603"/>
                  </a:lnTo>
                  <a:lnTo>
                    <a:pt x="92343" y="33730"/>
                  </a:lnTo>
                  <a:lnTo>
                    <a:pt x="92073" y="33825"/>
                  </a:lnTo>
                  <a:lnTo>
                    <a:pt x="91787" y="33889"/>
                  </a:lnTo>
                  <a:lnTo>
                    <a:pt x="91517" y="33936"/>
                  </a:lnTo>
                  <a:lnTo>
                    <a:pt x="91247" y="33936"/>
                  </a:lnTo>
                  <a:lnTo>
                    <a:pt x="90945" y="33936"/>
                  </a:lnTo>
                  <a:lnTo>
                    <a:pt x="90675" y="33889"/>
                  </a:lnTo>
                  <a:lnTo>
                    <a:pt x="90405" y="33825"/>
                  </a:lnTo>
                  <a:lnTo>
                    <a:pt x="90119" y="33730"/>
                  </a:lnTo>
                  <a:lnTo>
                    <a:pt x="89849" y="33603"/>
                  </a:lnTo>
                  <a:lnTo>
                    <a:pt x="89594" y="33461"/>
                  </a:lnTo>
                  <a:lnTo>
                    <a:pt x="89372" y="33270"/>
                  </a:lnTo>
                  <a:lnTo>
                    <a:pt x="89134" y="33064"/>
                  </a:lnTo>
                  <a:lnTo>
                    <a:pt x="89166" y="33096"/>
                  </a:lnTo>
                  <a:lnTo>
                    <a:pt x="89134" y="33064"/>
                  </a:lnTo>
                  <a:lnTo>
                    <a:pt x="90262" y="31954"/>
                  </a:lnTo>
                  <a:close/>
                  <a:moveTo>
                    <a:pt x="73216" y="16080"/>
                  </a:moveTo>
                  <a:lnTo>
                    <a:pt x="71691" y="15668"/>
                  </a:lnTo>
                  <a:lnTo>
                    <a:pt x="74884" y="3599"/>
                  </a:lnTo>
                  <a:lnTo>
                    <a:pt x="74868" y="3599"/>
                  </a:lnTo>
                  <a:lnTo>
                    <a:pt x="74964" y="3361"/>
                  </a:lnTo>
                  <a:lnTo>
                    <a:pt x="75043" y="3139"/>
                  </a:lnTo>
                  <a:lnTo>
                    <a:pt x="75154" y="2902"/>
                  </a:lnTo>
                  <a:lnTo>
                    <a:pt x="75281" y="2695"/>
                  </a:lnTo>
                  <a:lnTo>
                    <a:pt x="75440" y="2489"/>
                  </a:lnTo>
                  <a:lnTo>
                    <a:pt x="75599" y="2315"/>
                  </a:lnTo>
                  <a:lnTo>
                    <a:pt x="75758" y="2156"/>
                  </a:lnTo>
                  <a:lnTo>
                    <a:pt x="75933" y="1998"/>
                  </a:lnTo>
                  <a:lnTo>
                    <a:pt x="76139" y="1855"/>
                  </a:lnTo>
                  <a:lnTo>
                    <a:pt x="76346" y="1744"/>
                  </a:lnTo>
                  <a:lnTo>
                    <a:pt x="76552" y="1649"/>
                  </a:lnTo>
                  <a:lnTo>
                    <a:pt x="76791" y="1554"/>
                  </a:lnTo>
                  <a:lnTo>
                    <a:pt x="77013" y="1490"/>
                  </a:lnTo>
                  <a:lnTo>
                    <a:pt x="77251" y="1443"/>
                  </a:lnTo>
                  <a:lnTo>
                    <a:pt x="77490" y="1395"/>
                  </a:lnTo>
                  <a:lnTo>
                    <a:pt x="77744" y="1395"/>
                  </a:lnTo>
                  <a:lnTo>
                    <a:pt x="77934" y="1395"/>
                  </a:lnTo>
                  <a:lnTo>
                    <a:pt x="78109" y="1427"/>
                  </a:lnTo>
                  <a:lnTo>
                    <a:pt x="78316" y="1443"/>
                  </a:lnTo>
                  <a:lnTo>
                    <a:pt x="78506" y="1490"/>
                  </a:lnTo>
                  <a:lnTo>
                    <a:pt x="78506" y="1490"/>
                  </a:lnTo>
                  <a:lnTo>
                    <a:pt x="78729" y="1585"/>
                  </a:lnTo>
                  <a:lnTo>
                    <a:pt x="78983" y="1665"/>
                  </a:lnTo>
                  <a:lnTo>
                    <a:pt x="79189" y="1791"/>
                  </a:lnTo>
                  <a:lnTo>
                    <a:pt x="79396" y="1902"/>
                  </a:lnTo>
                  <a:lnTo>
                    <a:pt x="79602" y="2061"/>
                  </a:lnTo>
                  <a:lnTo>
                    <a:pt x="79777" y="2220"/>
                  </a:lnTo>
                  <a:lnTo>
                    <a:pt x="79936" y="2378"/>
                  </a:lnTo>
                  <a:lnTo>
                    <a:pt x="80111" y="2569"/>
                  </a:lnTo>
                  <a:lnTo>
                    <a:pt x="80238" y="2775"/>
                  </a:lnTo>
                  <a:lnTo>
                    <a:pt x="80349" y="2981"/>
                  </a:lnTo>
                  <a:lnTo>
                    <a:pt x="80444" y="3187"/>
                  </a:lnTo>
                  <a:lnTo>
                    <a:pt x="80540" y="3409"/>
                  </a:lnTo>
                  <a:lnTo>
                    <a:pt x="80603" y="3631"/>
                  </a:lnTo>
                  <a:lnTo>
                    <a:pt x="80651" y="3869"/>
                  </a:lnTo>
                  <a:lnTo>
                    <a:pt x="80698" y="4123"/>
                  </a:lnTo>
                  <a:lnTo>
                    <a:pt x="80698" y="4376"/>
                  </a:lnTo>
                  <a:lnTo>
                    <a:pt x="80698" y="4551"/>
                  </a:lnTo>
                  <a:lnTo>
                    <a:pt x="80683" y="4741"/>
                  </a:lnTo>
                  <a:lnTo>
                    <a:pt x="80651" y="4916"/>
                  </a:lnTo>
                  <a:lnTo>
                    <a:pt x="80603" y="5122"/>
                  </a:lnTo>
                  <a:lnTo>
                    <a:pt x="77410" y="17206"/>
                  </a:lnTo>
                  <a:lnTo>
                    <a:pt x="77410" y="17206"/>
                  </a:lnTo>
                  <a:lnTo>
                    <a:pt x="77362" y="17380"/>
                  </a:lnTo>
                  <a:lnTo>
                    <a:pt x="77283" y="17571"/>
                  </a:lnTo>
                  <a:lnTo>
                    <a:pt x="77204" y="17745"/>
                  </a:lnTo>
                  <a:lnTo>
                    <a:pt x="77108" y="17935"/>
                  </a:lnTo>
                  <a:lnTo>
                    <a:pt x="77013" y="18094"/>
                  </a:lnTo>
                  <a:lnTo>
                    <a:pt x="76902" y="18252"/>
                  </a:lnTo>
                  <a:lnTo>
                    <a:pt x="76759" y="18395"/>
                  </a:lnTo>
                  <a:lnTo>
                    <a:pt x="76648" y="18522"/>
                  </a:lnTo>
                  <a:lnTo>
                    <a:pt x="76648" y="18522"/>
                  </a:lnTo>
                  <a:lnTo>
                    <a:pt x="76648" y="18522"/>
                  </a:lnTo>
                  <a:lnTo>
                    <a:pt x="76425" y="18728"/>
                  </a:lnTo>
                  <a:lnTo>
                    <a:pt x="76187" y="18887"/>
                  </a:lnTo>
                  <a:lnTo>
                    <a:pt x="75933" y="19045"/>
                  </a:lnTo>
                  <a:lnTo>
                    <a:pt x="75694" y="19172"/>
                  </a:lnTo>
                  <a:lnTo>
                    <a:pt x="75409" y="19252"/>
                  </a:lnTo>
                  <a:lnTo>
                    <a:pt x="75138" y="19347"/>
                  </a:lnTo>
                  <a:lnTo>
                    <a:pt x="74837" y="19378"/>
                  </a:lnTo>
                  <a:lnTo>
                    <a:pt x="74551" y="19394"/>
                  </a:lnTo>
                  <a:lnTo>
                    <a:pt x="74360" y="19394"/>
                  </a:lnTo>
                  <a:lnTo>
                    <a:pt x="74185" y="19378"/>
                  </a:lnTo>
                  <a:lnTo>
                    <a:pt x="73979" y="19347"/>
                  </a:lnTo>
                  <a:lnTo>
                    <a:pt x="73788" y="19299"/>
                  </a:lnTo>
                  <a:lnTo>
                    <a:pt x="73534" y="19220"/>
                  </a:lnTo>
                  <a:lnTo>
                    <a:pt x="73312" y="19125"/>
                  </a:lnTo>
                  <a:lnTo>
                    <a:pt x="73105" y="19014"/>
                  </a:lnTo>
                  <a:lnTo>
                    <a:pt x="72867" y="18887"/>
                  </a:lnTo>
                  <a:lnTo>
                    <a:pt x="72692" y="18728"/>
                  </a:lnTo>
                  <a:lnTo>
                    <a:pt x="72501" y="18570"/>
                  </a:lnTo>
                  <a:lnTo>
                    <a:pt x="72343" y="18411"/>
                  </a:lnTo>
                  <a:lnTo>
                    <a:pt x="72184" y="18237"/>
                  </a:lnTo>
                  <a:lnTo>
                    <a:pt x="72057" y="18030"/>
                  </a:lnTo>
                  <a:lnTo>
                    <a:pt x="71930" y="17824"/>
                  </a:lnTo>
                  <a:lnTo>
                    <a:pt x="71818" y="17618"/>
                  </a:lnTo>
                  <a:lnTo>
                    <a:pt x="71755" y="17380"/>
                  </a:lnTo>
                  <a:lnTo>
                    <a:pt x="71691" y="17158"/>
                  </a:lnTo>
                  <a:lnTo>
                    <a:pt x="71612" y="16920"/>
                  </a:lnTo>
                  <a:lnTo>
                    <a:pt x="71596" y="16667"/>
                  </a:lnTo>
                  <a:lnTo>
                    <a:pt x="71596" y="16445"/>
                  </a:lnTo>
                  <a:lnTo>
                    <a:pt x="71596" y="16238"/>
                  </a:lnTo>
                  <a:lnTo>
                    <a:pt x="71612" y="16064"/>
                  </a:lnTo>
                  <a:lnTo>
                    <a:pt x="71644" y="15874"/>
                  </a:lnTo>
                  <a:lnTo>
                    <a:pt x="71691" y="15668"/>
                  </a:lnTo>
                  <a:lnTo>
                    <a:pt x="71660" y="15763"/>
                  </a:lnTo>
                  <a:lnTo>
                    <a:pt x="71691" y="15668"/>
                  </a:lnTo>
                  <a:lnTo>
                    <a:pt x="73216" y="16080"/>
                  </a:lnTo>
                  <a:close/>
                  <a:moveTo>
                    <a:pt x="51278" y="14668"/>
                  </a:moveTo>
                  <a:lnTo>
                    <a:pt x="52819" y="14256"/>
                  </a:lnTo>
                  <a:lnTo>
                    <a:pt x="52851" y="14431"/>
                  </a:lnTo>
                  <a:lnTo>
                    <a:pt x="52883" y="14637"/>
                  </a:lnTo>
                  <a:lnTo>
                    <a:pt x="52899" y="14843"/>
                  </a:lnTo>
                  <a:lnTo>
                    <a:pt x="52899" y="15033"/>
                  </a:lnTo>
                  <a:lnTo>
                    <a:pt x="52899" y="15319"/>
                  </a:lnTo>
                  <a:lnTo>
                    <a:pt x="52851" y="15620"/>
                  </a:lnTo>
                  <a:lnTo>
                    <a:pt x="52787" y="15890"/>
                  </a:lnTo>
                  <a:lnTo>
                    <a:pt x="52676" y="16175"/>
                  </a:lnTo>
                  <a:lnTo>
                    <a:pt x="52565" y="16429"/>
                  </a:lnTo>
                  <a:lnTo>
                    <a:pt x="52406" y="16667"/>
                  </a:lnTo>
                  <a:lnTo>
                    <a:pt x="52247" y="16904"/>
                  </a:lnTo>
                  <a:lnTo>
                    <a:pt x="52041" y="17126"/>
                  </a:lnTo>
                  <a:lnTo>
                    <a:pt x="52041" y="17126"/>
                  </a:lnTo>
                  <a:lnTo>
                    <a:pt x="51898" y="17238"/>
                  </a:lnTo>
                  <a:lnTo>
                    <a:pt x="51755" y="17364"/>
                  </a:lnTo>
                  <a:lnTo>
                    <a:pt x="51596" y="17475"/>
                  </a:lnTo>
                  <a:lnTo>
                    <a:pt x="51437" y="17586"/>
                  </a:lnTo>
                  <a:lnTo>
                    <a:pt x="51278" y="17682"/>
                  </a:lnTo>
                  <a:lnTo>
                    <a:pt x="51104" y="17745"/>
                  </a:lnTo>
                  <a:lnTo>
                    <a:pt x="50913" y="17824"/>
                  </a:lnTo>
                  <a:lnTo>
                    <a:pt x="50738" y="17888"/>
                  </a:lnTo>
                  <a:lnTo>
                    <a:pt x="50532" y="17935"/>
                  </a:lnTo>
                  <a:lnTo>
                    <a:pt x="50341" y="17951"/>
                  </a:lnTo>
                  <a:lnTo>
                    <a:pt x="50135" y="17983"/>
                  </a:lnTo>
                  <a:lnTo>
                    <a:pt x="49960" y="17983"/>
                  </a:lnTo>
                  <a:lnTo>
                    <a:pt x="49706" y="17983"/>
                  </a:lnTo>
                  <a:lnTo>
                    <a:pt x="49467" y="17951"/>
                  </a:lnTo>
                  <a:lnTo>
                    <a:pt x="49229" y="17904"/>
                  </a:lnTo>
                  <a:lnTo>
                    <a:pt x="48991" y="17840"/>
                  </a:lnTo>
                  <a:lnTo>
                    <a:pt x="48784" y="17745"/>
                  </a:lnTo>
                  <a:lnTo>
                    <a:pt x="48562" y="17634"/>
                  </a:lnTo>
                  <a:lnTo>
                    <a:pt x="48355" y="17523"/>
                  </a:lnTo>
                  <a:lnTo>
                    <a:pt x="48165" y="17380"/>
                  </a:lnTo>
                  <a:lnTo>
                    <a:pt x="47990" y="17238"/>
                  </a:lnTo>
                  <a:lnTo>
                    <a:pt x="47799" y="17079"/>
                  </a:lnTo>
                  <a:lnTo>
                    <a:pt x="47640" y="16904"/>
                  </a:lnTo>
                  <a:lnTo>
                    <a:pt x="47513" y="16698"/>
                  </a:lnTo>
                  <a:lnTo>
                    <a:pt x="47370" y="16492"/>
                  </a:lnTo>
                  <a:lnTo>
                    <a:pt x="47259" y="16286"/>
                  </a:lnTo>
                  <a:lnTo>
                    <a:pt x="47164" y="16064"/>
                  </a:lnTo>
                  <a:lnTo>
                    <a:pt x="47100" y="15810"/>
                  </a:lnTo>
                  <a:lnTo>
                    <a:pt x="43796" y="3758"/>
                  </a:lnTo>
                  <a:lnTo>
                    <a:pt x="43796" y="3758"/>
                  </a:lnTo>
                  <a:lnTo>
                    <a:pt x="43749" y="3552"/>
                  </a:lnTo>
                  <a:lnTo>
                    <a:pt x="43701" y="3361"/>
                  </a:lnTo>
                  <a:lnTo>
                    <a:pt x="43685" y="3155"/>
                  </a:lnTo>
                  <a:lnTo>
                    <a:pt x="43685" y="2981"/>
                  </a:lnTo>
                  <a:lnTo>
                    <a:pt x="43701" y="2727"/>
                  </a:lnTo>
                  <a:lnTo>
                    <a:pt x="43733" y="2473"/>
                  </a:lnTo>
                  <a:lnTo>
                    <a:pt x="43780" y="2236"/>
                  </a:lnTo>
                  <a:lnTo>
                    <a:pt x="43844" y="2014"/>
                  </a:lnTo>
                  <a:lnTo>
                    <a:pt x="43939" y="1807"/>
                  </a:lnTo>
                  <a:lnTo>
                    <a:pt x="44034" y="1585"/>
                  </a:lnTo>
                  <a:lnTo>
                    <a:pt x="44146" y="1379"/>
                  </a:lnTo>
                  <a:lnTo>
                    <a:pt x="44273" y="1189"/>
                  </a:lnTo>
                  <a:lnTo>
                    <a:pt x="44447" y="1014"/>
                  </a:lnTo>
                  <a:lnTo>
                    <a:pt x="44606" y="824"/>
                  </a:lnTo>
                  <a:lnTo>
                    <a:pt x="44781" y="666"/>
                  </a:lnTo>
                  <a:lnTo>
                    <a:pt x="44972" y="523"/>
                  </a:lnTo>
                  <a:lnTo>
                    <a:pt x="45178" y="396"/>
                  </a:lnTo>
                  <a:lnTo>
                    <a:pt x="45401" y="269"/>
                  </a:lnTo>
                  <a:lnTo>
                    <a:pt x="45623" y="190"/>
                  </a:lnTo>
                  <a:lnTo>
                    <a:pt x="45877" y="111"/>
                  </a:lnTo>
                  <a:lnTo>
                    <a:pt x="45877" y="111"/>
                  </a:lnTo>
                  <a:lnTo>
                    <a:pt x="45877" y="111"/>
                  </a:lnTo>
                  <a:lnTo>
                    <a:pt x="46068" y="63"/>
                  </a:lnTo>
                  <a:lnTo>
                    <a:pt x="46274" y="31"/>
                  </a:lnTo>
                  <a:lnTo>
                    <a:pt x="46449" y="31"/>
                  </a:lnTo>
                  <a:lnTo>
                    <a:pt x="46656" y="0"/>
                  </a:lnTo>
                  <a:lnTo>
                    <a:pt x="46894" y="31"/>
                  </a:lnTo>
                  <a:lnTo>
                    <a:pt x="47132" y="47"/>
                  </a:lnTo>
                  <a:lnTo>
                    <a:pt x="47370" y="95"/>
                  </a:lnTo>
                  <a:lnTo>
                    <a:pt x="47593" y="158"/>
                  </a:lnTo>
                  <a:lnTo>
                    <a:pt x="47831" y="253"/>
                  </a:lnTo>
                  <a:lnTo>
                    <a:pt x="48038" y="348"/>
                  </a:lnTo>
                  <a:lnTo>
                    <a:pt x="48244" y="459"/>
                  </a:lnTo>
                  <a:lnTo>
                    <a:pt x="48451" y="602"/>
                  </a:lnTo>
                  <a:lnTo>
                    <a:pt x="48625" y="761"/>
                  </a:lnTo>
                  <a:lnTo>
                    <a:pt x="48784" y="919"/>
                  </a:lnTo>
                  <a:lnTo>
                    <a:pt x="48943" y="1094"/>
                  </a:lnTo>
                  <a:lnTo>
                    <a:pt x="49086" y="1300"/>
                  </a:lnTo>
                  <a:lnTo>
                    <a:pt x="49229" y="1506"/>
                  </a:lnTo>
                  <a:lnTo>
                    <a:pt x="49340" y="1712"/>
                  </a:lnTo>
                  <a:lnTo>
                    <a:pt x="49420" y="1950"/>
                  </a:lnTo>
                  <a:lnTo>
                    <a:pt x="49515" y="2204"/>
                  </a:lnTo>
                  <a:lnTo>
                    <a:pt x="52819" y="14256"/>
                  </a:lnTo>
                  <a:lnTo>
                    <a:pt x="52819" y="14256"/>
                  </a:lnTo>
                  <a:lnTo>
                    <a:pt x="51278" y="14668"/>
                  </a:lnTo>
                  <a:close/>
                  <a:moveTo>
                    <a:pt x="104606" y="45513"/>
                  </a:moveTo>
                  <a:lnTo>
                    <a:pt x="104193" y="43975"/>
                  </a:lnTo>
                  <a:lnTo>
                    <a:pt x="116298" y="40787"/>
                  </a:lnTo>
                  <a:lnTo>
                    <a:pt x="116266" y="40787"/>
                  </a:lnTo>
                  <a:lnTo>
                    <a:pt x="116473" y="40740"/>
                  </a:lnTo>
                  <a:lnTo>
                    <a:pt x="116664" y="40708"/>
                  </a:lnTo>
                  <a:lnTo>
                    <a:pt x="116838" y="40692"/>
                  </a:lnTo>
                  <a:lnTo>
                    <a:pt x="117029" y="40692"/>
                  </a:lnTo>
                  <a:lnTo>
                    <a:pt x="117283" y="40692"/>
                  </a:lnTo>
                  <a:lnTo>
                    <a:pt x="117521" y="40740"/>
                  </a:lnTo>
                  <a:lnTo>
                    <a:pt x="117760" y="40787"/>
                  </a:lnTo>
                  <a:lnTo>
                    <a:pt x="117982" y="40851"/>
                  </a:lnTo>
                  <a:lnTo>
                    <a:pt x="118220" y="40946"/>
                  </a:lnTo>
                  <a:lnTo>
                    <a:pt x="118427" y="41025"/>
                  </a:lnTo>
                  <a:lnTo>
                    <a:pt x="118617" y="41152"/>
                  </a:lnTo>
                  <a:lnTo>
                    <a:pt x="118824" y="41279"/>
                  </a:lnTo>
                  <a:lnTo>
                    <a:pt x="119015" y="41437"/>
                  </a:lnTo>
                  <a:lnTo>
                    <a:pt x="119173" y="41596"/>
                  </a:lnTo>
                  <a:lnTo>
                    <a:pt x="119332" y="41786"/>
                  </a:lnTo>
                  <a:lnTo>
                    <a:pt x="119491" y="41992"/>
                  </a:lnTo>
                  <a:lnTo>
                    <a:pt x="119602" y="42199"/>
                  </a:lnTo>
                  <a:lnTo>
                    <a:pt x="119729" y="42421"/>
                  </a:lnTo>
                  <a:lnTo>
                    <a:pt x="119809" y="42658"/>
                  </a:lnTo>
                  <a:lnTo>
                    <a:pt x="119904" y="42880"/>
                  </a:lnTo>
                  <a:lnTo>
                    <a:pt x="119904" y="42880"/>
                  </a:lnTo>
                  <a:lnTo>
                    <a:pt x="119952" y="43087"/>
                  </a:lnTo>
                  <a:lnTo>
                    <a:pt x="119968" y="43277"/>
                  </a:lnTo>
                  <a:lnTo>
                    <a:pt x="120000" y="43451"/>
                  </a:lnTo>
                  <a:lnTo>
                    <a:pt x="120000" y="43657"/>
                  </a:lnTo>
                  <a:lnTo>
                    <a:pt x="119968" y="43959"/>
                  </a:lnTo>
                  <a:lnTo>
                    <a:pt x="119936" y="44228"/>
                  </a:lnTo>
                  <a:lnTo>
                    <a:pt x="119857" y="44530"/>
                  </a:lnTo>
                  <a:lnTo>
                    <a:pt x="119761" y="44783"/>
                  </a:lnTo>
                  <a:lnTo>
                    <a:pt x="119650" y="45053"/>
                  </a:lnTo>
                  <a:lnTo>
                    <a:pt x="119491" y="45307"/>
                  </a:lnTo>
                  <a:lnTo>
                    <a:pt x="119332" y="45529"/>
                  </a:lnTo>
                  <a:lnTo>
                    <a:pt x="119126" y="45735"/>
                  </a:lnTo>
                  <a:lnTo>
                    <a:pt x="119126" y="45735"/>
                  </a:lnTo>
                  <a:lnTo>
                    <a:pt x="119126" y="45735"/>
                  </a:lnTo>
                  <a:lnTo>
                    <a:pt x="118999" y="45878"/>
                  </a:lnTo>
                  <a:lnTo>
                    <a:pt x="118856" y="45989"/>
                  </a:lnTo>
                  <a:lnTo>
                    <a:pt x="118697" y="46116"/>
                  </a:lnTo>
                  <a:lnTo>
                    <a:pt x="118538" y="46227"/>
                  </a:lnTo>
                  <a:lnTo>
                    <a:pt x="118347" y="46322"/>
                  </a:lnTo>
                  <a:lnTo>
                    <a:pt x="118173" y="46385"/>
                  </a:lnTo>
                  <a:lnTo>
                    <a:pt x="117982" y="46449"/>
                  </a:lnTo>
                  <a:lnTo>
                    <a:pt x="117807" y="46512"/>
                  </a:lnTo>
                  <a:lnTo>
                    <a:pt x="117807" y="46512"/>
                  </a:lnTo>
                  <a:lnTo>
                    <a:pt x="105718" y="49700"/>
                  </a:lnTo>
                  <a:lnTo>
                    <a:pt x="105718" y="49700"/>
                  </a:lnTo>
                  <a:lnTo>
                    <a:pt x="105512" y="49747"/>
                  </a:lnTo>
                  <a:lnTo>
                    <a:pt x="105337" y="49763"/>
                  </a:lnTo>
                  <a:lnTo>
                    <a:pt x="105146" y="49795"/>
                  </a:lnTo>
                  <a:lnTo>
                    <a:pt x="104940" y="49811"/>
                  </a:lnTo>
                  <a:lnTo>
                    <a:pt x="104718" y="49795"/>
                  </a:lnTo>
                  <a:lnTo>
                    <a:pt x="104463" y="49763"/>
                  </a:lnTo>
                  <a:lnTo>
                    <a:pt x="104241" y="49715"/>
                  </a:lnTo>
                  <a:lnTo>
                    <a:pt x="104003" y="49652"/>
                  </a:lnTo>
                  <a:lnTo>
                    <a:pt x="103780" y="49557"/>
                  </a:lnTo>
                  <a:lnTo>
                    <a:pt x="103574" y="49446"/>
                  </a:lnTo>
                  <a:lnTo>
                    <a:pt x="103367" y="49335"/>
                  </a:lnTo>
                  <a:lnTo>
                    <a:pt x="103161" y="49192"/>
                  </a:lnTo>
                  <a:lnTo>
                    <a:pt x="102986" y="49065"/>
                  </a:lnTo>
                  <a:lnTo>
                    <a:pt x="102811" y="48875"/>
                  </a:lnTo>
                  <a:lnTo>
                    <a:pt x="102652" y="48700"/>
                  </a:lnTo>
                  <a:lnTo>
                    <a:pt x="102494" y="48510"/>
                  </a:lnTo>
                  <a:lnTo>
                    <a:pt x="102382" y="48304"/>
                  </a:lnTo>
                  <a:lnTo>
                    <a:pt x="102271" y="48082"/>
                  </a:lnTo>
                  <a:lnTo>
                    <a:pt x="102176" y="47844"/>
                  </a:lnTo>
                  <a:lnTo>
                    <a:pt x="102081" y="47590"/>
                  </a:lnTo>
                  <a:lnTo>
                    <a:pt x="102081" y="47590"/>
                  </a:lnTo>
                  <a:lnTo>
                    <a:pt x="102081" y="47590"/>
                  </a:lnTo>
                  <a:lnTo>
                    <a:pt x="102033" y="47416"/>
                  </a:lnTo>
                  <a:lnTo>
                    <a:pt x="102017" y="47226"/>
                  </a:lnTo>
                  <a:lnTo>
                    <a:pt x="102001" y="47019"/>
                  </a:lnTo>
                  <a:lnTo>
                    <a:pt x="102001" y="46845"/>
                  </a:lnTo>
                  <a:lnTo>
                    <a:pt x="102001" y="46591"/>
                  </a:lnTo>
                  <a:lnTo>
                    <a:pt x="102033" y="46353"/>
                  </a:lnTo>
                  <a:lnTo>
                    <a:pt x="102081" y="46116"/>
                  </a:lnTo>
                  <a:lnTo>
                    <a:pt x="102160" y="45878"/>
                  </a:lnTo>
                  <a:lnTo>
                    <a:pt x="102239" y="45671"/>
                  </a:lnTo>
                  <a:lnTo>
                    <a:pt x="102335" y="45449"/>
                  </a:lnTo>
                  <a:lnTo>
                    <a:pt x="102446" y="45243"/>
                  </a:lnTo>
                  <a:lnTo>
                    <a:pt x="102589" y="45053"/>
                  </a:lnTo>
                  <a:lnTo>
                    <a:pt x="102748" y="44879"/>
                  </a:lnTo>
                  <a:lnTo>
                    <a:pt x="102907" y="44688"/>
                  </a:lnTo>
                  <a:lnTo>
                    <a:pt x="103097" y="44530"/>
                  </a:lnTo>
                  <a:lnTo>
                    <a:pt x="103304" y="44387"/>
                  </a:lnTo>
                  <a:lnTo>
                    <a:pt x="103510" y="44260"/>
                  </a:lnTo>
                  <a:lnTo>
                    <a:pt x="103733" y="44149"/>
                  </a:lnTo>
                  <a:lnTo>
                    <a:pt x="103955" y="44054"/>
                  </a:lnTo>
                  <a:lnTo>
                    <a:pt x="104193" y="43975"/>
                  </a:lnTo>
                  <a:lnTo>
                    <a:pt x="104606" y="45513"/>
                  </a:lnTo>
                  <a:close/>
                  <a:moveTo>
                    <a:pt x="16330" y="52062"/>
                  </a:moveTo>
                  <a:lnTo>
                    <a:pt x="17855" y="52459"/>
                  </a:lnTo>
                  <a:lnTo>
                    <a:pt x="17807" y="52649"/>
                  </a:lnTo>
                  <a:lnTo>
                    <a:pt x="17744" y="52839"/>
                  </a:lnTo>
                  <a:lnTo>
                    <a:pt x="17648" y="53014"/>
                  </a:lnTo>
                  <a:lnTo>
                    <a:pt x="17569" y="53172"/>
                  </a:lnTo>
                  <a:lnTo>
                    <a:pt x="17474" y="53331"/>
                  </a:lnTo>
                  <a:lnTo>
                    <a:pt x="17362" y="53490"/>
                  </a:lnTo>
                  <a:lnTo>
                    <a:pt x="17235" y="53632"/>
                  </a:lnTo>
                  <a:lnTo>
                    <a:pt x="17108" y="53775"/>
                  </a:lnTo>
                  <a:lnTo>
                    <a:pt x="16902" y="53981"/>
                  </a:lnTo>
                  <a:lnTo>
                    <a:pt x="16648" y="54140"/>
                  </a:lnTo>
                  <a:lnTo>
                    <a:pt x="16425" y="54298"/>
                  </a:lnTo>
                  <a:lnTo>
                    <a:pt x="16139" y="54409"/>
                  </a:lnTo>
                  <a:lnTo>
                    <a:pt x="15869" y="54520"/>
                  </a:lnTo>
                  <a:lnTo>
                    <a:pt x="15599" y="54600"/>
                  </a:lnTo>
                  <a:lnTo>
                    <a:pt x="15297" y="54631"/>
                  </a:lnTo>
                  <a:lnTo>
                    <a:pt x="14996" y="54631"/>
                  </a:lnTo>
                  <a:lnTo>
                    <a:pt x="14821" y="54631"/>
                  </a:lnTo>
                  <a:lnTo>
                    <a:pt x="14614" y="54616"/>
                  </a:lnTo>
                  <a:lnTo>
                    <a:pt x="14424" y="54600"/>
                  </a:lnTo>
                  <a:lnTo>
                    <a:pt x="14217" y="54552"/>
                  </a:lnTo>
                  <a:lnTo>
                    <a:pt x="2160" y="51254"/>
                  </a:lnTo>
                  <a:lnTo>
                    <a:pt x="1938" y="51158"/>
                  </a:lnTo>
                  <a:lnTo>
                    <a:pt x="1683" y="51063"/>
                  </a:lnTo>
                  <a:lnTo>
                    <a:pt x="1477" y="50952"/>
                  </a:lnTo>
                  <a:lnTo>
                    <a:pt x="1270" y="50841"/>
                  </a:lnTo>
                  <a:lnTo>
                    <a:pt x="1064" y="50683"/>
                  </a:lnTo>
                  <a:lnTo>
                    <a:pt x="889" y="50524"/>
                  </a:lnTo>
                  <a:lnTo>
                    <a:pt x="730" y="50366"/>
                  </a:lnTo>
                  <a:lnTo>
                    <a:pt x="587" y="50175"/>
                  </a:lnTo>
                  <a:lnTo>
                    <a:pt x="444" y="49969"/>
                  </a:lnTo>
                  <a:lnTo>
                    <a:pt x="333" y="49763"/>
                  </a:lnTo>
                  <a:lnTo>
                    <a:pt x="222" y="49557"/>
                  </a:lnTo>
                  <a:lnTo>
                    <a:pt x="127" y="49335"/>
                  </a:lnTo>
                  <a:lnTo>
                    <a:pt x="63" y="49097"/>
                  </a:lnTo>
                  <a:lnTo>
                    <a:pt x="15" y="48875"/>
                  </a:lnTo>
                  <a:lnTo>
                    <a:pt x="0" y="48621"/>
                  </a:lnTo>
                  <a:lnTo>
                    <a:pt x="0" y="48399"/>
                  </a:lnTo>
                  <a:lnTo>
                    <a:pt x="0" y="48193"/>
                  </a:lnTo>
                  <a:lnTo>
                    <a:pt x="15" y="48003"/>
                  </a:lnTo>
                  <a:lnTo>
                    <a:pt x="47" y="47797"/>
                  </a:lnTo>
                  <a:lnTo>
                    <a:pt x="79" y="47622"/>
                  </a:lnTo>
                  <a:lnTo>
                    <a:pt x="79" y="47622"/>
                  </a:lnTo>
                  <a:lnTo>
                    <a:pt x="158" y="47368"/>
                  </a:lnTo>
                  <a:lnTo>
                    <a:pt x="270" y="47130"/>
                  </a:lnTo>
                  <a:lnTo>
                    <a:pt x="381" y="46924"/>
                  </a:lnTo>
                  <a:lnTo>
                    <a:pt x="492" y="46718"/>
                  </a:lnTo>
                  <a:lnTo>
                    <a:pt x="651" y="46512"/>
                  </a:lnTo>
                  <a:lnTo>
                    <a:pt x="810" y="46338"/>
                  </a:lnTo>
                  <a:lnTo>
                    <a:pt x="984" y="46179"/>
                  </a:lnTo>
                  <a:lnTo>
                    <a:pt x="1159" y="46020"/>
                  </a:lnTo>
                  <a:lnTo>
                    <a:pt x="1366" y="45909"/>
                  </a:lnTo>
                  <a:lnTo>
                    <a:pt x="1572" y="45767"/>
                  </a:lnTo>
                  <a:lnTo>
                    <a:pt x="1779" y="45671"/>
                  </a:lnTo>
                  <a:lnTo>
                    <a:pt x="2001" y="45576"/>
                  </a:lnTo>
                  <a:lnTo>
                    <a:pt x="2239" y="45513"/>
                  </a:lnTo>
                  <a:lnTo>
                    <a:pt x="2462" y="45465"/>
                  </a:lnTo>
                  <a:lnTo>
                    <a:pt x="2700" y="45449"/>
                  </a:lnTo>
                  <a:lnTo>
                    <a:pt x="2938" y="45418"/>
                  </a:lnTo>
                  <a:lnTo>
                    <a:pt x="3145" y="45449"/>
                  </a:lnTo>
                  <a:lnTo>
                    <a:pt x="3335" y="45449"/>
                  </a:lnTo>
                  <a:lnTo>
                    <a:pt x="3542" y="45497"/>
                  </a:lnTo>
                  <a:lnTo>
                    <a:pt x="3717" y="45529"/>
                  </a:lnTo>
                  <a:lnTo>
                    <a:pt x="15774" y="48827"/>
                  </a:lnTo>
                  <a:lnTo>
                    <a:pt x="15774" y="48827"/>
                  </a:lnTo>
                  <a:lnTo>
                    <a:pt x="16028" y="48891"/>
                  </a:lnTo>
                  <a:lnTo>
                    <a:pt x="16250" y="49018"/>
                  </a:lnTo>
                  <a:lnTo>
                    <a:pt x="16489" y="49097"/>
                  </a:lnTo>
                  <a:lnTo>
                    <a:pt x="16695" y="49240"/>
                  </a:lnTo>
                  <a:lnTo>
                    <a:pt x="16870" y="49398"/>
                  </a:lnTo>
                  <a:lnTo>
                    <a:pt x="17061" y="49541"/>
                  </a:lnTo>
                  <a:lnTo>
                    <a:pt x="17220" y="49715"/>
                  </a:lnTo>
                  <a:lnTo>
                    <a:pt x="17378" y="49906"/>
                  </a:lnTo>
                  <a:lnTo>
                    <a:pt x="17521" y="50112"/>
                  </a:lnTo>
                  <a:lnTo>
                    <a:pt x="17633" y="50286"/>
                  </a:lnTo>
                  <a:lnTo>
                    <a:pt x="17728" y="50524"/>
                  </a:lnTo>
                  <a:lnTo>
                    <a:pt x="17807" y="50746"/>
                  </a:lnTo>
                  <a:lnTo>
                    <a:pt x="17887" y="50984"/>
                  </a:lnTo>
                  <a:lnTo>
                    <a:pt x="17934" y="51206"/>
                  </a:lnTo>
                  <a:lnTo>
                    <a:pt x="17950" y="51444"/>
                  </a:lnTo>
                  <a:lnTo>
                    <a:pt x="17966" y="51682"/>
                  </a:lnTo>
                  <a:lnTo>
                    <a:pt x="17966" y="51872"/>
                  </a:lnTo>
                  <a:lnTo>
                    <a:pt x="17950" y="52078"/>
                  </a:lnTo>
                  <a:lnTo>
                    <a:pt x="17903" y="52284"/>
                  </a:lnTo>
                  <a:lnTo>
                    <a:pt x="17855" y="52459"/>
                  </a:lnTo>
                  <a:lnTo>
                    <a:pt x="17855" y="52459"/>
                  </a:lnTo>
                  <a:lnTo>
                    <a:pt x="16330" y="52062"/>
                  </a:lnTo>
                  <a:close/>
                  <a:moveTo>
                    <a:pt x="17378" y="77261"/>
                  </a:moveTo>
                  <a:lnTo>
                    <a:pt x="18522" y="78371"/>
                  </a:lnTo>
                  <a:lnTo>
                    <a:pt x="18363" y="78514"/>
                  </a:lnTo>
                  <a:lnTo>
                    <a:pt x="18220" y="78625"/>
                  </a:lnTo>
                  <a:lnTo>
                    <a:pt x="18061" y="78752"/>
                  </a:lnTo>
                  <a:lnTo>
                    <a:pt x="17903" y="78831"/>
                  </a:lnTo>
                  <a:lnTo>
                    <a:pt x="17744" y="78926"/>
                  </a:lnTo>
                  <a:lnTo>
                    <a:pt x="17569" y="79022"/>
                  </a:lnTo>
                  <a:lnTo>
                    <a:pt x="17378" y="79085"/>
                  </a:lnTo>
                  <a:lnTo>
                    <a:pt x="17172" y="79133"/>
                  </a:lnTo>
                  <a:lnTo>
                    <a:pt x="17172" y="79133"/>
                  </a:lnTo>
                  <a:lnTo>
                    <a:pt x="5099" y="82336"/>
                  </a:lnTo>
                  <a:lnTo>
                    <a:pt x="4908" y="82384"/>
                  </a:lnTo>
                  <a:lnTo>
                    <a:pt x="4702" y="82399"/>
                  </a:lnTo>
                  <a:lnTo>
                    <a:pt x="4527" y="82431"/>
                  </a:lnTo>
                  <a:lnTo>
                    <a:pt x="4336" y="82431"/>
                  </a:lnTo>
                  <a:lnTo>
                    <a:pt x="4082" y="82431"/>
                  </a:lnTo>
                  <a:lnTo>
                    <a:pt x="3860" y="82399"/>
                  </a:lnTo>
                  <a:lnTo>
                    <a:pt x="3606" y="82336"/>
                  </a:lnTo>
                  <a:lnTo>
                    <a:pt x="3383" y="82273"/>
                  </a:lnTo>
                  <a:lnTo>
                    <a:pt x="3145" y="82193"/>
                  </a:lnTo>
                  <a:lnTo>
                    <a:pt x="2938" y="82082"/>
                  </a:lnTo>
                  <a:lnTo>
                    <a:pt x="2732" y="81971"/>
                  </a:lnTo>
                  <a:lnTo>
                    <a:pt x="2557" y="81828"/>
                  </a:lnTo>
                  <a:lnTo>
                    <a:pt x="2366" y="81670"/>
                  </a:lnTo>
                  <a:lnTo>
                    <a:pt x="2192" y="81511"/>
                  </a:lnTo>
                  <a:lnTo>
                    <a:pt x="2033" y="81337"/>
                  </a:lnTo>
                  <a:lnTo>
                    <a:pt x="1890" y="81131"/>
                  </a:lnTo>
                  <a:lnTo>
                    <a:pt x="1763" y="80925"/>
                  </a:lnTo>
                  <a:lnTo>
                    <a:pt x="1636" y="80718"/>
                  </a:lnTo>
                  <a:lnTo>
                    <a:pt x="1556" y="80481"/>
                  </a:lnTo>
                  <a:lnTo>
                    <a:pt x="1477" y="80227"/>
                  </a:lnTo>
                  <a:lnTo>
                    <a:pt x="1477" y="80227"/>
                  </a:lnTo>
                  <a:lnTo>
                    <a:pt x="1429" y="80052"/>
                  </a:lnTo>
                  <a:lnTo>
                    <a:pt x="1382" y="79846"/>
                  </a:lnTo>
                  <a:lnTo>
                    <a:pt x="1382" y="79656"/>
                  </a:lnTo>
                  <a:lnTo>
                    <a:pt x="1366" y="79481"/>
                  </a:lnTo>
                  <a:lnTo>
                    <a:pt x="1382" y="79228"/>
                  </a:lnTo>
                  <a:lnTo>
                    <a:pt x="1413" y="78974"/>
                  </a:lnTo>
                  <a:lnTo>
                    <a:pt x="1461" y="78752"/>
                  </a:lnTo>
                  <a:lnTo>
                    <a:pt x="1525" y="78514"/>
                  </a:lnTo>
                  <a:lnTo>
                    <a:pt x="1620" y="78292"/>
                  </a:lnTo>
                  <a:lnTo>
                    <a:pt x="1731" y="78086"/>
                  </a:lnTo>
                  <a:lnTo>
                    <a:pt x="1842" y="77880"/>
                  </a:lnTo>
                  <a:lnTo>
                    <a:pt x="1985" y="77674"/>
                  </a:lnTo>
                  <a:lnTo>
                    <a:pt x="2128" y="77483"/>
                  </a:lnTo>
                  <a:lnTo>
                    <a:pt x="2303" y="77325"/>
                  </a:lnTo>
                  <a:lnTo>
                    <a:pt x="2494" y="77166"/>
                  </a:lnTo>
                  <a:lnTo>
                    <a:pt x="2668" y="77023"/>
                  </a:lnTo>
                  <a:lnTo>
                    <a:pt x="2875" y="76897"/>
                  </a:lnTo>
                  <a:lnTo>
                    <a:pt x="3097" y="76786"/>
                  </a:lnTo>
                  <a:lnTo>
                    <a:pt x="3335" y="76690"/>
                  </a:lnTo>
                  <a:lnTo>
                    <a:pt x="3590" y="76611"/>
                  </a:lnTo>
                  <a:lnTo>
                    <a:pt x="3590" y="76611"/>
                  </a:lnTo>
                  <a:lnTo>
                    <a:pt x="15663" y="73424"/>
                  </a:lnTo>
                  <a:lnTo>
                    <a:pt x="15663" y="73424"/>
                  </a:lnTo>
                  <a:lnTo>
                    <a:pt x="15853" y="73376"/>
                  </a:lnTo>
                  <a:lnTo>
                    <a:pt x="16028" y="73344"/>
                  </a:lnTo>
                  <a:lnTo>
                    <a:pt x="16235" y="73328"/>
                  </a:lnTo>
                  <a:lnTo>
                    <a:pt x="16425" y="73328"/>
                  </a:lnTo>
                  <a:lnTo>
                    <a:pt x="16664" y="73328"/>
                  </a:lnTo>
                  <a:lnTo>
                    <a:pt x="16902" y="73376"/>
                  </a:lnTo>
                  <a:lnTo>
                    <a:pt x="17156" y="73424"/>
                  </a:lnTo>
                  <a:lnTo>
                    <a:pt x="17378" y="73487"/>
                  </a:lnTo>
                  <a:lnTo>
                    <a:pt x="17585" y="73550"/>
                  </a:lnTo>
                  <a:lnTo>
                    <a:pt x="17807" y="73661"/>
                  </a:lnTo>
                  <a:lnTo>
                    <a:pt x="18014" y="73788"/>
                  </a:lnTo>
                  <a:lnTo>
                    <a:pt x="18204" y="73915"/>
                  </a:lnTo>
                  <a:lnTo>
                    <a:pt x="18379" y="74074"/>
                  </a:lnTo>
                  <a:lnTo>
                    <a:pt x="18570" y="74232"/>
                  </a:lnTo>
                  <a:lnTo>
                    <a:pt x="18729" y="74423"/>
                  </a:lnTo>
                  <a:lnTo>
                    <a:pt x="18872" y="74629"/>
                  </a:lnTo>
                  <a:lnTo>
                    <a:pt x="18999" y="74835"/>
                  </a:lnTo>
                  <a:lnTo>
                    <a:pt x="19110" y="75041"/>
                  </a:lnTo>
                  <a:lnTo>
                    <a:pt x="19205" y="75295"/>
                  </a:lnTo>
                  <a:lnTo>
                    <a:pt x="19285" y="75517"/>
                  </a:lnTo>
                  <a:lnTo>
                    <a:pt x="19285" y="75469"/>
                  </a:lnTo>
                  <a:lnTo>
                    <a:pt x="19285" y="75517"/>
                  </a:lnTo>
                  <a:lnTo>
                    <a:pt x="19316" y="75707"/>
                  </a:lnTo>
                  <a:lnTo>
                    <a:pt x="19348" y="75913"/>
                  </a:lnTo>
                  <a:lnTo>
                    <a:pt x="19364" y="76088"/>
                  </a:lnTo>
                  <a:lnTo>
                    <a:pt x="19364" y="76278"/>
                  </a:lnTo>
                  <a:lnTo>
                    <a:pt x="19364" y="76579"/>
                  </a:lnTo>
                  <a:lnTo>
                    <a:pt x="19316" y="76865"/>
                  </a:lnTo>
                  <a:lnTo>
                    <a:pt x="19253" y="77150"/>
                  </a:lnTo>
                  <a:lnTo>
                    <a:pt x="19142" y="77420"/>
                  </a:lnTo>
                  <a:lnTo>
                    <a:pt x="19030" y="77689"/>
                  </a:lnTo>
                  <a:lnTo>
                    <a:pt x="18888" y="77927"/>
                  </a:lnTo>
                  <a:lnTo>
                    <a:pt x="18713" y="78165"/>
                  </a:lnTo>
                  <a:lnTo>
                    <a:pt x="18522" y="78371"/>
                  </a:lnTo>
                  <a:lnTo>
                    <a:pt x="17378" y="77261"/>
                  </a:lnTo>
                  <a:close/>
                  <a:moveTo>
                    <a:pt x="18522" y="101747"/>
                  </a:moveTo>
                  <a:lnTo>
                    <a:pt x="17394" y="100605"/>
                  </a:lnTo>
                  <a:lnTo>
                    <a:pt x="26227" y="91788"/>
                  </a:lnTo>
                  <a:lnTo>
                    <a:pt x="26465" y="91581"/>
                  </a:lnTo>
                  <a:lnTo>
                    <a:pt x="26687" y="91423"/>
                  </a:lnTo>
                  <a:lnTo>
                    <a:pt x="26942" y="91248"/>
                  </a:lnTo>
                  <a:lnTo>
                    <a:pt x="27212" y="91137"/>
                  </a:lnTo>
                  <a:lnTo>
                    <a:pt x="27498" y="91042"/>
                  </a:lnTo>
                  <a:lnTo>
                    <a:pt x="27768" y="90979"/>
                  </a:lnTo>
                  <a:lnTo>
                    <a:pt x="28038" y="90931"/>
                  </a:lnTo>
                  <a:lnTo>
                    <a:pt x="28308" y="90915"/>
                  </a:lnTo>
                  <a:lnTo>
                    <a:pt x="28610" y="90931"/>
                  </a:lnTo>
                  <a:lnTo>
                    <a:pt x="28880" y="90979"/>
                  </a:lnTo>
                  <a:lnTo>
                    <a:pt x="29166" y="91042"/>
                  </a:lnTo>
                  <a:lnTo>
                    <a:pt x="29436" y="91137"/>
                  </a:lnTo>
                  <a:lnTo>
                    <a:pt x="29706" y="91248"/>
                  </a:lnTo>
                  <a:lnTo>
                    <a:pt x="29960" y="91423"/>
                  </a:lnTo>
                  <a:lnTo>
                    <a:pt x="30182" y="91597"/>
                  </a:lnTo>
                  <a:lnTo>
                    <a:pt x="30420" y="91788"/>
                  </a:lnTo>
                  <a:lnTo>
                    <a:pt x="30627" y="92010"/>
                  </a:lnTo>
                  <a:lnTo>
                    <a:pt x="30802" y="92263"/>
                  </a:lnTo>
                  <a:lnTo>
                    <a:pt x="30945" y="92517"/>
                  </a:lnTo>
                  <a:lnTo>
                    <a:pt x="31088" y="92771"/>
                  </a:lnTo>
                  <a:lnTo>
                    <a:pt x="31167" y="93040"/>
                  </a:lnTo>
                  <a:lnTo>
                    <a:pt x="31247" y="93310"/>
                  </a:lnTo>
                  <a:lnTo>
                    <a:pt x="31262" y="93611"/>
                  </a:lnTo>
                  <a:lnTo>
                    <a:pt x="31294" y="93881"/>
                  </a:lnTo>
                  <a:lnTo>
                    <a:pt x="31262" y="94166"/>
                  </a:lnTo>
                  <a:lnTo>
                    <a:pt x="31247" y="94452"/>
                  </a:lnTo>
                  <a:lnTo>
                    <a:pt x="31167" y="94737"/>
                  </a:lnTo>
                  <a:lnTo>
                    <a:pt x="31088" y="95007"/>
                  </a:lnTo>
                  <a:lnTo>
                    <a:pt x="30945" y="95261"/>
                  </a:lnTo>
                  <a:lnTo>
                    <a:pt x="30802" y="95514"/>
                  </a:lnTo>
                  <a:lnTo>
                    <a:pt x="30627" y="95768"/>
                  </a:lnTo>
                  <a:lnTo>
                    <a:pt x="30420" y="95974"/>
                  </a:lnTo>
                  <a:lnTo>
                    <a:pt x="21588" y="104823"/>
                  </a:lnTo>
                  <a:lnTo>
                    <a:pt x="21366" y="104998"/>
                  </a:lnTo>
                  <a:lnTo>
                    <a:pt x="21127" y="105188"/>
                  </a:lnTo>
                  <a:lnTo>
                    <a:pt x="20873" y="105346"/>
                  </a:lnTo>
                  <a:lnTo>
                    <a:pt x="20603" y="105457"/>
                  </a:lnTo>
                  <a:lnTo>
                    <a:pt x="20333" y="105553"/>
                  </a:lnTo>
                  <a:lnTo>
                    <a:pt x="20063" y="105616"/>
                  </a:lnTo>
                  <a:lnTo>
                    <a:pt x="19777" y="105664"/>
                  </a:lnTo>
                  <a:lnTo>
                    <a:pt x="19507" y="105664"/>
                  </a:lnTo>
                  <a:lnTo>
                    <a:pt x="19205" y="105664"/>
                  </a:lnTo>
                  <a:lnTo>
                    <a:pt x="18935" y="105616"/>
                  </a:lnTo>
                  <a:lnTo>
                    <a:pt x="18665" y="105553"/>
                  </a:lnTo>
                  <a:lnTo>
                    <a:pt x="18379" y="105457"/>
                  </a:lnTo>
                  <a:lnTo>
                    <a:pt x="18109" y="105346"/>
                  </a:lnTo>
                  <a:lnTo>
                    <a:pt x="17855" y="105188"/>
                  </a:lnTo>
                  <a:lnTo>
                    <a:pt x="17633" y="104998"/>
                  </a:lnTo>
                  <a:lnTo>
                    <a:pt x="17394" y="104823"/>
                  </a:lnTo>
                  <a:lnTo>
                    <a:pt x="17204" y="104585"/>
                  </a:lnTo>
                  <a:lnTo>
                    <a:pt x="17013" y="104331"/>
                  </a:lnTo>
                  <a:lnTo>
                    <a:pt x="16870" y="104078"/>
                  </a:lnTo>
                  <a:lnTo>
                    <a:pt x="16743" y="103840"/>
                  </a:lnTo>
                  <a:lnTo>
                    <a:pt x="16648" y="103554"/>
                  </a:lnTo>
                  <a:lnTo>
                    <a:pt x="16584" y="103285"/>
                  </a:lnTo>
                  <a:lnTo>
                    <a:pt x="16552" y="102984"/>
                  </a:lnTo>
                  <a:lnTo>
                    <a:pt x="16536" y="102714"/>
                  </a:lnTo>
                  <a:lnTo>
                    <a:pt x="16552" y="102444"/>
                  </a:lnTo>
                  <a:lnTo>
                    <a:pt x="16584" y="102143"/>
                  </a:lnTo>
                  <a:lnTo>
                    <a:pt x="16648" y="101873"/>
                  </a:lnTo>
                  <a:lnTo>
                    <a:pt x="16743" y="101588"/>
                  </a:lnTo>
                  <a:lnTo>
                    <a:pt x="16870" y="101334"/>
                  </a:lnTo>
                  <a:lnTo>
                    <a:pt x="17013" y="101096"/>
                  </a:lnTo>
                  <a:lnTo>
                    <a:pt x="17204" y="100843"/>
                  </a:lnTo>
                  <a:lnTo>
                    <a:pt x="17394" y="100605"/>
                  </a:lnTo>
                  <a:lnTo>
                    <a:pt x="18522" y="101747"/>
                  </a:lnTo>
                  <a:close/>
                </a:path>
              </a:pathLst>
            </a:custGeom>
            <a:gradFill>
              <a:gsLst>
                <a:gs pos="0">
                  <a:schemeClr val="accent1"/>
                </a:gs>
                <a:gs pos="0">
                  <a:schemeClr val="accent1"/>
                </a:gs>
                <a:gs pos="100000">
                  <a:schemeClr val="accent2"/>
                </a:gs>
              </a:gsLst>
              <a:lin ang="5400000" scaled="0"/>
            </a:gradFill>
            <a:ln>
              <a:noFill/>
            </a:ln>
          </p:spPr>
          <p:txBody>
            <a:bodyPr lIns="60941" tIns="30462" rIns="60941" bIns="30462" anchor="t" anchorCtr="0">
              <a:noAutofit/>
            </a:bodyPr>
            <a:lstStyle/>
            <a:p>
              <a:pPr>
                <a:buClr>
                  <a:srgbClr val="000000"/>
                </a:buClr>
              </a:pPr>
              <a:endParaRPr sz="1200">
                <a:solidFill>
                  <a:schemeClr val="dk1"/>
                </a:solidFill>
                <a:latin typeface="Calibri"/>
                <a:ea typeface="Calibri"/>
                <a:cs typeface="Calibri"/>
                <a:sym typeface="Calibri"/>
              </a:endParaRPr>
            </a:p>
          </p:txBody>
        </p:sp>
      </p:grpSp>
      <p:grpSp>
        <p:nvGrpSpPr>
          <p:cNvPr id="23" name="Group 22">
            <a:extLst>
              <a:ext uri="{FF2B5EF4-FFF2-40B4-BE49-F238E27FC236}">
                <a16:creationId xmlns:a16="http://schemas.microsoft.com/office/drawing/2014/main" id="{5E6E5133-5322-084E-AD80-C9CEB851B5D6}"/>
              </a:ext>
            </a:extLst>
          </p:cNvPr>
          <p:cNvGrpSpPr/>
          <p:nvPr/>
        </p:nvGrpSpPr>
        <p:grpSpPr>
          <a:xfrm>
            <a:off x="5796237" y="2278705"/>
            <a:ext cx="2786792" cy="932563"/>
            <a:chOff x="1818740" y="2009322"/>
            <a:chExt cx="2786792" cy="932563"/>
          </a:xfrm>
        </p:grpSpPr>
        <p:sp>
          <p:nvSpPr>
            <p:cNvPr id="24" name="Rectangle 23">
              <a:extLst>
                <a:ext uri="{FF2B5EF4-FFF2-40B4-BE49-F238E27FC236}">
                  <a16:creationId xmlns:a16="http://schemas.microsoft.com/office/drawing/2014/main" id="{C51693DE-6FAE-714B-AACC-079A022153BC}"/>
                </a:ext>
              </a:extLst>
            </p:cNvPr>
            <p:cNvSpPr/>
            <p:nvPr/>
          </p:nvSpPr>
          <p:spPr>
            <a:xfrm>
              <a:off x="2540742" y="2009322"/>
              <a:ext cx="2064790" cy="932563"/>
            </a:xfrm>
            <a:prstGeom prst="rect">
              <a:avLst/>
            </a:prstGeom>
          </p:spPr>
          <p:txBody>
            <a:bodyPr wrap="square">
              <a:spAutoFit/>
            </a:bodyPr>
            <a:lstStyle/>
            <a:p>
              <a:pPr>
                <a:lnSpc>
                  <a:spcPct val="130000"/>
                </a:lnSpc>
              </a:pPr>
              <a:r>
                <a:rPr lang="en-US" sz="1400" dirty="0">
                  <a:latin typeface="Source Sans Pro Light" panose="020B0403030403020204" pitchFamily="34" charset="0"/>
                </a:rPr>
                <a:t>Creation a new function to handle edit user details</a:t>
              </a:r>
              <a:endParaRPr lang="en-US" sz="1400" dirty="0">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25" name="Shape 2778">
              <a:extLst>
                <a:ext uri="{FF2B5EF4-FFF2-40B4-BE49-F238E27FC236}">
                  <a16:creationId xmlns:a16="http://schemas.microsoft.com/office/drawing/2014/main" id="{A7382664-F608-AF4A-9FD9-E618DEBA3A91}"/>
                </a:ext>
              </a:extLst>
            </p:cNvPr>
            <p:cNvSpPr/>
            <p:nvPr/>
          </p:nvSpPr>
          <p:spPr>
            <a:xfrm>
              <a:off x="1818740" y="2165160"/>
              <a:ext cx="588919" cy="55184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gradFill>
              <a:gsLst>
                <a:gs pos="0">
                  <a:schemeClr val="accent5">
                    <a:lumMod val="67000"/>
                  </a:schemeClr>
                </a:gs>
                <a:gs pos="0">
                  <a:schemeClr val="accent1"/>
                </a:gs>
                <a:gs pos="100000">
                  <a:schemeClr val="accent2"/>
                </a:gs>
              </a:gsLst>
              <a:path path="circle">
                <a:fillToRect l="100000" t="100000"/>
              </a:path>
            </a:gra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dirty="0">
                <a:latin typeface="Source Sans Pro Light" charset="0"/>
                <a:ea typeface="Source Sans Pro Light" charset="0"/>
                <a:cs typeface="Source Sans Pro Light" charset="0"/>
              </a:endParaRPr>
            </a:p>
          </p:txBody>
        </p:sp>
      </p:grpSp>
      <p:sp>
        <p:nvSpPr>
          <p:cNvPr id="27" name="Rectangle 26">
            <a:extLst>
              <a:ext uri="{FF2B5EF4-FFF2-40B4-BE49-F238E27FC236}">
                <a16:creationId xmlns:a16="http://schemas.microsoft.com/office/drawing/2014/main" id="{D1ED212B-6A62-1541-996A-7B433D5E7EEB}"/>
              </a:ext>
            </a:extLst>
          </p:cNvPr>
          <p:cNvSpPr/>
          <p:nvPr/>
        </p:nvSpPr>
        <p:spPr>
          <a:xfrm>
            <a:off x="9281881" y="2298143"/>
            <a:ext cx="2071342" cy="1183466"/>
          </a:xfrm>
          <a:prstGeom prst="rect">
            <a:avLst/>
          </a:prstGeom>
        </p:spPr>
        <p:txBody>
          <a:bodyPr wrap="square">
            <a:spAutoFit/>
          </a:bodyPr>
          <a:lstStyle/>
          <a:p>
            <a:pPr>
              <a:lnSpc>
                <a:spcPct val="130000"/>
              </a:lnSpc>
            </a:pPr>
            <a:r>
              <a:rPr lang="en-US" sz="1400" dirty="0">
                <a:latin typeface="Source Sans Pro Light" panose="020B0403030403020204" pitchFamily="34" charset="0"/>
              </a:rPr>
              <a:t>Give opportunity to user to change card id in case of breaking the card</a:t>
            </a:r>
            <a:endParaRPr lang="en-US" sz="1400" dirty="0">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30" name="Rectangle 29">
            <a:extLst>
              <a:ext uri="{FF2B5EF4-FFF2-40B4-BE49-F238E27FC236}">
                <a16:creationId xmlns:a16="http://schemas.microsoft.com/office/drawing/2014/main" id="{72DB3AED-D9D1-9142-AD4E-8AF47F09EEF0}"/>
              </a:ext>
            </a:extLst>
          </p:cNvPr>
          <p:cNvSpPr/>
          <p:nvPr/>
        </p:nvSpPr>
        <p:spPr>
          <a:xfrm>
            <a:off x="6520785" y="3748211"/>
            <a:ext cx="1777457" cy="623312"/>
          </a:xfrm>
          <a:prstGeom prst="rect">
            <a:avLst/>
          </a:prstGeom>
        </p:spPr>
        <p:txBody>
          <a:bodyPr wrap="square">
            <a:spAutoFit/>
          </a:bodyPr>
          <a:lstStyle/>
          <a:p>
            <a:pPr>
              <a:lnSpc>
                <a:spcPct val="130000"/>
              </a:lnSpc>
            </a:pPr>
            <a:r>
              <a:rPr lang="en-US" sz="1400" dirty="0">
                <a:latin typeface="Source Sans Pro Light" panose="020B0403030403020204" pitchFamily="34" charset="0"/>
              </a:rPr>
              <a:t>Put a limit for wrong card attempt</a:t>
            </a:r>
            <a:endParaRPr lang="en-US" sz="1400" dirty="0">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33" name="Rectangle 32">
            <a:extLst>
              <a:ext uri="{FF2B5EF4-FFF2-40B4-BE49-F238E27FC236}">
                <a16:creationId xmlns:a16="http://schemas.microsoft.com/office/drawing/2014/main" id="{34F7BFEF-8D6C-2C4A-82B0-C4C49655DB36}"/>
              </a:ext>
            </a:extLst>
          </p:cNvPr>
          <p:cNvSpPr/>
          <p:nvPr/>
        </p:nvSpPr>
        <p:spPr>
          <a:xfrm>
            <a:off x="9284559" y="3759554"/>
            <a:ext cx="1851889" cy="372410"/>
          </a:xfrm>
          <a:prstGeom prst="rect">
            <a:avLst/>
          </a:prstGeom>
        </p:spPr>
        <p:txBody>
          <a:bodyPr wrap="square">
            <a:spAutoFit/>
          </a:bodyPr>
          <a:lstStyle/>
          <a:p>
            <a:pPr>
              <a:lnSpc>
                <a:spcPct val="130000"/>
              </a:lnSpc>
            </a:pPr>
            <a:r>
              <a:rPr lang="en-US" sz="1400" dirty="0">
                <a:latin typeface="Source Sans Pro Light" panose="020B0403030403020204" pitchFamily="34" charset="0"/>
              </a:rPr>
              <a:t>Your ideas?</a:t>
            </a:r>
            <a:endParaRPr lang="en-US" sz="1400" dirty="0">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38" name="Shape 2557">
            <a:extLst>
              <a:ext uri="{FF2B5EF4-FFF2-40B4-BE49-F238E27FC236}">
                <a16:creationId xmlns:a16="http://schemas.microsoft.com/office/drawing/2014/main" id="{EF614DB7-71F4-4154-B25A-83823C854091}"/>
              </a:ext>
            </a:extLst>
          </p:cNvPr>
          <p:cNvSpPr/>
          <p:nvPr/>
        </p:nvSpPr>
        <p:spPr>
          <a:xfrm>
            <a:off x="8679541" y="3739417"/>
            <a:ext cx="582434" cy="548442"/>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gradFill>
            <a:gsLst>
              <a:gs pos="0">
                <a:schemeClr val="accent1"/>
              </a:gs>
              <a:gs pos="100000">
                <a:schemeClr val="accent2"/>
              </a:gs>
            </a:gsLst>
            <a:lin ang="3720000" scaled="0"/>
          </a:gra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39" name="Shape 2605">
            <a:extLst>
              <a:ext uri="{FF2B5EF4-FFF2-40B4-BE49-F238E27FC236}">
                <a16:creationId xmlns:a16="http://schemas.microsoft.com/office/drawing/2014/main" id="{8DDF991B-F464-4662-BBAF-72CE5962EF6C}"/>
              </a:ext>
            </a:extLst>
          </p:cNvPr>
          <p:cNvSpPr/>
          <p:nvPr/>
        </p:nvSpPr>
        <p:spPr>
          <a:xfrm>
            <a:off x="8662885" y="2451700"/>
            <a:ext cx="577929" cy="534683"/>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gradFill>
            <a:gsLst>
              <a:gs pos="0">
                <a:schemeClr val="accent1"/>
              </a:gs>
              <a:gs pos="100000">
                <a:schemeClr val="accent2"/>
              </a:gs>
            </a:gsLst>
            <a:lin ang="3720000" scaled="0"/>
          </a:gra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40" name="Shape 2625">
            <a:extLst>
              <a:ext uri="{FF2B5EF4-FFF2-40B4-BE49-F238E27FC236}">
                <a16:creationId xmlns:a16="http://schemas.microsoft.com/office/drawing/2014/main" id="{962B1AEF-5EB7-4BA3-87AE-5A6296BB945A}"/>
              </a:ext>
            </a:extLst>
          </p:cNvPr>
          <p:cNvSpPr/>
          <p:nvPr/>
        </p:nvSpPr>
        <p:spPr>
          <a:xfrm>
            <a:off x="5796237" y="3759554"/>
            <a:ext cx="644692" cy="552980"/>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gradFill>
            <a:gsLst>
              <a:gs pos="0">
                <a:schemeClr val="accent1"/>
              </a:gs>
              <a:gs pos="100000">
                <a:schemeClr val="accent2"/>
              </a:gs>
            </a:gsLst>
            <a:lin ang="3720000" scaled="0"/>
          </a:gra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302593504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par>
                                <p:cTn id="18" presetID="47"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0"/>
                                        <p:tgtEl>
                                          <p:spTgt spid="27"/>
                                        </p:tgtEl>
                                      </p:cBhvr>
                                    </p:animEffect>
                                    <p:anim calcmode="lin" valueType="num">
                                      <p:cBhvr>
                                        <p:cTn id="26" dur="1000" fill="hold"/>
                                        <p:tgtEl>
                                          <p:spTgt spid="27"/>
                                        </p:tgtEl>
                                        <p:attrNameLst>
                                          <p:attrName>ppt_x</p:attrName>
                                        </p:attrNameLst>
                                      </p:cBhvr>
                                      <p:tavLst>
                                        <p:tav tm="0">
                                          <p:val>
                                            <p:strVal val="#ppt_x"/>
                                          </p:val>
                                        </p:tav>
                                        <p:tav tm="100000">
                                          <p:val>
                                            <p:strVal val="#ppt_x"/>
                                          </p:val>
                                        </p:tav>
                                      </p:tavLst>
                                    </p:anim>
                                    <p:anim calcmode="lin" valueType="num">
                                      <p:cBhvr>
                                        <p:cTn id="27" dur="1000" fill="hold"/>
                                        <p:tgtEl>
                                          <p:spTgt spid="27"/>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1000"/>
                                        <p:tgtEl>
                                          <p:spTgt spid="39"/>
                                        </p:tgtEl>
                                      </p:cBhvr>
                                    </p:animEffect>
                                    <p:anim calcmode="lin" valueType="num">
                                      <p:cBhvr>
                                        <p:cTn id="31" dur="1000" fill="hold"/>
                                        <p:tgtEl>
                                          <p:spTgt spid="39"/>
                                        </p:tgtEl>
                                        <p:attrNameLst>
                                          <p:attrName>ppt_x</p:attrName>
                                        </p:attrNameLst>
                                      </p:cBhvr>
                                      <p:tavLst>
                                        <p:tav tm="0">
                                          <p:val>
                                            <p:strVal val="#ppt_x"/>
                                          </p:val>
                                        </p:tav>
                                        <p:tav tm="100000">
                                          <p:val>
                                            <p:strVal val="#ppt_x"/>
                                          </p:val>
                                        </p:tav>
                                      </p:tavLst>
                                    </p:anim>
                                    <p:anim calcmode="lin" valueType="num">
                                      <p:cBhvr>
                                        <p:cTn id="32" dur="1000" fill="hold"/>
                                        <p:tgtEl>
                                          <p:spTgt spid="39"/>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7"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1000"/>
                                        <p:tgtEl>
                                          <p:spTgt spid="38"/>
                                        </p:tgtEl>
                                      </p:cBhvr>
                                    </p:animEffect>
                                    <p:anim calcmode="lin" valueType="num">
                                      <p:cBhvr>
                                        <p:cTn id="37" dur="1000" fill="hold"/>
                                        <p:tgtEl>
                                          <p:spTgt spid="38"/>
                                        </p:tgtEl>
                                        <p:attrNameLst>
                                          <p:attrName>ppt_x</p:attrName>
                                        </p:attrNameLst>
                                      </p:cBhvr>
                                      <p:tavLst>
                                        <p:tav tm="0">
                                          <p:val>
                                            <p:strVal val="#ppt_x"/>
                                          </p:val>
                                        </p:tav>
                                        <p:tav tm="100000">
                                          <p:val>
                                            <p:strVal val="#ppt_x"/>
                                          </p:val>
                                        </p:tav>
                                      </p:tavLst>
                                    </p:anim>
                                    <p:anim calcmode="lin" valueType="num">
                                      <p:cBhvr>
                                        <p:cTn id="38" dur="1000" fill="hold"/>
                                        <p:tgtEl>
                                          <p:spTgt spid="38"/>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1000"/>
                                        <p:tgtEl>
                                          <p:spTgt spid="30"/>
                                        </p:tgtEl>
                                      </p:cBhvr>
                                    </p:animEffect>
                                    <p:anim calcmode="lin" valueType="num">
                                      <p:cBhvr>
                                        <p:cTn id="47" dur="1000" fill="hold"/>
                                        <p:tgtEl>
                                          <p:spTgt spid="30"/>
                                        </p:tgtEl>
                                        <p:attrNameLst>
                                          <p:attrName>ppt_x</p:attrName>
                                        </p:attrNameLst>
                                      </p:cBhvr>
                                      <p:tavLst>
                                        <p:tav tm="0">
                                          <p:val>
                                            <p:strVal val="#ppt_x"/>
                                          </p:val>
                                        </p:tav>
                                        <p:tav tm="100000">
                                          <p:val>
                                            <p:strVal val="#ppt_x"/>
                                          </p:val>
                                        </p:tav>
                                      </p:tavLst>
                                    </p:anim>
                                    <p:anim calcmode="lin" valueType="num">
                                      <p:cBhvr>
                                        <p:cTn id="48" dur="1000" fill="hold"/>
                                        <p:tgtEl>
                                          <p:spTgt spid="30"/>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1000"/>
                                        <p:tgtEl>
                                          <p:spTgt spid="33"/>
                                        </p:tgtEl>
                                      </p:cBhvr>
                                    </p:animEffect>
                                    <p:anim calcmode="lin" valueType="num">
                                      <p:cBhvr>
                                        <p:cTn id="52" dur="1000" fill="hold"/>
                                        <p:tgtEl>
                                          <p:spTgt spid="33"/>
                                        </p:tgtEl>
                                        <p:attrNameLst>
                                          <p:attrName>ppt_x</p:attrName>
                                        </p:attrNameLst>
                                      </p:cBhvr>
                                      <p:tavLst>
                                        <p:tav tm="0">
                                          <p:val>
                                            <p:strVal val="#ppt_x"/>
                                          </p:val>
                                        </p:tav>
                                        <p:tav tm="100000">
                                          <p:val>
                                            <p:strVal val="#ppt_x"/>
                                          </p:val>
                                        </p:tav>
                                      </p:tavLst>
                                    </p:anim>
                                    <p:anim calcmode="lin" valueType="num">
                                      <p:cBhvr>
                                        <p:cTn id="5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7" grpId="0"/>
      <p:bldP spid="30" grpId="0"/>
      <p:bldP spid="33" grpId="0"/>
      <p:bldP spid="38" grpId="0" animBg="1"/>
      <p:bldP spid="39"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0F795-43FF-0246-BA37-A0269E4575BC}"/>
              </a:ext>
            </a:extLst>
          </p:cNvPr>
          <p:cNvSpPr txBox="1"/>
          <p:nvPr/>
        </p:nvSpPr>
        <p:spPr>
          <a:xfrm>
            <a:off x="3250673" y="2281393"/>
            <a:ext cx="5690660" cy="646331"/>
          </a:xfrm>
          <a:prstGeom prst="rect">
            <a:avLst/>
          </a:prstGeom>
          <a:noFill/>
        </p:spPr>
        <p:txBody>
          <a:bodyPr wrap="none" rtlCol="0">
            <a:spAutoFit/>
          </a:bodyPr>
          <a:lstStyle/>
          <a:p>
            <a:pPr algn="ctr"/>
            <a:r>
              <a:rPr lang="en-US" sz="3600" b="1" kern="100" spc="1000" dirty="0">
                <a:solidFill>
                  <a:schemeClr val="bg1"/>
                </a:solidFill>
                <a:latin typeface="Source Sans Pro" panose="020B0503030403020204" pitchFamily="34" charset="0"/>
              </a:rPr>
              <a:t>THANK YOU FOR</a:t>
            </a:r>
            <a:endParaRPr lang="id-ID" sz="3600" b="1" kern="100" spc="1000" dirty="0">
              <a:solidFill>
                <a:schemeClr val="bg1"/>
              </a:solidFill>
              <a:latin typeface="Source Sans Pro" panose="020B0503030403020204" pitchFamily="34" charset="0"/>
            </a:endParaRPr>
          </a:p>
        </p:txBody>
      </p:sp>
      <p:sp>
        <p:nvSpPr>
          <p:cNvPr id="10" name="TextBox 9">
            <a:extLst>
              <a:ext uri="{FF2B5EF4-FFF2-40B4-BE49-F238E27FC236}">
                <a16:creationId xmlns:a16="http://schemas.microsoft.com/office/drawing/2014/main" id="{F1686307-8F73-1543-945A-2203AC8DFCCD}"/>
              </a:ext>
            </a:extLst>
          </p:cNvPr>
          <p:cNvSpPr txBox="1"/>
          <p:nvPr/>
        </p:nvSpPr>
        <p:spPr>
          <a:xfrm>
            <a:off x="654402" y="3126274"/>
            <a:ext cx="10649069" cy="1200329"/>
          </a:xfrm>
          <a:prstGeom prst="rect">
            <a:avLst/>
          </a:prstGeom>
          <a:noFill/>
        </p:spPr>
        <p:txBody>
          <a:bodyPr wrap="none" rtlCol="0">
            <a:spAutoFit/>
          </a:bodyPr>
          <a:lstStyle/>
          <a:p>
            <a:pPr lvl="1" algn="ctr"/>
            <a:r>
              <a:rPr lang="en-US" sz="7200" b="1" kern="0" spc="1000" dirty="0">
                <a:solidFill>
                  <a:schemeClr val="bg1"/>
                </a:solidFill>
                <a:latin typeface="Source Sans Pro" panose="020B0503030403020204" pitchFamily="34" charset="0"/>
              </a:rPr>
              <a:t>YOUR ATTENTION</a:t>
            </a:r>
            <a:endParaRPr lang="en-US" sz="8800" b="1" kern="0" spc="1000" dirty="0">
              <a:solidFill>
                <a:schemeClr val="bg1"/>
              </a:solidFill>
              <a:latin typeface="Source Sans Pro" panose="020B0503030403020204" pitchFamily="34" charset="0"/>
            </a:endParaRPr>
          </a:p>
        </p:txBody>
      </p:sp>
    </p:spTree>
    <p:extLst>
      <p:ext uri="{BB962C8B-B14F-4D97-AF65-F5344CB8AC3E}">
        <p14:creationId xmlns:p14="http://schemas.microsoft.com/office/powerpoint/2010/main" val="374700199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7"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900" decel="100000" fill="hold"/>
                                        <p:tgtEl>
                                          <p:spTgt spid="10"/>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theme/theme1.xml><?xml version="1.0" encoding="utf-8"?>
<a:theme xmlns:a="http://schemas.openxmlformats.org/drawingml/2006/main" name="Office Theme">
  <a:themeElements>
    <a:clrScheme name="PC - Color 16 New New">
      <a:dk1>
        <a:srgbClr val="656D78"/>
      </a:dk1>
      <a:lt1>
        <a:srgbClr val="FFFFFF"/>
      </a:lt1>
      <a:dk2>
        <a:srgbClr val="445469"/>
      </a:dk2>
      <a:lt2>
        <a:srgbClr val="FFFFFF"/>
      </a:lt2>
      <a:accent1>
        <a:srgbClr val="2574FB"/>
      </a:accent1>
      <a:accent2>
        <a:srgbClr val="6A11CA"/>
      </a:accent2>
      <a:accent3>
        <a:srgbClr val="15418D"/>
      </a:accent3>
      <a:accent4>
        <a:srgbClr val="1162E8"/>
      </a:accent4>
      <a:accent5>
        <a:srgbClr val="0A55D3"/>
      </a:accent5>
      <a:accent6>
        <a:srgbClr val="074CC1"/>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TotalTime>
  <Words>500</Words>
  <Application>Microsoft Office PowerPoint</Application>
  <PresentationFormat>Widescreen</PresentationFormat>
  <Paragraphs>77</Paragraphs>
  <Slides>8</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vt:i4>
      </vt:variant>
    </vt:vector>
  </HeadingPairs>
  <TitlesOfParts>
    <vt:vector size="22" baseType="lpstr">
      <vt:lpstr>Arial</vt:lpstr>
      <vt:lpstr>Calibri</vt:lpstr>
      <vt:lpstr>Calibri Light</vt:lpstr>
      <vt:lpstr>Gill Sans</vt:lpstr>
      <vt:lpstr>linea-basic-10</vt:lpstr>
      <vt:lpstr>Open Sans</vt:lpstr>
      <vt:lpstr>Roboto</vt:lpstr>
      <vt:lpstr>Roboto Black</vt:lpstr>
      <vt:lpstr>Roboto Light</vt:lpstr>
      <vt:lpstr>Source Sans Pro</vt:lpstr>
      <vt:lpstr>Source Sans Pro Black</vt:lpstr>
      <vt:lpstr>Source Sans Pro Bold</vt:lpstr>
      <vt:lpstr>Source Sans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Kurtulus, Hakan</cp:lastModifiedBy>
  <cp:revision>128</cp:revision>
  <dcterms:created xsi:type="dcterms:W3CDTF">2018-04-19T11:31:00Z</dcterms:created>
  <dcterms:modified xsi:type="dcterms:W3CDTF">2018-05-10T11:46:28Z</dcterms:modified>
</cp:coreProperties>
</file>