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0E33-DC25-4410-B548-8021B8198077}" type="datetimeFigureOut">
              <a:rPr lang="pt-BR" smtClean="0"/>
              <a:t>30/7/2011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2463-8D99-4C42-9948-77C0FA48D13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neartamerica.com/images-medium/simon-helping-jesus-john-lautermil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27"/>
            <a:ext cx="9144000" cy="6860727"/>
          </a:xfrm>
          <a:prstGeom prst="rect">
            <a:avLst/>
          </a:prstGeom>
          <a:noFill/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6163072"/>
            <a:ext cx="6400800" cy="694928"/>
          </a:xfrm>
          <a:noFill/>
        </p:spPr>
        <p:txBody>
          <a:bodyPr/>
          <a:lstStyle/>
          <a:p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</a:rPr>
              <a:t>Autor Gerald W. Foster</a:t>
            </a:r>
            <a:endParaRPr lang="pt-B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5576" y="0"/>
            <a:ext cx="7104574" cy="92333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FUNÇAO dos DIACONOS</a:t>
            </a:r>
            <a:endParaRPr lang="pt-B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2011-07-30T11:56:12Z</dcterms:created>
  <dcterms:modified xsi:type="dcterms:W3CDTF">2011-07-30T12:03:13Z</dcterms:modified>
</cp:coreProperties>
</file>