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6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5337-39EA-4508-AFCD-965CD60C0B79}" type="datetimeFigureOut">
              <a:rPr lang="pt-BR" smtClean="0"/>
              <a:pPr/>
              <a:t>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FEE7-8054-4EA1-8501-824248CF91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755576" y="332656"/>
            <a:ext cx="7704856" cy="1169551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/>
          </a:sp3d>
        </p:spPr>
        <p:txBody>
          <a:bodyPr wrap="square" lIns="91440" tIns="45720" rIns="91440" bIns="45720">
            <a:spAutoFit/>
            <a:sp3d extrusionH="57150" contourW="12700">
              <a:bevelT w="25400" h="25400"/>
              <a:bevelB w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PALAVRA VIVA</a:t>
            </a:r>
            <a:endParaRPr lang="pt-BR" sz="7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Gerald</cp:lastModifiedBy>
  <cp:revision>4</cp:revision>
  <dcterms:created xsi:type="dcterms:W3CDTF">2011-07-17T17:48:32Z</dcterms:created>
  <dcterms:modified xsi:type="dcterms:W3CDTF">2011-11-09T13:01:26Z</dcterms:modified>
</cp:coreProperties>
</file>