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777D-5FB4-40A1-8C27-3A5535BF9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Simulation assignment</a:t>
            </a:r>
            <a:br>
              <a:rPr lang="en-US" dirty="0"/>
            </a:br>
            <a:r>
              <a:rPr lang="en-US" dirty="0"/>
              <a:t>the UITHOFLIJN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443A-EB5F-45B0-A1CD-72B00B6CF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Orestis</a:t>
            </a:r>
            <a:r>
              <a:rPr lang="en-US" dirty="0"/>
              <a:t> </a:t>
            </a:r>
            <a:r>
              <a:rPr lang="en-US" dirty="0" err="1"/>
              <a:t>melkonian</a:t>
            </a:r>
            <a:endParaRPr lang="en-US" dirty="0"/>
          </a:p>
          <a:p>
            <a:pPr algn="ctr"/>
            <a:r>
              <a:rPr lang="en-US" dirty="0"/>
              <a:t>Chris </a:t>
            </a:r>
            <a:r>
              <a:rPr lang="en-US" dirty="0" err="1"/>
              <a:t>aronis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C9E-8F46-4E18-83EE-8E3509F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0A47-6B44-4084-BB5E-0E38FBAE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tram-line connecting Utrecht with the Utrecht University</a:t>
            </a:r>
          </a:p>
          <a:p>
            <a:r>
              <a:rPr lang="en-US" dirty="0"/>
              <a:t>Nine stops from Central station to P+R De </a:t>
            </a:r>
            <a:r>
              <a:rPr lang="en-US" dirty="0" err="1"/>
              <a:t>Uithof</a:t>
            </a:r>
            <a:endParaRPr lang="en-US" dirty="0"/>
          </a:p>
          <a:p>
            <a:r>
              <a:rPr lang="en-US" dirty="0"/>
              <a:t>The line operates from 06:00  to 21:30</a:t>
            </a:r>
          </a:p>
          <a:p>
            <a:r>
              <a:rPr lang="en-US" dirty="0"/>
              <a:t>Two different timetables one for each end station</a:t>
            </a:r>
          </a:p>
          <a:p>
            <a:r>
              <a:rPr lang="en-US" dirty="0"/>
              <a:t>All trams have a fixed capacity of 420 passengers</a:t>
            </a:r>
          </a:p>
        </p:txBody>
      </p:sp>
    </p:spTree>
    <p:extLst>
      <p:ext uri="{BB962C8B-B14F-4D97-AF65-F5344CB8AC3E}">
        <p14:creationId xmlns:p14="http://schemas.microsoft.com/office/powerpoint/2010/main" val="142312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5E50-61BC-4C8A-8E92-ADDAE4F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C416-E36F-48ED-BA1C-8EB306E1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/>
              <a:t>Questions to be answered:</a:t>
            </a:r>
          </a:p>
          <a:p>
            <a:pPr lvl="1"/>
            <a:r>
              <a:rPr lang="en-US" dirty="0"/>
              <a:t>Feasible frequencies of the tram</a:t>
            </a:r>
          </a:p>
          <a:p>
            <a:pPr lvl="1"/>
            <a:r>
              <a:rPr lang="en-US" dirty="0"/>
              <a:t>Maximum amount of passengers that line can handle</a:t>
            </a:r>
          </a:p>
          <a:p>
            <a:pPr lvl="1"/>
            <a:r>
              <a:rPr lang="en-US" dirty="0"/>
              <a:t>Possible measures to improve the operational performance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190A12-D0EB-46CF-A130-BEEAB7FE4FDB}"/>
              </a:ext>
            </a:extLst>
          </p:cNvPr>
          <p:cNvCxnSpPr/>
          <p:nvPr/>
        </p:nvCxnSpPr>
        <p:spPr>
          <a:xfrm>
            <a:off x="1496291" y="5015345"/>
            <a:ext cx="164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030E73-52D6-413B-AEE1-BC7606FB77D7}"/>
              </a:ext>
            </a:extLst>
          </p:cNvPr>
          <p:cNvSpPr txBox="1"/>
          <p:nvPr/>
        </p:nvSpPr>
        <p:spPr>
          <a:xfrm>
            <a:off x="4364182" y="4830679"/>
            <a:ext cx="156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3875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2255-DFF9-442F-B0EE-0B75DF4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20486-29EB-4C7E-B108-2EEAAABE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Simulation model: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Event handlers</a:t>
            </a:r>
          </a:p>
          <a:p>
            <a:pPr lvl="1"/>
            <a:r>
              <a:rPr lang="en-US" dirty="0"/>
              <a:t>Performance Measures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2255-DFF9-442F-B0EE-0B75DF4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pic>
        <p:nvPicPr>
          <p:cNvPr id="4" name="Content Placeholder 3" descr="EventGraph.png">
            <a:extLst>
              <a:ext uri="{FF2B5EF4-FFF2-40B4-BE49-F238E27FC236}">
                <a16:creationId xmlns:a16="http://schemas.microsoft.com/office/drawing/2014/main" id="{CD1D1B85-0AC1-43E9-B476-07D03C6E16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8274" y="2462551"/>
            <a:ext cx="7948999" cy="3541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CAA22-6530-4B1D-A2EF-450AD4D1432D}"/>
              </a:ext>
            </a:extLst>
          </p:cNvPr>
          <p:cNvSpPr txBox="1"/>
          <p:nvPr/>
        </p:nvSpPr>
        <p:spPr>
          <a:xfrm>
            <a:off x="1419508" y="2277885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graph</a:t>
            </a:r>
          </a:p>
        </p:txBody>
      </p:sp>
    </p:spTree>
    <p:extLst>
      <p:ext uri="{BB962C8B-B14F-4D97-AF65-F5344CB8AC3E}">
        <p14:creationId xmlns:p14="http://schemas.microsoft.com/office/powerpoint/2010/main" val="390719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6C34-7D8D-403A-A21C-198B88ED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BD7B2-0C3E-4EAA-B491-8F23BA528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Performance Measures</a:t>
                </a: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Punctuality:		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</a:rPr>
                      <m:t>𝑑𝑒𝑝𝑎𝑟𝑡𝑢𝑟𝑒</m:t>
                    </m:r>
                    <m:r>
                      <a:rPr lang="en-US" i="1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a:rPr lang="en-US" i="1" smtClean="0">
                        <a:solidFill>
                          <a:schemeClr val="accent1"/>
                        </a:solidFill>
                      </a:rPr>
                      <m:t>𝑑𝑒𝑙𝑎𝑦</m:t>
                    </m:r>
                    <m:r>
                      <a:rPr lang="en-US" i="1" smtClean="0">
                        <a:solidFill>
                          <a:schemeClr val="accent1"/>
                        </a:solidFill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</a:rPr>
                          <m:t>𝑎𝑐𝑡𝑢𝑎𝑙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</a:rPr>
                          <m:t>𝑡𝑖𝑚𝑒𝑡𝑎𝑏𝑙𝑒</m:t>
                        </m:r>
                      </m:sub>
                    </m:sSub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Passenger Waiting Times: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𝑤𝑎𝑖𝑡𝑖𝑛𝑔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𝑏𝑜𝑎𝑟𝑑𝑖𝑛𝑔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Stop Congestion:			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BD7B2-0C3E-4EAA-B491-8F23BA528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E1F1-6EC6-4230-B697-F4F0EC51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F57B-741A-4743-8114-28A95EA0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0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37E0-A6EB-446C-8487-65416B0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7D3F-B9D0-46DD-A13D-8295D2CA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8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679</TotalTime>
  <Words>106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Tw Cen MT</vt:lpstr>
      <vt:lpstr>Circuit</vt:lpstr>
      <vt:lpstr>Simulation assignment the UITHOFLIJN</vt:lpstr>
      <vt:lpstr>Problem description</vt:lpstr>
      <vt:lpstr>Problem description</vt:lpstr>
      <vt:lpstr>Problem description</vt:lpstr>
      <vt:lpstr>Problem description</vt:lpstr>
      <vt:lpstr>Problem description</vt:lpstr>
      <vt:lpstr>Input analysis</vt:lpstr>
      <vt:lpstr>Output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assignment the UITHOFLIJN</dc:title>
  <dc:creator>Chris Ar</dc:creator>
  <cp:lastModifiedBy>Chris Ar</cp:lastModifiedBy>
  <cp:revision>16</cp:revision>
  <dcterms:created xsi:type="dcterms:W3CDTF">2017-10-26T22:46:00Z</dcterms:created>
  <dcterms:modified xsi:type="dcterms:W3CDTF">2017-10-27T21:31:39Z</dcterms:modified>
</cp:coreProperties>
</file>