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777D-5FB4-40A1-8C27-3A5535BF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Simulation assignment</a:t>
            </a:r>
            <a:br>
              <a:rPr lang="en-US" dirty="0"/>
            </a:br>
            <a:r>
              <a:rPr lang="en-US" dirty="0"/>
              <a:t>the UITHOFLIJN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443A-EB5F-45B0-A1CD-72B00B6CF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Orestis</a:t>
            </a:r>
            <a:r>
              <a:rPr lang="en-US" dirty="0"/>
              <a:t> </a:t>
            </a:r>
            <a:r>
              <a:rPr lang="en-US" dirty="0" err="1"/>
              <a:t>melkonian</a:t>
            </a:r>
            <a:endParaRPr lang="en-US" dirty="0"/>
          </a:p>
          <a:p>
            <a:pPr algn="ctr"/>
            <a:r>
              <a:rPr lang="en-US" dirty="0"/>
              <a:t>Chris </a:t>
            </a:r>
            <a:r>
              <a:rPr lang="en-US" dirty="0" err="1"/>
              <a:t>aronis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C9E-8F46-4E18-83EE-8E3509F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0A47-6B44-4084-BB5E-0E38FBAE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tram-line connecting Utrecht with the Utrecht University</a:t>
            </a:r>
          </a:p>
          <a:p>
            <a:r>
              <a:rPr lang="en-US" dirty="0"/>
              <a:t>Nine stops from Central station to P+R De </a:t>
            </a:r>
            <a:r>
              <a:rPr lang="en-US" dirty="0" err="1"/>
              <a:t>Uithof</a:t>
            </a:r>
            <a:endParaRPr lang="en-US" dirty="0"/>
          </a:p>
          <a:p>
            <a:r>
              <a:rPr lang="en-US" dirty="0"/>
              <a:t>The line operates from 06:00  to 21:30</a:t>
            </a:r>
          </a:p>
          <a:p>
            <a:r>
              <a:rPr lang="en-US" dirty="0"/>
              <a:t>Two different timetables one for each end station</a:t>
            </a:r>
          </a:p>
          <a:p>
            <a:r>
              <a:rPr lang="en-US" dirty="0"/>
              <a:t>All trams have a fixed capacity of 420 passengers</a:t>
            </a:r>
          </a:p>
        </p:txBody>
      </p:sp>
    </p:spTree>
    <p:extLst>
      <p:ext uri="{BB962C8B-B14F-4D97-AF65-F5344CB8AC3E}">
        <p14:creationId xmlns:p14="http://schemas.microsoft.com/office/powerpoint/2010/main" val="14231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5E50-61BC-4C8A-8E92-ADDAE4F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C416-E36F-48ED-BA1C-8EB306E1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Feasible frequencies of the tram</a:t>
            </a:r>
          </a:p>
          <a:p>
            <a:r>
              <a:rPr lang="en-US" dirty="0"/>
              <a:t>Maximum amount of passengers that line can handle</a:t>
            </a:r>
          </a:p>
          <a:p>
            <a:r>
              <a:rPr lang="en-US" dirty="0"/>
              <a:t>Possible measures to improve the operational performance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90A12-D0EB-46CF-A130-BEEAB7FE4FDB}"/>
              </a:ext>
            </a:extLst>
          </p:cNvPr>
          <p:cNvCxnSpPr/>
          <p:nvPr/>
        </p:nvCxnSpPr>
        <p:spPr>
          <a:xfrm>
            <a:off x="1496291" y="5015345"/>
            <a:ext cx="164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030E73-52D6-413B-AEE1-BC7606FB77D7}"/>
              </a:ext>
            </a:extLst>
          </p:cNvPr>
          <p:cNvSpPr txBox="1"/>
          <p:nvPr/>
        </p:nvSpPr>
        <p:spPr>
          <a:xfrm>
            <a:off x="4364182" y="4830679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875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model</a:t>
            </a:r>
          </a:p>
        </p:txBody>
      </p:sp>
      <p:pic>
        <p:nvPicPr>
          <p:cNvPr id="4" name="Content Placeholder 3" descr="EventGraph.png">
            <a:extLst>
              <a:ext uri="{FF2B5EF4-FFF2-40B4-BE49-F238E27FC236}">
                <a16:creationId xmlns:a16="http://schemas.microsoft.com/office/drawing/2014/main" id="{CD1D1B85-0AC1-43E9-B476-07D03C6E16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7253" y="1992035"/>
            <a:ext cx="794899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E1F1-6EC6-4230-B697-F4F0EC51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57B-741A-4743-8114-28A95EA0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0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81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Simulation assignment the UITHOFLIJN</vt:lpstr>
      <vt:lpstr>Problem description</vt:lpstr>
      <vt:lpstr>Questions to be answered</vt:lpstr>
      <vt:lpstr>Simulation model</vt:lpstr>
      <vt:lpstr>Input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 the UITHOFLIJN</dc:title>
  <dc:creator>Chris Ar</dc:creator>
  <cp:lastModifiedBy>Chris Ar</cp:lastModifiedBy>
  <cp:revision>8</cp:revision>
  <dcterms:created xsi:type="dcterms:W3CDTF">2017-10-26T22:46:00Z</dcterms:created>
  <dcterms:modified xsi:type="dcterms:W3CDTF">2017-10-27T12:09:14Z</dcterms:modified>
</cp:coreProperties>
</file>