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542B1DD-90EE-43A6-9423-338DD1F7EFBE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10/10/19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9146573-AAE0-43F6-9884-BEAC452AD39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nth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Outli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E4D8A5A-7AEE-4609-B3BD-871A73364A5E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10/10/19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A43B8AC-1320-458D-8C00-DD5C4A542AC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8b8b8b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CE0C326-0DCD-4EB7-9DBA-B0C27ADDF2C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10/10/19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6A02FE2-1A18-421E-AE50-4365A57EA01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Complete the Trace for the</a:t>
            </a:r>
            <a:br/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Following Datalog Program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And show the TA where in your code the different steps are performed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838080" y="-1735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Trace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838080" y="1296720"/>
            <a:ext cx="373356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Datalog()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scheme()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8337240" y="681120"/>
            <a:ext cx="10846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Input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6770160" y="2071800"/>
            <a:ext cx="755280" cy="32436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5"/>
          <p:cNvSpPr/>
          <p:nvPr/>
        </p:nvSpPr>
        <p:spPr>
          <a:xfrm>
            <a:off x="996120" y="735480"/>
            <a:ext cx="10771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Stack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73" name="Picture 9" descr=""/>
          <p:cNvPicPr/>
          <p:nvPr/>
        </p:nvPicPr>
        <p:blipFill>
          <a:blip r:embed="rId1"/>
          <a:stretch/>
        </p:blipFill>
        <p:spPr>
          <a:xfrm>
            <a:off x="7567560" y="1265760"/>
            <a:ext cx="2133360" cy="549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838080" y="-1735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Trace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838080" y="1296720"/>
            <a:ext cx="373356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Datalog()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scheme()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8337240" y="681120"/>
            <a:ext cx="10846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Input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6770160" y="2295000"/>
            <a:ext cx="755280" cy="32436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5"/>
          <p:cNvSpPr/>
          <p:nvPr/>
        </p:nvSpPr>
        <p:spPr>
          <a:xfrm>
            <a:off x="996120" y="735480"/>
            <a:ext cx="10771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Stack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79" name="Picture 9" descr=""/>
          <p:cNvPicPr/>
          <p:nvPr/>
        </p:nvPicPr>
        <p:blipFill>
          <a:blip r:embed="rId1"/>
          <a:stretch/>
        </p:blipFill>
        <p:spPr>
          <a:xfrm>
            <a:off x="7567560" y="1265760"/>
            <a:ext cx="2133360" cy="549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-1735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Trace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838080" y="1296720"/>
            <a:ext cx="373356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Datalog()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scheme()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idList()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8337240" y="681120"/>
            <a:ext cx="10846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Input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6770160" y="2306160"/>
            <a:ext cx="755280" cy="32436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5"/>
          <p:cNvSpPr/>
          <p:nvPr/>
        </p:nvSpPr>
        <p:spPr>
          <a:xfrm>
            <a:off x="996120" y="735480"/>
            <a:ext cx="10771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Stack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85" name="Picture 9" descr=""/>
          <p:cNvPicPr/>
          <p:nvPr/>
        </p:nvPicPr>
        <p:blipFill>
          <a:blip r:embed="rId1"/>
          <a:stretch/>
        </p:blipFill>
        <p:spPr>
          <a:xfrm>
            <a:off x="7567560" y="1265760"/>
            <a:ext cx="2133360" cy="549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Picture 9" descr=""/>
          <p:cNvPicPr/>
          <p:nvPr/>
        </p:nvPicPr>
        <p:blipFill>
          <a:blip r:embed="rId1"/>
          <a:stretch/>
        </p:blipFill>
        <p:spPr>
          <a:xfrm>
            <a:off x="8199360" y="444960"/>
            <a:ext cx="2133360" cy="5498640"/>
          </a:xfrm>
          <a:prstGeom prst="rect">
            <a:avLst/>
          </a:prstGeom>
          <a:ln>
            <a:noFill/>
          </a:ln>
        </p:spPr>
      </p:pic>
      <p:sp>
        <p:nvSpPr>
          <p:cNvPr id="187" name="TextShape 1"/>
          <p:cNvSpPr txBox="1"/>
          <p:nvPr/>
        </p:nvSpPr>
        <p:spPr>
          <a:xfrm>
            <a:off x="544680" y="548640"/>
            <a:ext cx="2614680" cy="316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Datalog()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Scheme()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IdList()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Id()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MatchToken LeftParen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idList()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MatchToken RightParen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7498080" y="1737360"/>
            <a:ext cx="640080" cy="182880"/>
          </a:xfrm>
          <a:custGeom>
            <a:avLst/>
            <a:gdLst/>
            <a:ahLst/>
            <a:rect l="0" t="0" r="r" b="b"/>
            <a:pathLst>
              <a:path w="1780" h="510">
                <a:moveTo>
                  <a:pt x="0" y="127"/>
                </a:moveTo>
                <a:lnTo>
                  <a:pt x="1334" y="127"/>
                </a:lnTo>
                <a:lnTo>
                  <a:pt x="1334" y="0"/>
                </a:lnTo>
                <a:lnTo>
                  <a:pt x="1779" y="254"/>
                </a:lnTo>
                <a:lnTo>
                  <a:pt x="1334" y="509"/>
                </a:lnTo>
                <a:lnTo>
                  <a:pt x="1334" y="381"/>
                </a:lnTo>
                <a:lnTo>
                  <a:pt x="0" y="381"/>
                </a:lnTo>
                <a:lnTo>
                  <a:pt x="0" y="12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3"/>
          <p:cNvSpPr/>
          <p:nvPr/>
        </p:nvSpPr>
        <p:spPr>
          <a:xfrm>
            <a:off x="7498080" y="2377440"/>
            <a:ext cx="640080" cy="182880"/>
          </a:xfrm>
          <a:custGeom>
            <a:avLst/>
            <a:gdLst/>
            <a:ahLst/>
            <a:rect l="0" t="0" r="r" b="b"/>
            <a:pathLst>
              <a:path w="1780" h="510">
                <a:moveTo>
                  <a:pt x="0" y="127"/>
                </a:moveTo>
                <a:lnTo>
                  <a:pt x="1334" y="127"/>
                </a:lnTo>
                <a:lnTo>
                  <a:pt x="1334" y="0"/>
                </a:lnTo>
                <a:lnTo>
                  <a:pt x="1779" y="254"/>
                </a:lnTo>
                <a:lnTo>
                  <a:pt x="1334" y="509"/>
                </a:lnTo>
                <a:lnTo>
                  <a:pt x="1334" y="381"/>
                </a:lnTo>
                <a:lnTo>
                  <a:pt x="0" y="381"/>
                </a:lnTo>
                <a:lnTo>
                  <a:pt x="0" y="12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4"/>
          <p:cNvSpPr/>
          <p:nvPr/>
        </p:nvSpPr>
        <p:spPr>
          <a:xfrm>
            <a:off x="7498080" y="2194560"/>
            <a:ext cx="640080" cy="182880"/>
          </a:xfrm>
          <a:custGeom>
            <a:avLst/>
            <a:gdLst/>
            <a:ahLst/>
            <a:rect l="0" t="0" r="r" b="b"/>
            <a:pathLst>
              <a:path w="1780" h="510">
                <a:moveTo>
                  <a:pt x="0" y="127"/>
                </a:moveTo>
                <a:lnTo>
                  <a:pt x="1334" y="127"/>
                </a:lnTo>
                <a:lnTo>
                  <a:pt x="1334" y="0"/>
                </a:lnTo>
                <a:lnTo>
                  <a:pt x="1779" y="254"/>
                </a:lnTo>
                <a:lnTo>
                  <a:pt x="1334" y="509"/>
                </a:lnTo>
                <a:lnTo>
                  <a:pt x="1334" y="381"/>
                </a:lnTo>
                <a:lnTo>
                  <a:pt x="0" y="381"/>
                </a:lnTo>
                <a:lnTo>
                  <a:pt x="0" y="12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5"/>
          <p:cNvSpPr/>
          <p:nvPr/>
        </p:nvSpPr>
        <p:spPr>
          <a:xfrm>
            <a:off x="7498440" y="1920600"/>
            <a:ext cx="640080" cy="182880"/>
          </a:xfrm>
          <a:custGeom>
            <a:avLst/>
            <a:gdLst/>
            <a:ahLst/>
            <a:rect l="0" t="0" r="r" b="b"/>
            <a:pathLst>
              <a:path w="1780" h="510">
                <a:moveTo>
                  <a:pt x="0" y="127"/>
                </a:moveTo>
                <a:lnTo>
                  <a:pt x="1334" y="127"/>
                </a:lnTo>
                <a:lnTo>
                  <a:pt x="1334" y="0"/>
                </a:lnTo>
                <a:lnTo>
                  <a:pt x="1779" y="254"/>
                </a:lnTo>
                <a:lnTo>
                  <a:pt x="1334" y="509"/>
                </a:lnTo>
                <a:lnTo>
                  <a:pt x="1334" y="381"/>
                </a:lnTo>
                <a:lnTo>
                  <a:pt x="0" y="381"/>
                </a:lnTo>
                <a:lnTo>
                  <a:pt x="0" y="12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9" descr=""/>
          <p:cNvPicPr/>
          <p:nvPr/>
        </p:nvPicPr>
        <p:blipFill>
          <a:blip r:embed="rId1"/>
          <a:stretch/>
        </p:blipFill>
        <p:spPr>
          <a:xfrm>
            <a:off x="8199720" y="444960"/>
            <a:ext cx="2133360" cy="5498640"/>
          </a:xfrm>
          <a:prstGeom prst="rect">
            <a:avLst/>
          </a:prstGeom>
          <a:ln>
            <a:noFill/>
          </a:ln>
        </p:spPr>
      </p:pic>
      <p:sp>
        <p:nvSpPr>
          <p:cNvPr id="193" name="TextShape 1"/>
          <p:cNvSpPr txBox="1"/>
          <p:nvPr/>
        </p:nvSpPr>
        <p:spPr>
          <a:xfrm>
            <a:off x="545040" y="548640"/>
            <a:ext cx="2614680" cy="26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Datalog()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MatchToken Facts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MatchToken Colon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Facts()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ID()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MatchToken LeftParen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String()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StringList()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MatchToken RightParen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7498800" y="2560680"/>
            <a:ext cx="640080" cy="182880"/>
          </a:xfrm>
          <a:custGeom>
            <a:avLst/>
            <a:gdLst/>
            <a:ahLst/>
            <a:rect l="0" t="0" r="r" b="b"/>
            <a:pathLst>
              <a:path w="1780" h="510">
                <a:moveTo>
                  <a:pt x="0" y="127"/>
                </a:moveTo>
                <a:lnTo>
                  <a:pt x="1334" y="127"/>
                </a:lnTo>
                <a:lnTo>
                  <a:pt x="1334" y="0"/>
                </a:lnTo>
                <a:lnTo>
                  <a:pt x="1779" y="254"/>
                </a:lnTo>
                <a:lnTo>
                  <a:pt x="1334" y="509"/>
                </a:lnTo>
                <a:lnTo>
                  <a:pt x="1334" y="381"/>
                </a:lnTo>
                <a:lnTo>
                  <a:pt x="0" y="381"/>
                </a:lnTo>
                <a:lnTo>
                  <a:pt x="0" y="12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3"/>
          <p:cNvSpPr/>
          <p:nvPr/>
        </p:nvSpPr>
        <p:spPr>
          <a:xfrm>
            <a:off x="7498440" y="3200400"/>
            <a:ext cx="640080" cy="182880"/>
          </a:xfrm>
          <a:custGeom>
            <a:avLst/>
            <a:gdLst/>
            <a:ahLst/>
            <a:rect l="0" t="0" r="r" b="b"/>
            <a:pathLst>
              <a:path w="1780" h="510">
                <a:moveTo>
                  <a:pt x="0" y="127"/>
                </a:moveTo>
                <a:lnTo>
                  <a:pt x="1334" y="127"/>
                </a:lnTo>
                <a:lnTo>
                  <a:pt x="1334" y="0"/>
                </a:lnTo>
                <a:lnTo>
                  <a:pt x="1779" y="254"/>
                </a:lnTo>
                <a:lnTo>
                  <a:pt x="1334" y="509"/>
                </a:lnTo>
                <a:lnTo>
                  <a:pt x="1334" y="381"/>
                </a:lnTo>
                <a:lnTo>
                  <a:pt x="0" y="381"/>
                </a:lnTo>
                <a:lnTo>
                  <a:pt x="0" y="12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4"/>
          <p:cNvSpPr/>
          <p:nvPr/>
        </p:nvSpPr>
        <p:spPr>
          <a:xfrm>
            <a:off x="7498440" y="3017520"/>
            <a:ext cx="640080" cy="182880"/>
          </a:xfrm>
          <a:custGeom>
            <a:avLst/>
            <a:gdLst/>
            <a:ahLst/>
            <a:rect l="0" t="0" r="r" b="b"/>
            <a:pathLst>
              <a:path w="1780" h="510">
                <a:moveTo>
                  <a:pt x="0" y="127"/>
                </a:moveTo>
                <a:lnTo>
                  <a:pt x="1334" y="127"/>
                </a:lnTo>
                <a:lnTo>
                  <a:pt x="1334" y="0"/>
                </a:lnTo>
                <a:lnTo>
                  <a:pt x="1779" y="254"/>
                </a:lnTo>
                <a:lnTo>
                  <a:pt x="1334" y="509"/>
                </a:lnTo>
                <a:lnTo>
                  <a:pt x="1334" y="381"/>
                </a:lnTo>
                <a:lnTo>
                  <a:pt x="0" y="381"/>
                </a:lnTo>
                <a:lnTo>
                  <a:pt x="0" y="12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5"/>
          <p:cNvSpPr/>
          <p:nvPr/>
        </p:nvSpPr>
        <p:spPr>
          <a:xfrm>
            <a:off x="7498800" y="2743560"/>
            <a:ext cx="640080" cy="182880"/>
          </a:xfrm>
          <a:custGeom>
            <a:avLst/>
            <a:gdLst/>
            <a:ahLst/>
            <a:rect l="0" t="0" r="r" b="b"/>
            <a:pathLst>
              <a:path w="1780" h="510">
                <a:moveTo>
                  <a:pt x="0" y="127"/>
                </a:moveTo>
                <a:lnTo>
                  <a:pt x="1334" y="127"/>
                </a:lnTo>
                <a:lnTo>
                  <a:pt x="1334" y="0"/>
                </a:lnTo>
                <a:lnTo>
                  <a:pt x="1779" y="254"/>
                </a:lnTo>
                <a:lnTo>
                  <a:pt x="1334" y="509"/>
                </a:lnTo>
                <a:lnTo>
                  <a:pt x="1334" y="381"/>
                </a:lnTo>
                <a:lnTo>
                  <a:pt x="0" y="381"/>
                </a:lnTo>
                <a:lnTo>
                  <a:pt x="0" y="12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6"/>
          <p:cNvSpPr/>
          <p:nvPr/>
        </p:nvSpPr>
        <p:spPr>
          <a:xfrm>
            <a:off x="7498800" y="3383280"/>
            <a:ext cx="640080" cy="182880"/>
          </a:xfrm>
          <a:custGeom>
            <a:avLst/>
            <a:gdLst/>
            <a:ahLst/>
            <a:rect l="0" t="0" r="r" b="b"/>
            <a:pathLst>
              <a:path w="1780" h="510">
                <a:moveTo>
                  <a:pt x="0" y="127"/>
                </a:moveTo>
                <a:lnTo>
                  <a:pt x="1334" y="127"/>
                </a:lnTo>
                <a:lnTo>
                  <a:pt x="1334" y="0"/>
                </a:lnTo>
                <a:lnTo>
                  <a:pt x="1779" y="254"/>
                </a:lnTo>
                <a:lnTo>
                  <a:pt x="1334" y="509"/>
                </a:lnTo>
                <a:lnTo>
                  <a:pt x="1334" y="381"/>
                </a:lnTo>
                <a:lnTo>
                  <a:pt x="0" y="381"/>
                </a:lnTo>
                <a:lnTo>
                  <a:pt x="0" y="12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7"/>
          <p:cNvSpPr/>
          <p:nvPr/>
        </p:nvSpPr>
        <p:spPr>
          <a:xfrm>
            <a:off x="7498080" y="3566160"/>
            <a:ext cx="640080" cy="182880"/>
          </a:xfrm>
          <a:custGeom>
            <a:avLst/>
            <a:gdLst/>
            <a:ahLst/>
            <a:rect l="0" t="0" r="r" b="b"/>
            <a:pathLst>
              <a:path w="1780" h="510">
                <a:moveTo>
                  <a:pt x="0" y="127"/>
                </a:moveTo>
                <a:lnTo>
                  <a:pt x="1334" y="127"/>
                </a:lnTo>
                <a:lnTo>
                  <a:pt x="1334" y="0"/>
                </a:lnTo>
                <a:lnTo>
                  <a:pt x="1779" y="254"/>
                </a:lnTo>
                <a:lnTo>
                  <a:pt x="1334" y="509"/>
                </a:lnTo>
                <a:lnTo>
                  <a:pt x="1334" y="381"/>
                </a:lnTo>
                <a:lnTo>
                  <a:pt x="0" y="381"/>
                </a:lnTo>
                <a:lnTo>
                  <a:pt x="0" y="12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0" y="-3240"/>
            <a:ext cx="12191760" cy="6860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2"/>
          <p:cNvSpPr/>
          <p:nvPr/>
        </p:nvSpPr>
        <p:spPr>
          <a:xfrm>
            <a:off x="321840" y="321840"/>
            <a:ext cx="11573280" cy="62143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8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TextShape 3"/>
          <p:cNvSpPr txBox="1"/>
          <p:nvPr/>
        </p:nvSpPr>
        <p:spPr>
          <a:xfrm>
            <a:off x="1523880" y="1122480"/>
            <a:ext cx="9143640" cy="28396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5800" spc="-1" strike="noStrike">
                <a:solidFill>
                  <a:srgbClr val="ffffff"/>
                </a:solidFill>
                <a:latin typeface="Calibri Light"/>
              </a:rPr>
              <a:t>Complete the Trace for the Rest of the Input</a:t>
            </a:r>
            <a:endParaRPr b="0" lang="en-US" sz="5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TextShape 4"/>
          <p:cNvSpPr txBox="1"/>
          <p:nvPr/>
        </p:nvSpPr>
        <p:spPr>
          <a:xfrm>
            <a:off x="1523880" y="4256280"/>
            <a:ext cx="9143640" cy="1600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4472c4"/>
                </a:solidFill>
                <a:latin typeface="Calibri"/>
              </a:rPr>
              <a:t>Show the TA (a) the trace AND (b) where in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4472c4"/>
                </a:solidFill>
                <a:latin typeface="Calibri"/>
              </a:rPr>
              <a:t>your code the stack and input is managed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Line 5"/>
          <p:cNvSpPr/>
          <p:nvPr/>
        </p:nvSpPr>
        <p:spPr>
          <a:xfrm>
            <a:off x="4724280" y="4109400"/>
            <a:ext cx="2743200" cy="360"/>
          </a:xfrm>
          <a:prstGeom prst="line">
            <a:avLst/>
          </a:prstGeom>
          <a:ln w="126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 Complete Datalog Program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Schemes: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A(C)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B(D)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Facts: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A(‘1’)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Rules: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Queries: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A(b1)?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 Complete Datalog Program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654720" y="3159000"/>
            <a:ext cx="2290320" cy="10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This is the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input stream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6210360" y="3429000"/>
            <a:ext cx="930960" cy="50832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TextShape 4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Schemes: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A(C)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B(D)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Facts: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A(‘1’)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Rules: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Queries: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A(b1)?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1" name="Picture 11" descr=""/>
          <p:cNvPicPr/>
          <p:nvPr/>
        </p:nvPicPr>
        <p:blipFill>
          <a:blip r:embed="rId1"/>
          <a:stretch/>
        </p:blipFill>
        <p:spPr>
          <a:xfrm>
            <a:off x="8181000" y="991440"/>
            <a:ext cx="2133360" cy="549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Schemes: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A(C)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B(D)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Facts: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A(‘1’)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Rules: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Queries: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A(b1)?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 Complete Datalog Program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3670200" y="3814560"/>
            <a:ext cx="1868040" cy="10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End your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trace here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6405120" y="4098960"/>
            <a:ext cx="930960" cy="508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6" name="Picture 11" descr=""/>
          <p:cNvPicPr/>
          <p:nvPr/>
        </p:nvPicPr>
        <p:blipFill>
          <a:blip r:embed="rId1"/>
          <a:stretch/>
        </p:blipFill>
        <p:spPr>
          <a:xfrm>
            <a:off x="8181000" y="991440"/>
            <a:ext cx="2133360" cy="5498640"/>
          </a:xfrm>
          <a:prstGeom prst="rect">
            <a:avLst/>
          </a:prstGeom>
          <a:ln>
            <a:noFill/>
          </a:ln>
        </p:spPr>
      </p:pic>
      <p:sp>
        <p:nvSpPr>
          <p:cNvPr id="137" name="Line 5"/>
          <p:cNvSpPr/>
          <p:nvPr/>
        </p:nvSpPr>
        <p:spPr>
          <a:xfrm>
            <a:off x="7971120" y="4353120"/>
            <a:ext cx="2842560" cy="360"/>
          </a:xfrm>
          <a:prstGeom prst="line">
            <a:avLst/>
          </a:prstGeom>
          <a:ln w="5724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838080" y="-1735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Trace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838080" y="1296720"/>
            <a:ext cx="373356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Datalog()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8337240" y="681120"/>
            <a:ext cx="10846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Input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6786360" y="1271160"/>
            <a:ext cx="755280" cy="32436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5"/>
          <p:cNvSpPr/>
          <p:nvPr/>
        </p:nvSpPr>
        <p:spPr>
          <a:xfrm>
            <a:off x="996120" y="735480"/>
            <a:ext cx="10771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Stack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3" name="Picture 9" descr=""/>
          <p:cNvPicPr/>
          <p:nvPr/>
        </p:nvPicPr>
        <p:blipFill>
          <a:blip r:embed="rId1"/>
          <a:stretch/>
        </p:blipFill>
        <p:spPr>
          <a:xfrm>
            <a:off x="7567560" y="1265760"/>
            <a:ext cx="2133360" cy="549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838080" y="-1735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Trace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838080" y="1296720"/>
            <a:ext cx="373356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Datalog()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8337240" y="681120"/>
            <a:ext cx="10846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Input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6756120" y="1463760"/>
            <a:ext cx="755280" cy="32436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5"/>
          <p:cNvSpPr/>
          <p:nvPr/>
        </p:nvSpPr>
        <p:spPr>
          <a:xfrm>
            <a:off x="996120" y="735480"/>
            <a:ext cx="10771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Stack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9" name="Picture 9" descr=""/>
          <p:cNvPicPr/>
          <p:nvPr/>
        </p:nvPicPr>
        <p:blipFill>
          <a:blip r:embed="rId1"/>
          <a:stretch/>
        </p:blipFill>
        <p:spPr>
          <a:xfrm>
            <a:off x="7567560" y="1265760"/>
            <a:ext cx="2133360" cy="549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838080" y="-1735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Trace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838080" y="1296720"/>
            <a:ext cx="373356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Datalog()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8337240" y="681120"/>
            <a:ext cx="10846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Input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6770160" y="1670400"/>
            <a:ext cx="755280" cy="32436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5"/>
          <p:cNvSpPr/>
          <p:nvPr/>
        </p:nvSpPr>
        <p:spPr>
          <a:xfrm>
            <a:off x="996120" y="735480"/>
            <a:ext cx="10771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Stack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55" name="Picture 9" descr=""/>
          <p:cNvPicPr/>
          <p:nvPr/>
        </p:nvPicPr>
        <p:blipFill>
          <a:blip r:embed="rId1"/>
          <a:stretch/>
        </p:blipFill>
        <p:spPr>
          <a:xfrm>
            <a:off x="7567560" y="1265760"/>
            <a:ext cx="2133360" cy="549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838080" y="-1735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Trace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838080" y="1296720"/>
            <a:ext cx="373356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Datalog()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scheme()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8337240" y="681120"/>
            <a:ext cx="10846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Input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6770160" y="1670400"/>
            <a:ext cx="755280" cy="32436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5"/>
          <p:cNvSpPr/>
          <p:nvPr/>
        </p:nvSpPr>
        <p:spPr>
          <a:xfrm>
            <a:off x="996120" y="735480"/>
            <a:ext cx="10771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Stack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61" name="Picture 9" descr=""/>
          <p:cNvPicPr/>
          <p:nvPr/>
        </p:nvPicPr>
        <p:blipFill>
          <a:blip r:embed="rId1"/>
          <a:stretch/>
        </p:blipFill>
        <p:spPr>
          <a:xfrm>
            <a:off x="7567560" y="1265760"/>
            <a:ext cx="2133360" cy="549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838080" y="-1735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Trace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838080" y="1296720"/>
            <a:ext cx="373356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Datalog()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scheme()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8337240" y="681120"/>
            <a:ext cx="10846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Input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6770160" y="1871280"/>
            <a:ext cx="755280" cy="32436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5"/>
          <p:cNvSpPr/>
          <p:nvPr/>
        </p:nvSpPr>
        <p:spPr>
          <a:xfrm>
            <a:off x="996120" y="735480"/>
            <a:ext cx="10771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Stack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67" name="Picture 9" descr=""/>
          <p:cNvPicPr/>
          <p:nvPr/>
        </p:nvPicPr>
        <p:blipFill>
          <a:blip r:embed="rId1"/>
          <a:stretch/>
        </p:blipFill>
        <p:spPr>
          <a:xfrm>
            <a:off x="7567560" y="1265760"/>
            <a:ext cx="2133360" cy="549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LibreOffice/6.0.7.3$Linux_X86_64 LibreOffice_project/00m0$Build-3</Application>
  <Words>209</Words>
  <Paragraphs>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2019-09-23T18:27:32Z</dcterms:created>
  <dc:creator>Michael Goodrich</dc:creator>
  <dc:description/>
  <dc:language>en-US</dc:language>
  <cp:lastModifiedBy/>
  <dcterms:modified xsi:type="dcterms:W3CDTF">2019-10-10T16:59:25Z</dcterms:modified>
  <cp:revision>4</cp:revision>
  <dc:subject/>
  <dc:title>Complete the Trace for the Following Datalog Program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