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F6AE-110C-F746-A165-7C7CE2295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98152-B6DC-8B41-AF35-84F3C7C60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8EC5-2472-7242-855B-A7D37ED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54A7-3DC5-1D4C-84C3-2D0E1672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BE20-51FD-CE44-B13C-C21D5CEE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494A-7FFF-BB49-B459-3D96571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B0E9E-34D1-3346-B4FF-AC823080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1DFF-7CEF-5646-A10D-330D8529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0FBFF-1E3C-DF4E-B716-F2C0CD9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3F2A-EFD8-204F-9452-D4E546E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CA9CC-304A-A049-A821-FB3E53C72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9417F-8C44-214D-BA69-DF1D1F8EC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ADDA-8140-AA41-84EB-D2FB8EAB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FAAC-4E40-614D-A30B-4DFE8799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ECCA-4612-CA48-B362-D563DE5C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AD18-CBDF-CE4A-A342-9AF1831C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76D7-9C17-5249-A877-2F4C0B7E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9AE5-3C05-2549-A23C-00D2415F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E9F3-C969-AF44-9B90-7B747D2B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79CD-A4D4-7149-88C2-E8699D44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9177-8C57-F348-8F3B-2AD9D97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D780F-65DA-9F4B-9C66-F0CE145D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6331-0DC4-9A47-A1F8-1E28B00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4C56-FB83-1B43-81C7-71F69341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DEB7-26D4-AC43-A31A-24BA534C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FF63-FDF6-8D49-B1D4-52AA4B47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5CDA-789D-9D4B-A456-3D976CAC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7DBD1-B0AF-324F-8F0B-7FAE1A92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7962-B595-1144-B67B-B381504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E12F-273A-134D-8F9C-B98C0B0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D7FC1-9C11-664F-9FF8-B9CDCBB8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F4C9-CC4A-9349-B24D-F417B715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35AD-8B75-F14A-B5D0-FD9AD34D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1376-8BB2-A34E-A590-A6C1DC4A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959A1-D7FE-D14A-A082-0F70467B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D37A9-93C5-354B-9E81-BED85AD16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AC87E-5935-4845-8502-94BB65DD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19C43-AE2F-E349-A7BE-4164B4F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74581-71C8-2249-91E2-60779B62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0D48-C964-C44C-B149-4EEFBA1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AD1E9-9682-B846-B638-2BB33E8D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2E6AF-E173-3B46-A748-C3A7F98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1391D-17D9-AE46-BE28-CAA89834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257FB-C999-C344-871E-F60155D8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2F13C-05F4-2C45-8C68-FDF5D0E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8553A-0904-EB44-B9E1-CF9D94D0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2B35-8082-5142-9D2F-24A4F0D5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5018-6DB2-3346-92D7-37C29747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8B0D-E74B-DE47-A05E-67FADF5F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10DBC-C802-2346-9182-A1E144F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283D1-0101-7140-9EFE-E6A89DEC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21AE6-CA8A-9B40-9EF7-3C868019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A170-92F5-7D49-9DAB-B6D357CF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A504-D3A1-DB4C-989C-2F8AAC70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FBD6-5983-C347-9B12-C3FA2D4F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306-4DC8-194F-8632-560C9617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DCBB-56EC-8247-AA1F-C7736AF5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D29F-BFAD-B34A-AF40-210F62C8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942E4-F25C-7C44-BD7A-DB9826F6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0D8CB-B748-174C-93DE-76B5D447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BF5A-A599-1D4A-BCAF-FF20E9A2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D3F9-EB6F-7842-8995-FC438CF4F09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A5EF-C56F-6449-B877-0039664B7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A572-D993-2645-A440-FD6B76B2D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BB26-A204-B243-8392-95DD1DEC7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Mimicking Unit Testing </a:t>
            </a:r>
            <a:br>
              <a:rPr lang="en-US" dirty="0"/>
            </a:br>
            <a:r>
              <a:rPr lang="en-US" dirty="0"/>
              <a:t>on Project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3E8E9-CBE5-7445-8D47-23A9D1213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the Dependency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1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Unit Test – Did you create the correct dependency graph?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Take rules as input and create the adjacency list as output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Unit Test – Did you create the correct dependency graph?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Take rules as input and create the adjacency list as output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587158" y="3840480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“</a:t>
            </a:r>
            <a:r>
              <a:rPr lang="en-US" dirty="0" err="1"/>
              <a:t>Graph.ToString</a:t>
            </a:r>
            <a:r>
              <a:rPr lang="en-US" dirty="0"/>
              <a:t>()” to output adjacency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7390347" y="4772274"/>
            <a:ext cx="12410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R2: R3, R4</a:t>
            </a:r>
          </a:p>
          <a:p>
            <a:r>
              <a:rPr lang="en-US" sz="2000" dirty="0"/>
              <a:t>R3</a:t>
            </a:r>
            <a:r>
              <a:rPr lang="en-US" sz="2000"/>
              <a:t>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42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the Reverse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BEC93-14D0-5847-B797-08380F549E07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0C4349-A945-534C-8FBA-E11B076E7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837CBC-8F20-A749-A1C8-2BBE8FED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300474-5958-804D-8489-752618DD0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550A31-7857-C74B-B3A5-880763CF1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186070-1972-2043-9DFD-1755C52F6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88DCA-D44C-754F-8753-A6BFECE4171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30537A-C540-9842-BB8E-CCBC3FFA9C5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5B58D6-384B-074A-926C-A0A179CD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CE848-0F85-084F-85DE-2B42BF77146A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72F540-1293-8342-AC5C-8D9EAB63F8B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426F32-E86E-A040-BBE3-F6D1B8F28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CE6C0C-7BEC-9F41-9B4F-5E1216E338A2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BECD6-68B6-9048-AB94-5546C28277DC}"/>
              </a:ext>
            </a:extLst>
          </p:cNvPr>
          <p:cNvGrpSpPr/>
          <p:nvPr/>
        </p:nvGrpSpPr>
        <p:grpSpPr>
          <a:xfrm>
            <a:off x="7711043" y="3017520"/>
            <a:ext cx="3555112" cy="2166234"/>
            <a:chOff x="7711043" y="3017520"/>
            <a:chExt cx="3555112" cy="21662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B9D28C-7F78-B84C-863F-F9DC798E8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5FD63E-077D-6B4C-B96D-2073DA5EA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D92931-7593-3446-BC66-7FD411B6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09508B-D8C4-1A40-BF0E-DB752B6B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A13FD2-EA61-474E-B0D1-8C96034AA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A43BF2-2941-BB4B-8A47-C63281DE469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9A0400-B2B8-D646-A2D6-7AF996187CC8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A5E98-0C6E-4D4E-B343-C9B3DDD0A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61B9C0-D0D6-A448-A6DB-2AA6829B74F3}"/>
                </a:ext>
              </a:extLst>
            </p:cNvPr>
            <p:cNvCxnSpPr>
              <a:cxnSpLocks/>
              <a:stCxn id="20" idx="6"/>
              <a:endCxn id="23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FD9914-609C-0449-BA58-6D2ABEA2CC6A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B262BB-E87C-B642-95D1-D31A17073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F30D4C-4813-9042-B5AD-BD7F92B38E23}"/>
                </a:ext>
              </a:extLst>
            </p:cNvPr>
            <p:cNvCxnSpPr>
              <a:cxnSpLocks/>
              <a:stCxn id="23" idx="6"/>
              <a:endCxn id="28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8376F8-631B-BC48-9EFB-EB4B7A45F4FC}"/>
              </a:ext>
            </a:extLst>
          </p:cNvPr>
          <p:cNvSpPr txBox="1"/>
          <p:nvPr/>
        </p:nvSpPr>
        <p:spPr>
          <a:xfrm>
            <a:off x="2246281" y="5519858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4C4D2-6BD0-E44E-9CB5-7ED9868EB367}"/>
              </a:ext>
            </a:extLst>
          </p:cNvPr>
          <p:cNvSpPr txBox="1"/>
          <p:nvPr/>
        </p:nvSpPr>
        <p:spPr>
          <a:xfrm>
            <a:off x="8256827" y="5471226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174057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Unit Test – Did you create the correct reverse graph?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Take rules as input and create the adjacency list as output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437289" y="2222196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“</a:t>
            </a:r>
            <a:r>
              <a:rPr lang="en-US" dirty="0" err="1"/>
              <a:t>reversedGraph.ToString</a:t>
            </a:r>
            <a:r>
              <a:rPr lang="en-US" dirty="0"/>
              <a:t>()” to output adjacency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7526271" y="3147446"/>
            <a:ext cx="1632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</a:t>
            </a:r>
          </a:p>
          <a:p>
            <a:r>
              <a:rPr lang="en-US" sz="2000" dirty="0"/>
              <a:t>R2: R0, R1, R3</a:t>
            </a:r>
          </a:p>
          <a:p>
            <a:r>
              <a:rPr lang="en-US" sz="2000" dirty="0"/>
              <a:t>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 R2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383563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I’ll do this in a different way from what we saw in class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6596613" y="2552462"/>
            <a:ext cx="1632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</a:t>
            </a:r>
          </a:p>
          <a:p>
            <a:r>
              <a:rPr lang="en-US" sz="2000" dirty="0"/>
              <a:t>R2: R0, R1, R3</a:t>
            </a:r>
          </a:p>
          <a:p>
            <a:r>
              <a:rPr lang="en-US" sz="2000" dirty="0"/>
              <a:t>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 R2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63390BC-7C10-0742-B768-03439BB71513}"/>
              </a:ext>
            </a:extLst>
          </p:cNvPr>
          <p:cNvSpPr txBox="1">
            <a:spLocks/>
          </p:cNvSpPr>
          <p:nvPr/>
        </p:nvSpPr>
        <p:spPr>
          <a:xfrm>
            <a:off x="6305653" y="169068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I’ll use a </a:t>
            </a:r>
            <a:r>
              <a:rPr lang="en-US" dirty="0" err="1"/>
              <a:t>postorder</a:t>
            </a:r>
            <a:r>
              <a:rPr lang="en-US" dirty="0"/>
              <a:t> list instead of a </a:t>
            </a:r>
            <a:r>
              <a:rPr lang="en-US" dirty="0" err="1"/>
              <a:t>postorder</a:t>
            </a:r>
            <a:r>
              <a:rPr lang="en-US" dirty="0"/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45255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97A6D-BE1C-244A-8476-3D50FE6E71EF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65557-4776-3C4C-8F93-29A2E12AEA1E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78814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209418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R0,R1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was popped off the stack, so it’s first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408844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2158031" y="1660433"/>
            <a:ext cx="84091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Rules:</a:t>
            </a:r>
          </a:p>
          <a:p>
            <a:r>
              <a:rPr lang="en-US" sz="3200" dirty="0"/>
              <a:t>	Alpha(x, y, z) :- Bravo(a, b, z), Charlie(x, y, c).</a:t>
            </a:r>
            <a:endParaRPr lang="en-US" sz="3200" b="0" dirty="0">
              <a:effectLst/>
            </a:endParaRPr>
          </a:p>
          <a:p>
            <a:r>
              <a:rPr lang="en-US" sz="3200" dirty="0"/>
              <a:t>	Bravo(x, y, z) :- Charlie(a, x, z), Alpha(y, a, b).</a:t>
            </a:r>
            <a:endParaRPr lang="en-US" sz="3200" b="0" dirty="0">
              <a:effectLst/>
            </a:endParaRPr>
          </a:p>
          <a:p>
            <a:r>
              <a:rPr lang="en-US" sz="3200" dirty="0"/>
              <a:t>	Charlie(x, y, z) :- Delta(z, y, x).</a:t>
            </a:r>
            <a:endParaRPr lang="en-US" sz="3200" b="0" dirty="0">
              <a:effectLst/>
            </a:endParaRPr>
          </a:p>
          <a:p>
            <a:r>
              <a:rPr lang="en-US" sz="3200" dirty="0"/>
              <a:t>	Delta(x, y, z) :- Charlie(z, x, y).</a:t>
            </a:r>
            <a:endParaRPr lang="en-US" sz="3200" b="0" dirty="0">
              <a:effectLst/>
            </a:endParaRPr>
          </a:p>
          <a:p>
            <a:r>
              <a:rPr lang="en-US" sz="3200" dirty="0"/>
              <a:t>	Delta(x, y, z) :- Echo(y, z, x).</a:t>
            </a:r>
            <a:endParaRPr lang="en-US" sz="3200" b="0" dirty="0">
              <a:effectLst/>
            </a:endParaRPr>
          </a:p>
          <a:p>
            <a:br>
              <a:rPr lang="en-US" sz="3200" b="0" dirty="0">
                <a:effectLst/>
              </a:rPr>
            </a:b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7186FD-0A37-7648-92EB-22F76195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Rules from a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03858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was popped off the stack next, so it’s second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44272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</p:spTree>
    <p:extLst>
      <p:ext uri="{BB962C8B-B14F-4D97-AF65-F5344CB8AC3E}">
        <p14:creationId xmlns:p14="http://schemas.microsoft.com/office/powerpoint/2010/main" val="32676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75887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</a:t>
            </a:r>
            <a:r>
              <a:rPr lang="en-US" sz="2000" dirty="0" err="1"/>
              <a:t>å</a:t>
            </a:r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845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R2,R3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17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</a:t>
            </a:r>
            <a:r>
              <a:rPr lang="en-US" sz="2000" dirty="0" err="1"/>
              <a:t>å</a:t>
            </a:r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R3 is popped off the stack, so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is popped off the stack, so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8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6197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off of the stack and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42920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Unit Test – Did you create the correct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postorder</a:t>
            </a:r>
            <a:r>
              <a:rPr lang="en-US" dirty="0"/>
              <a:t> is R1</a:t>
            </a:r>
            <a:r>
              <a:rPr lang="en-US"/>
              <a:t>, R0, </a:t>
            </a:r>
            <a:r>
              <a:rPr lang="en-US" dirty="0"/>
              <a:t>R3</a:t>
            </a:r>
            <a:r>
              <a:rPr lang="en-US"/>
              <a:t>, R2, and R4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59123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the trees in the reverse </a:t>
            </a:r>
            <a:r>
              <a:rPr lang="en-US" dirty="0" err="1"/>
              <a:t>postorder</a:t>
            </a:r>
            <a:r>
              <a:rPr lang="en-US" dirty="0"/>
              <a:t> – see Big Purple Arrow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5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Number the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C7AF-DD19-D04D-8B6B-9354EB1E7485}"/>
              </a:ext>
            </a:extLst>
          </p:cNvPr>
          <p:cNvSpPr txBox="1"/>
          <p:nvPr/>
        </p:nvSpPr>
        <p:spPr>
          <a:xfrm>
            <a:off x="2158031" y="1660433"/>
            <a:ext cx="84091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Rules:</a:t>
            </a:r>
          </a:p>
          <a:p>
            <a:r>
              <a:rPr lang="en-US" sz="3200" dirty="0"/>
              <a:t>R0:	Alpha(x, y, z) :- Bravo(a, b, z), Charlie(x, y, c).</a:t>
            </a:r>
            <a:endParaRPr lang="en-US" sz="3200" b="0" dirty="0">
              <a:effectLst/>
            </a:endParaRPr>
          </a:p>
          <a:p>
            <a:r>
              <a:rPr lang="en-US" sz="3200" dirty="0"/>
              <a:t>R1:	Bravo(x, y, z) :- Charlie(a, x, z), Alpha(y, a, b).</a:t>
            </a:r>
            <a:endParaRPr lang="en-US" sz="3200" b="0" dirty="0">
              <a:effectLst/>
            </a:endParaRPr>
          </a:p>
          <a:p>
            <a:r>
              <a:rPr lang="en-US" sz="3200" dirty="0"/>
              <a:t>R2:	Charlie(x, y, z) :- Delta(z, y, x).</a:t>
            </a:r>
            <a:endParaRPr lang="en-US" sz="3200" b="0" dirty="0">
              <a:effectLst/>
            </a:endParaRPr>
          </a:p>
          <a:p>
            <a:r>
              <a:rPr lang="en-US" sz="3200" dirty="0"/>
              <a:t>R3:	Delta(x, y, z) :- Charlie(z, x, y).</a:t>
            </a:r>
            <a:endParaRPr lang="en-US" sz="3200" b="0" dirty="0">
              <a:effectLst/>
            </a:endParaRPr>
          </a:p>
          <a:p>
            <a:r>
              <a:rPr lang="en-US" sz="3200" dirty="0"/>
              <a:t>R4:	Delta(x, y, z) :- Echo(y, z, x).</a:t>
            </a:r>
            <a:endParaRPr lang="en-US" sz="3200" b="0" dirty="0">
              <a:effectLst/>
            </a:endParaRPr>
          </a:p>
          <a:p>
            <a:br>
              <a:rPr lang="en-US" sz="3200" b="0" dirty="0">
                <a:effectLst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8676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is visited first since it is last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435176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has no neighbors so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848880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R2 next since it (a) hasn’t been visited yet and (b) is next to last in the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381581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845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R2,R3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R3 next since it (a) hasn’t been visited yet and (b) is a neighbor of R2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16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R3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0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09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visited next since (a) it hasn’t been visited and (b) is next in the reverse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19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visited next since (a) it hasn’t been visited and (b) is next in the reverse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2083995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845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R0, 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visited next since (a) it hasn’t been visited and (b) is a neighbor of R0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16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845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R0, 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1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Think of a predicate on the left hand side of a rule as a “producer” of new tuples</a:t>
            </a:r>
          </a:p>
          <a:p>
            <a:pPr lvl="1"/>
            <a:r>
              <a:rPr lang="en-US" dirty="0"/>
              <a:t>For example, R0 add new tuples into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  <a:p>
            <a:r>
              <a:rPr lang="en-US" dirty="0"/>
              <a:t>Think of a predicate on the left hand side of a rule as a “consumer” of new tuples</a:t>
            </a:r>
          </a:p>
          <a:p>
            <a:pPr lvl="1"/>
            <a:r>
              <a:rPr lang="en-US" dirty="0"/>
              <a:t>For example, R0 consumes tuples from the </a:t>
            </a:r>
            <a:r>
              <a:rPr lang="en-US" i="1" dirty="0"/>
              <a:t>Bravo</a:t>
            </a:r>
            <a:r>
              <a:rPr lang="en-US" dirty="0"/>
              <a:t> relation to produce tuples for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8491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516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2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more vertices to visit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9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trees were produced by the depth-first traversal of the dependency graph in the order given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2167661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Nodes in the same tree of the DFS forest are in the same SCC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1466502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Unit Test: Did you get the correct trees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213731" y="4354710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the vertices (rule numbers) in the SCCs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30C7DA-8B11-704F-A6E3-4330EF5F6F1E}"/>
              </a:ext>
            </a:extLst>
          </p:cNvPr>
          <p:cNvSpPr txBox="1"/>
          <p:nvPr/>
        </p:nvSpPr>
        <p:spPr>
          <a:xfrm>
            <a:off x="7763700" y="5268953"/>
            <a:ext cx="1492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SCC1: R4</a:t>
            </a:r>
          </a:p>
          <a:p>
            <a:r>
              <a:rPr lang="en-US" sz="2000" dirty="0"/>
              <a:t>SCC2: R2,R3</a:t>
            </a:r>
          </a:p>
          <a:p>
            <a:r>
              <a:rPr lang="en-US" sz="2000">
                <a:effectLst/>
              </a:rPr>
              <a:t>SCC3: R0, R1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930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Think of a predicate on the left hand side of a rule as a “producer” of new tuples</a:t>
            </a:r>
          </a:p>
          <a:p>
            <a:r>
              <a:rPr lang="en-US" dirty="0"/>
              <a:t>Think of a predicate on the left hand side of a rule as a “consumer” of new tuples</a:t>
            </a:r>
          </a:p>
          <a:p>
            <a:r>
              <a:rPr lang="en-US" dirty="0"/>
              <a:t>R0 depends on R1 since R0 </a:t>
            </a:r>
            <a:r>
              <a:rPr lang="en-US" i="1" dirty="0"/>
              <a:t>consumes</a:t>
            </a:r>
            <a:r>
              <a:rPr lang="en-US" dirty="0"/>
              <a:t> predicates </a:t>
            </a:r>
            <a:r>
              <a:rPr lang="en-US" i="1" dirty="0"/>
              <a:t>produced</a:t>
            </a:r>
            <a:r>
              <a:rPr lang="en-US" dirty="0"/>
              <a:t> by 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7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R0 depends on R1 since R0 </a:t>
            </a:r>
            <a:r>
              <a:rPr lang="en-US" i="1" dirty="0"/>
              <a:t>consumes</a:t>
            </a:r>
            <a:r>
              <a:rPr lang="en-US" dirty="0"/>
              <a:t> predicates </a:t>
            </a:r>
            <a:r>
              <a:rPr lang="en-US" i="1" dirty="0"/>
              <a:t>produced</a:t>
            </a:r>
            <a:r>
              <a:rPr lang="en-US" dirty="0"/>
              <a:t> by R1</a:t>
            </a:r>
          </a:p>
          <a:p>
            <a:r>
              <a:rPr lang="en-US" dirty="0"/>
              <a:t>We’ll turn this dependency into an edge in a graph</a:t>
            </a:r>
          </a:p>
          <a:p>
            <a:r>
              <a:rPr lang="en-US" dirty="0"/>
              <a:t>The edge between the R0 vertex and the R1 vertex is read as “R0 </a:t>
            </a:r>
            <a:r>
              <a:rPr lang="en-US" i="1" dirty="0"/>
              <a:t>depends on</a:t>
            </a:r>
            <a:r>
              <a:rPr lang="en-US" dirty="0"/>
              <a:t> R1”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9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the Dependency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For each rule, create a vertex in the dependency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423129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the Dependency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2" y="2693773"/>
            <a:ext cx="706820" cy="323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10192192" y="2111607"/>
            <a:ext cx="755894" cy="357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the Dependency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>
            <a:off x="7890642" y="2290367"/>
            <a:ext cx="2301550" cy="5652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4220</Words>
  <Application>Microsoft Macintosh PowerPoint</Application>
  <PresentationFormat>Widescreen</PresentationFormat>
  <Paragraphs>814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Mimicking Unit Testing  on Project 5</vt:lpstr>
      <vt:lpstr>Example Rules from a Datalog Program</vt:lpstr>
      <vt:lpstr>Step 0: Number the Rules</vt:lpstr>
      <vt:lpstr>Step 1: Determine when Rules Depend on Each Other</vt:lpstr>
      <vt:lpstr>Step 1: Determine when Rules Depend on Each Other</vt:lpstr>
      <vt:lpstr>Step 1: Determine when Rules Depend on Each Other</vt:lpstr>
      <vt:lpstr>Step 2: Construct the Dependency Graph</vt:lpstr>
      <vt:lpstr>Step 2: Construct the Dependency Graph</vt:lpstr>
      <vt:lpstr>Step 2: Construct the Dependency Graph</vt:lpstr>
      <vt:lpstr>Step 2: Construct the Dependency Graph</vt:lpstr>
      <vt:lpstr>First Unit Test – Did you create the correct dependency graph?</vt:lpstr>
      <vt:lpstr>First Unit Test – Did you create the correct dependency graph?</vt:lpstr>
      <vt:lpstr>Step 3: Construct the Reverse Graph</vt:lpstr>
      <vt:lpstr>Second Unit Test – Did you create the correct reverse graph?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Second Unit Test – Did you create the correct postorder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Third Unit Test: Did you get the correct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Mimicking Unit Testing  on Project 5</dc:title>
  <dc:creator>Michael Goodrich</dc:creator>
  <cp:lastModifiedBy>Michael Goodrich</cp:lastModifiedBy>
  <cp:revision>112</cp:revision>
  <dcterms:created xsi:type="dcterms:W3CDTF">2019-11-21T22:31:31Z</dcterms:created>
  <dcterms:modified xsi:type="dcterms:W3CDTF">2019-12-02T18:02:30Z</dcterms:modified>
</cp:coreProperties>
</file>