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7" r:id="rId2"/>
    <p:sldId id="294" r:id="rId3"/>
    <p:sldId id="284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25830"/>
    <a:srgbClr val="E46C0A"/>
    <a:srgbClr val="E9EDF4"/>
    <a:srgbClr val="595959"/>
    <a:srgbClr val="376092"/>
    <a:srgbClr val="1F497D"/>
    <a:srgbClr val="BFBFBF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6" autoAdjust="0"/>
    <p:restoredTop sz="91434" autoAdjust="0"/>
  </p:normalViewPr>
  <p:slideViewPr>
    <p:cSldViewPr showGuides="1">
      <p:cViewPr varScale="1">
        <p:scale>
          <a:sx n="64" d="100"/>
          <a:sy n="64" d="100"/>
        </p:scale>
        <p:origin x="1752" y="60"/>
      </p:cViewPr>
      <p:guideLst>
        <p:guide orient="horz" pos="4057"/>
        <p:guide orient="horz" pos="3864"/>
        <p:guide orient="horz" pos="688"/>
        <p:guide orient="horz" pos="528"/>
        <p:guide pos="336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CA00-1CA0-419A-826F-78BF90D89A22}" type="datetimeFigureOut">
              <a:rPr lang="en-US" smtClean="0"/>
              <a:t>24-Mar-17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9DC18-8540-4D4B-9517-ABC5FC26C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24-Mar-17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" y="914400"/>
            <a:ext cx="9902952" cy="68580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381000" y="990600"/>
            <a:ext cx="9144000" cy="5486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381000" y="36443"/>
            <a:ext cx="9144000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81000" y="990600"/>
            <a:ext cx="9144000" cy="54864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81000" y="1066800"/>
            <a:ext cx="4489450" cy="54102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990600"/>
            <a:ext cx="4436166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81000" y="990600"/>
            <a:ext cx="5867400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0" y="990600"/>
            <a:ext cx="3124199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3709793"/>
            <a:ext cx="5118103" cy="938408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 Lentin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cyrus@lentins.co.in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+91-98200-94236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BA-Using-R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1000" y="0"/>
            <a:ext cx="914400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1000" y="1142999"/>
            <a:ext cx="9144000" cy="53498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77000"/>
            <a:ext cx="3124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9300" y="6477000"/>
            <a:ext cx="24257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7" r:id="rId9"/>
    <p:sldLayoutId id="2147483661" r:id="rId10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7302500" cy="3505200"/>
          </a:xfrm>
        </p:spPr>
        <p:txBody>
          <a:bodyPr/>
          <a:lstStyle/>
          <a:p>
            <a:pPr algn="ctr"/>
            <a:r>
              <a:rPr lang="en-US" dirty="0"/>
              <a:t>Analytics Using Python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Day-0 – Template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4F81BD"/>
                </a:solidFill>
              </a:rPr>
              <a:t>Cyrus Lentin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Bullets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3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77000"/>
            <a:ext cx="3124200" cy="244475"/>
          </a:xfrm>
        </p:spPr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23</Words>
  <Application>Microsoft Office PowerPoint</Application>
  <PresentationFormat>A4 Paper (210x297 mm)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Analytics Using Python   Day-0 – Template</vt:lpstr>
      <vt:lpstr>Headings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cyruslentin</dc:creator>
  <cp:lastModifiedBy>Cyrus Lentin</cp:lastModifiedBy>
  <cp:revision>706</cp:revision>
  <cp:lastPrinted>2015-06-14T00:02:51Z</cp:lastPrinted>
  <dcterms:created xsi:type="dcterms:W3CDTF">2012-03-13T16:05:56Z</dcterms:created>
  <dcterms:modified xsi:type="dcterms:W3CDTF">2017-03-24T00:42:18Z</dcterms:modified>
</cp:coreProperties>
</file>