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26"/>
  </p:notesMasterIdLst>
  <p:handoutMasterIdLst>
    <p:handoutMasterId r:id="rId27"/>
  </p:handoutMasterIdLst>
  <p:sldIdLst>
    <p:sldId id="266" r:id="rId4"/>
    <p:sldId id="592" r:id="rId5"/>
    <p:sldId id="594" r:id="rId6"/>
    <p:sldId id="595" r:id="rId7"/>
    <p:sldId id="597" r:id="rId8"/>
    <p:sldId id="603" r:id="rId9"/>
    <p:sldId id="599" r:id="rId10"/>
    <p:sldId id="600" r:id="rId11"/>
    <p:sldId id="598" r:id="rId12"/>
    <p:sldId id="604" r:id="rId13"/>
    <p:sldId id="601" r:id="rId14"/>
    <p:sldId id="613" r:id="rId15"/>
    <p:sldId id="602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591" r:id="rId24"/>
    <p:sldId id="61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592"/>
            <p14:sldId id="594"/>
            <p14:sldId id="595"/>
            <p14:sldId id="597"/>
            <p14:sldId id="603"/>
            <p14:sldId id="599"/>
            <p14:sldId id="600"/>
            <p14:sldId id="598"/>
            <p14:sldId id="604"/>
            <p14:sldId id="601"/>
            <p14:sldId id="613"/>
            <p14:sldId id="602"/>
            <p14:sldId id="605"/>
            <p14:sldId id="606"/>
            <p14:sldId id="607"/>
            <p14:sldId id="608"/>
            <p14:sldId id="609"/>
            <p14:sldId id="610"/>
            <p14:sldId id="611"/>
            <p14:sldId id="591"/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B4C"/>
    <a:srgbClr val="EACD4D"/>
    <a:srgbClr val="DBBF45"/>
    <a:srgbClr val="01A2B5"/>
    <a:srgbClr val="5F6C7E"/>
    <a:srgbClr val="FFFFFF"/>
    <a:srgbClr val="5F6C7D"/>
    <a:srgbClr val="4D586B"/>
    <a:srgbClr val="BB4646"/>
    <a:srgbClr val="02A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85354" autoAdjust="0"/>
  </p:normalViewPr>
  <p:slideViewPr>
    <p:cSldViewPr snapToGrid="0" snapToObjects="1">
      <p:cViewPr varScale="1">
        <p:scale>
          <a:sx n="234" d="100"/>
          <a:sy n="234" d="100"/>
        </p:scale>
        <p:origin x="30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4T23:35:28.279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Group>
    <inkml:annotationXML>
      <emma:emma xmlns:emma="http://www.w3.org/2003/04/emma" version="1.0">
        <emma:interpretation id="{66935929-3600-48B6-9607-E6AD8E81F057}" emma:medium="tactile" emma:mode="ink">
          <msink:context xmlns:msink="http://schemas.microsoft.com/ink/2010/main" type="writingRegion" rotatedBoundingBox="14841,5627 21930,5790 21788,11991 14698,11828"/>
        </emma:interpretation>
      </emma:emma>
    </inkml:annotationXML>
    <inkml:traceGroup>
      <inkml:annotationXML>
        <emma:emma xmlns:emma="http://www.w3.org/2003/04/emma" version="1.0">
          <emma:interpretation id="{9279F236-DB79-42A7-A2CD-8A17AC9B01DE}" emma:medium="tactile" emma:mode="ink">
            <msink:context xmlns:msink="http://schemas.microsoft.com/ink/2010/main" type="paragraph" rotatedBoundingBox="14850,5532 19434,5775 19379,6813 14795,6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BB4C1C-C3E3-4CCD-8750-ECEC899E0C2E}" emma:medium="tactile" emma:mode="ink">
              <msink:context xmlns:msink="http://schemas.microsoft.com/ink/2010/main" type="line" rotatedBoundingBox="14850,5532 19434,5775 19379,6813 14795,6571"/>
            </emma:interpretation>
          </emma:emma>
        </inkml:annotationXML>
        <inkml:traceGroup>
          <inkml:annotationXML>
            <emma:emma xmlns:emma="http://www.w3.org/2003/04/emma" version="1.0">
              <emma:interpretation id="{0C36C90E-622A-4CB1-B6B8-67E252B3332F}" emma:medium="tactile" emma:mode="ink">
                <msink:context xmlns:msink="http://schemas.microsoft.com/ink/2010/main" type="inkWord" rotatedBoundingBox="14850,5532 19434,5775 19379,6813 14795,6571"/>
              </emma:interpretation>
              <emma:one-of disjunction-type="recognition" id="oneOf0">
                <emma:interpretation id="interp0" emma:lang="en-US" emma:confidence="1">
                  <emma:literal>Truncated</emma:literal>
                </emma:interpretation>
                <emma:interpretation id="interp1" emma:lang="en-US" emma:confidence="1">
                  <emma:literal>Truncate d</emma:literal>
                </emma:interpretation>
                <emma:interpretation id="interp2" emma:lang="en-US" emma:confidence="0">
                  <emma:literal>truncate d</emma:literal>
                </emma:interpretation>
                <emma:interpretation id="interp3" emma:lang="en-US" emma:confidence="0">
                  <emma:literal>Truncated d</emma:literal>
                </emma:interpretation>
                <emma:interpretation id="interp4" emma:lang="en-US" emma:confidence="0">
                  <emma:literal>Truncates d</emma:literal>
                </emma:interpretation>
              </emma:one-of>
            </emma:emma>
          </inkml:annotationXML>
          <inkml:trace contextRef="#ctx0" brushRef="#br0">17886 6095 3840,'-37'-24'1472,"25"24"-768,0-12 96,12 0 640,0 12-352,0 0-64,0 0-416,12 0-32,13-12-352,-1 0 64,12 12 128,13-12-96,12-1 0,12 13-288,12-12 0,0 12-192,0-12-32,0 12 224,0 0 192,0 0-96,-24 0 0,0 0-64,-25 0-64,0 0 96,-11 0 64,-1 0-352,-11 0-96,-13 0-640,0 0-288,-13 12-1120,1-12-1504,-12 0 1056</inkml:trace>
          <inkml:trace contextRef="#ctx0" brushRef="#br0" timeOffset="320">18397 6035 4992,'0'0'1920,"0"0"-1024,0 0-64,0 13 800,0-13-320,0 12-96,0 0-288,0 12-32,0 1-512,0 11 64,0 0 64,12 1-192,1 24-33,-1-13-95,0 13 32,0 0-128,0 0-64,-12-1 128,12 1 32,-12 0 0,0-13-32,0-11-192,12-1 32,-12-11-416,13-13-160,-13 0-1311,12 0-609,0 0-1088,0-24-992,12-12 2048</inkml:trace>
          <inkml:trace contextRef="#ctx0" brushRef="#br0" timeOffset="720">18676 6473 3456,'-12'-12'1408,"12"12"-768,0 0 224,0 0 736,0 0-128,12 12-64,-12-12-256,12 0 0,0 12-640,0 12 0,0 1 0,1 12 32,-1 11 32,0-12-224,1 13-65,-1 0-31,0-13 64,0 0-32,0-11 64,0-1 0,-12-11 96,12-13-96,-12 0 32,0 0-96,0-25 0,12 1-320,-12-13-32,12 1-64,-12 0 64,12-1-192,1 0-64,-1 1-96,0 0-64,1 12-96,11-1 32,0 13-351,0-1-129,0 13-672,1-12-256,-13 12-896,12 12-1120,1 1 1344</inkml:trace>
          <inkml:trace contextRef="#ctx0" brushRef="#br0" timeOffset="1055">19186 6582 5120,'0'-12'2016,"0"12"-1088,0 0-32,0 0 800,0 0-512,0 0-128,0 0-192,0 0 0,12 0-480,-12 12 64,0 0 0,0 1-96,0 23 31,0-12-31,0 25 96,0-25-224,0 25-128,13-13-160,-1 0 32,12-11 96,0-1 96,1-11 0,11-13 64,-12 0 64,13 0 64,-13-25-256,0 0-96,1 1-384,-13 0-160,0-12-512,-12-1-127,12 1-353,-12 11-96,0 1-928,0 0-1728,0 0 960</inkml:trace>
          <inkml:trace contextRef="#ctx0" brushRef="#br0" timeOffset="1229">19527 6631 4608,'0'0'1760,"24"25"-960,-24-25 192,24 24 832,-24-24-256,24 49-64</inkml:trace>
          <inkml:trace contextRef="#ctx0" brushRef="#br0" timeOffset="1473">19575 6715 14720,'12'12'992,"-12"25"-161,0-13-319,0 1 0,0-1-224,12 0 64,1-24 64,-13 0-32,12 0-96,0-12-128,0-24-64,0 11-96,12-12 32,1 1-32,-1 0 0,-12 12 0,0-1 0,1 13 0,11 0-96,-24 12 0,12 0-32,0 12 96,0 0-64,0 13 32,1 11 256,-1 0 192,0 1-256,0 0-64,0-1-64,0 0 64,1-12-960,11 1-352,0-1-1887,13-11-865,-1-26 32</inkml:trace>
          <inkml:trace contextRef="#ctx0" brushRef="#br0" timeOffset="1809">20305 6777 7296,'-25'0'2720,"25"0"-1472,-12-12-320,12 12 896,-12 0-736,12 0 96,0-25-353,-12 1-479,0 12 64,0 0 32,0 0-96,12-1 32,-24 1-160,12 12 32,-1 0-224,-11 12-32,12 1 0,-1 23 0,1-12-96,0 13 0,0-1-32,12 1 0,0-13-128,0 12 0,24-11-512,1-1-224,-1-12-735,13 0-353,11-12-576,0 0-192,14-12 64</inkml:trace>
          <inkml:trace contextRef="#ctx0" brushRef="#br0" timeOffset="2246">20645 6764 5632,'-13'-24'2112,"1"24"-1152,0-24 0,12 24 832,-12 0-352,0 0-32,0 0-384,0 0-160,-12 12-481,12-12 97,-13 12 96,0 0-128,1 0 64,0 0-288,0 13-64,0 11-96,12-12-64,-1 1-64,1-1-32,12 0 64,12 1 64,13-13-512,11-12-192,0-12-480,-12-1-127,13-11-33,0 0 0,-1-1 640,-12 1 320,0-12 256,-11 11 128,-1 1 128,0 0 64,1 0 384,-13 11 160,12 1-128,-12 12-32,0 12-288,12 1-64,-12-1 0,12 0 0,0 12-64,0 0 32,0 13-128,0-13-64,0 13-96,0-1 32,13 1-608,-13-13-288,25-12-1280,-1 0-512,0-12-640</inkml:trace>
          <inkml:trace contextRef="#ctx0" brushRef="#br0" timeOffset="3023">20730 6655 6656,'-24'-25'2464,"36"25"-1344,0-12-480,0 12 864,13-12-736,12 12-224,11 0-288,0 0-32,26 0-128,-14 0-352,1 12-128,12 0-448,-25 1-192,14 11 96,-26-12 96,0 0 384,-12-12 832,1 12 448,-13 1 608,0-13 192,1 0-288,-1 12-160,0-24-417,0 12-127,12-13-256,-12 1 0,12 0-160,1 0-64,-13 0 64,0 0 0,13-13 32,-13 13 0,-12 0 64,12-12 32,-12 12-160,0-1-128,-12 1-32,0 0-32,0 12 0,-1 0 0,-24 12-96,13 0 0,0 1 64,-12 23 0,-1 0-64,13 1 0,-1 12 64,13-13 0,12 13-64,12-13 64,13 0-480,-1-11-128,25-1-960,11-12-383,2 0-1185,10-24-448,14 12 288</inkml:trace>
          <inkml:trace contextRef="#ctx0" brushRef="#br0" timeOffset="2516">20998 5987 2816,'-13'0'1120,"13"0"-576,0 12 480,0 1 768,0-1-448,0 0-192,13 24-192,-1 1 0,0 11-512,0 13 32,0 0 32,0 12-192,0 12-32,-12 0-96,13 12-32,-1-24-192,0 0 32,-12-12-640,12-13-224,0 1-1472</inkml:trace>
          <inkml:trace contextRef="#ctx0" brushRef="#br0" timeOffset="3531">22200 6727 8192,'-36'-12'3072,"24"0"-1664,0 0-672,0 0 992,0 0-672,-1 12-289,-11-12-319,-1 0-128,13-1-192,-12 13-32,12-12 96,-12 12 32,-13 0 32,13 0-224,-1 12 0,-11 13-32,12-1 64,0 12-96,-1-12-64,13 13-32,0 12 0,12-25 96,12 0 64,13 0 0,11-12-32,0-12 160,25-12 32,-12-12 0,11 0-32,-11-24-192,0-14-32,-1 2 32,-24 11 64,1-24 64,-1 1 32,-24-14 0,0 1 64,0 12-96,-12 13-64,0 11-160,-1 12-64,1 13-64,0 12 0,0 24 160,0 0 32,12 24 192,-12 1 160,12 12 32,0 11 64,0-11 0,0 48 64,12-36-224,0 36-128,0-23-64,12 10-32,1-10-640,12-2-288,-13-23-3679,0 12-2593,12-1 2720</inkml:trace>
        </inkml:traceGroup>
      </inkml:traceGroup>
    </inkml:traceGroup>
    <inkml:traceGroup>
      <inkml:annotationXML>
        <emma:emma xmlns:emma="http://www.w3.org/2003/04/emma" version="1.0">
          <emma:interpretation id="{5E849D14-102A-4D25-A47D-C42C66A687F4}" emma:medium="tactile" emma:mode="ink">
            <msink:context xmlns:msink="http://schemas.microsoft.com/ink/2010/main" type="paragraph" rotatedBoundingBox="15310,7312 19037,7397 19001,8982 15273,8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49820E-2068-4BA1-8DC1-3B737D4F787C}" emma:medium="tactile" emma:mode="ink">
              <msink:context xmlns:msink="http://schemas.microsoft.com/ink/2010/main" type="line" rotatedBoundingBox="15310,7312 19037,7397 19001,8982 15273,8896"/>
            </emma:interpretation>
          </emma:emma>
        </inkml:annotationXML>
        <inkml:traceGroup>
          <inkml:annotationXML>
            <emma:emma xmlns:emma="http://www.w3.org/2003/04/emma" version="1.0">
              <emma:interpretation id="{C8F9CD92-27AE-47D2-A2B8-7204A804F272}" emma:medium="tactile" emma:mode="ink">
                <msink:context xmlns:msink="http://schemas.microsoft.com/ink/2010/main" type="inkWord" rotatedBoundingBox="15310,7312 19037,7397 19001,8982 15273,8896"/>
              </emma:interpretation>
              <emma:one-of disjunction-type="recognition" id="oneOf1">
                <emma:interpretation id="interp5" emma:lang="en-US" emma:confidence="0.5">
                  <emma:literal>singular</emma:literal>
                </emma:interpretation>
                <emma:interpretation id="interp6" emma:lang="en-US" emma:confidence="0">
                  <emma:literal>Singular</emma:literal>
                </emma:interpretation>
                <emma:interpretation id="interp7" emma:lang="en-US" emma:confidence="0">
                  <emma:literal>singulars</emma:literal>
                </emma:interpretation>
                <emma:interpretation id="interp8" emma:lang="en-US" emma:confidence="0">
                  <emma:literal>Singulars</emma:literal>
                </emma:interpretation>
                <emma:interpretation id="interp9" emma:lang="en-US" emma:confidence="0">
                  <emma:literal>singulars'</emma:literal>
                </emma:interpretation>
              </emma:one-of>
            </emma:emma>
          </inkml:annotationXML>
          <inkml:trace contextRef="#ctx0" brushRef="#br0" timeOffset="4600">18616 8029 2816,'-13'-13'1056,"13"13"-576,0-12 544,0 12 768,0-12-160,-12 12-64,12-24-192,-25 12 0,13-1-768,-12 13 160,12-12 0,-12 12-256,0 0-128,-13 0-224,0 12-128,13 13-96,-12-13 32,12 12-128,12 1 32,-1-1-224,13 0-32,13 0-416,23 13-192,0-25 160,0 25 160,14-13 384,-14 0 160,0 0 128,0-11 0,-11 11 64,0 0 96,-13 1 416,0-1 256,-12 12 64,0-11 32,-12-1-96,0 0-33,-13 1-191,0-1-32,-11-12-192,0-12-64,12 12-192,-13-12-96,0-12-1216,1 12-479,24-24-1697,12-1-768,12 1 800</inkml:trace>
          <inkml:trace contextRef="#ctx0" brushRef="#br0" timeOffset="4833">18700 8077 5632,'-12'12'2176,"12"-12"-1152,0 24-640,0-24 672,0 12 96,12 0 96,0 1-416,0 24-96,1-1-416,-1 0 0,13 0 96,-13 14-224,0-14-96,12 0 0,-24-12 0,12 13-128,0-25-32,-12 13-1952,12-25-800,0 0-928</inkml:trace>
          <inkml:trace contextRef="#ctx0" brushRef="#br0" timeOffset="5290">18798 7992 3328,'25'0'1312,"-1"0"-704,-12 0 64,0 12 544,0 0 192,1 13 160,-1-1-128,0 25-96,0-13-736,0 13 128,0-13 32,0 13 96,1-13 31,-1 1-223,0-13 0,-12 0-32,12-12 0,0 1-160,0-26 32,13 13-224,-13-24-96,0 12-96,0-24 0,0-1-416,13 1-96,-13 11-32,0-11 96,12 12 0,-12-1 64,13 1 160,-13 12 64,0 0 64,0 12 64,12 0-96,-24 12 0,25 0 32,-25 24 0,12 1 0,0-13 64,12 13-96,-24-1 0,13 13-480,-1-13-128,12 1-1503,-12-13-705,12 0-1312</inkml:trace>
          <inkml:trace contextRef="#ctx0" brushRef="#br0" timeOffset="5832">19696 8308 5248,'0'-25'2016,"0"1"-1088,0-12 192,0 36 864,0-12-448,0 0-64,0 0-512,-12-1-128,12 1-481,-12 12-223,0 0 0,-12 0-96,0 12-32,-1 25-64,0-13 32,1 0-32,0 12 0,12 1 0,0 0 1,12-1-513,12-12-160,0 0 0,12-11 96,0-13 160,1-13 128,0 1 64,-1 0 96,0 0 64,0-12 64,0 12 32,-12 0 96,1 0 320,-1 0 128,-12-1-96,12 13-96,1 13-96,-13-1 0,12 0 160,0 0 64,-12 12 32,12 0 32,12 13-65,-12 0-31,0 11-96,12 25 32,-11-12-64,-1-1 64,0 1-64,1 0 0,-13-1 32,12-11 128,-12 12-64,-12-13 32,12-11 32,-25 12 128,0-25-128,1 0 64,-12-24-224,0 0-32,11-12-704,-12 0-256,1-24-1344,12-1-512,0 0-1663,12-11-1857,0-13 2048</inkml:trace>
          <inkml:trace contextRef="#ctx0" brushRef="#br0" timeOffset="6328">20001 8211 7040,'0'-24'2624,"0"11"-1408,0 1-576,12 12 768,-12 0-416,0 0-192,0 0-192,0 0 0,12 0-320,-12 12 255,0 25 97,-12-13-128,12 13 32,0 11-256,0-11-32,0 11-128,0-11-96,12-1 0,0 1 32,1-13-32,11-12 64,12-12-224,-11-12 32,11 0-384,1-12-192,-13-1-256,12-11-95,-11-1 223,-13-11 128,12 11 352,-24 1 160,0-1 128,12 13 96,-12 12 96,0-12 128,-12 24 224,12 0 64,0 24 191,0 0 65,12 0-224,0 13-32,1-13-160,11 13 64,0 11-256,0-23-64,13 11-160,-13-12-32,13-11-1376,-1-1-575,0 0-3041</inkml:trace>
          <inkml:trace contextRef="#ctx0" brushRef="#br0" timeOffset="6677">18542 7689 8064,'-24'-25'3072,"24"25"-1664,0 0-1088,0 0 672,24 0-704,1 0-2240,-1 0-1024,0 25-352,1-1-96</inkml:trace>
          <inkml:trace contextRef="#ctx0" brushRef="#br0" timeOffset="7509">20608 7689 4480,'-12'-37'1760,"12"37"-960,-12 0-320,12 0 640,0 0-192,0 0-64,0 12 64,12 13 64,-12-1-544,0 13-32,12-1 0,-12 25 64,12 0 0,0 24-160,1 0-64,-1 12-128,0-12-96,1 0 0,11-12-32,-12-12-160,0-13 32,0-11-1632,12-1-736,-12-24-1120</inkml:trace>
          <inkml:trace contextRef="#ctx0" brushRef="#br0" timeOffset="8064">21132 8357 2560,'0'0'1056,"12"-12"-576,-12 12 352,0-13 640,0 13-224,0-12-64,0 12-192,0-25 0,0 13 448,-12 0-800,0 0-192,-1 0-160,1 0 32,0 12 32,0 0-256,-12 12-32,-1 12 64,1 0 64,12 1-64,-12 12-32,11-13-32,13 12-64,0-12-128,0 1 0,13-13 128,-1 13 64,12-25 0,0 12 32,1-24-288,-1-1-32,0-11-160,1-1-96,-1 1-160,0 0-64,-12-12 288,0 11 256,1 1 224,-13-1 224,0 1 128,0 12 128,-13 12 0,13 0-32,0 0-64,0 0-32,0 12-32,0 12 0,13-12-128,-1 13 0,0 0-97,0-1 1,0 0-96,13 0-64,-1 0 32,0-12-32,0 1-927,1-1-321,-1-12-864,13-12-288,-13-1-128,-12 1-896,12-12 1056</inkml:trace>
          <inkml:trace contextRef="#ctx0" brushRef="#br0" timeOffset="8366">21544 8138 4480,'-12'-37'1664,"12"25"-896,0 0-256,0 12 576,-12-12 64,12 12 64,0 0 0,0 0-64,12 12-608,-12 0 224,12 0 192,-12 25-33,13-12 97,-13 23-224,12-12-96,0 1-32,0-12 32,0-1-256,0 0-96,-12 0 64,12-12 64,1-12-64,-13 0 0,12-12-160,0 0-96,0-24-64,0-1 0,0-12-64,1 13-32,11-12-64,0 11-32,0 0-576,13 1-288,-1 12-832,13 0-384,-13 12-2367,13-1-1921,-25 1 2496</inkml:trace>
        </inkml:traceGroup>
      </inkml:traceGroup>
    </inkml:traceGroup>
    <inkml:traceGroup>
      <inkml:annotationXML>
        <emma:emma xmlns:emma="http://www.w3.org/2003/04/emma" version="1.0">
          <emma:interpretation id="{749E29F6-231C-4324-ADA5-E60D0EC98F26}" emma:medium="tactile" emma:mode="ink">
            <msink:context xmlns:msink="http://schemas.microsoft.com/ink/2010/main" type="paragraph" rotatedBoundingBox="15388,9048 18085,9148 18055,9957 15358,9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CE0F06-3E2B-4E1F-A1AB-28F7A5BAF9BC}" emma:medium="tactile" emma:mode="ink">
              <msink:context xmlns:msink="http://schemas.microsoft.com/ink/2010/main" type="line" rotatedBoundingBox="15388,9048 18085,9148 18055,9957 15358,9857"/>
            </emma:interpretation>
          </emma:emma>
        </inkml:annotationXML>
        <inkml:traceGroup>
          <inkml:annotationXML>
            <emma:emma xmlns:emma="http://www.w3.org/2003/04/emma" version="1.0">
              <emma:interpretation id="{282ECC40-59BD-45FD-A48A-192875C535E7}" emma:medium="tactile" emma:mode="ink">
                <msink:context xmlns:msink="http://schemas.microsoft.com/ink/2010/main" type="inkWord" rotatedBoundingBox="15388,9048 18085,9148 18055,9957 15358,9857"/>
              </emma:interpretation>
              <emma:one-of disjunction-type="recognition" id="oneOf2">
                <emma:interpretation id="interp10" emma:lang="en-US" emma:confidence="1">
                  <emma:literal>value</emma:literal>
                </emma:interpretation>
                <emma:interpretation id="interp11" emma:lang="en-US" emma:confidence="0">
                  <emma:literal>Value</emma:literal>
                </emma:interpretation>
                <emma:interpretation id="interp12" emma:lang="en-US" emma:confidence="0">
                  <emma:literal>valve</emma:literal>
                </emma:interpretation>
                <emma:interpretation id="interp13" emma:lang="en-US" emma:confidence="0">
                  <emma:literal>Valve</emma:literal>
                </emma:interpretation>
                <emma:interpretation id="interp14" emma:lang="en-US" emma:confidence="0">
                  <emma:literal>vane</emma:literal>
                </emma:interpretation>
              </emma:one-of>
            </emma:emma>
          </inkml:annotationXML>
          <inkml:trace contextRef="#ctx0" brushRef="#br0" timeOffset="9218">18384 9778 6144,'-12'-25'2272,"0"13"-1216,12 12-448,0 0 736,0 12-256,0-12-64,0 0-224,0 25-64,12-1-384,0 1 64,0 11 96,13 0-65,-1 1 1,12 0-128,-11-1-32,-1 0-32,0 0 64,-12-11-32,13-13 64,-1 13-128,-12-25-64,0 12 0,0-24 32,13 0-32,-13-1 64,0-11-128,0-13-64,0 1 0,1-12-32,-1-2-160,0-10-32,0 12-608,0-2-224,0 2-384,13 12-159,-13 12-417,0-1-128,0 13-416,0 12-1216,13 12 992</inkml:trace>
          <inkml:trace contextRef="#ctx0" brushRef="#br0" timeOffset="9750">19296 9960 2816,'0'0'1056,"0"-12"-576,0 0 416,0 12 672,-13 0 192,13-13 32,-12 1-352,0 0-160,0 0-704,0 0 0,0-12 0,-13 0-128,13 12 64,-12-1-224,0 13-32,-1 0-129,1 13-31,0-1-96,12 12-96,-13 0 65,13 0-1,0 13-64,12 0 0,0-13-32,12 0 96,0 0-160,13-12 0,-1 0-192,0-12 0,13-12-384,-13-12-64,12 0 160,-11 0 64,-1-1 384,-12-12 96,0 1 256,0 12 64,1 0 416,-13 0 224,0 11-128,0-11-32,0 24-320,0 0-64,0 0-32,0 24 0,12-11-64,-12 11-32,12 0-96,12 12-64,1-12 32,-13 13-32,12-12-704,0-1-256,-12 0-992,13-12-448,-13-12-832,12 0-608,1-24 1856</inkml:trace>
          <inkml:trace contextRef="#ctx0" brushRef="#br0" timeOffset="10034">19502 9401 5248,'-12'-12'2016,"12"12"-1088,0-12-96,0 12 800,0 0-384,0 0-160,12 12-256,-12-12-160,12 12-352,-12 0 64,13 13 128,-1-1 96,-12 13 31,12 11-223,0 13 0,0 12-192,0-12 32,0-1-160,1 1-64,-1-12 0,12-13 32,-12 13-896,12-25-288,-11 13-1855,-1-25-801,12 12 64</inkml:trace>
          <inkml:trace contextRef="#ctx0" brushRef="#br0" timeOffset="10586">19928 9790 5248,'-12'0'2016,"24"0"-1088,-12 12 320,0-12 960,0 13-352,0-1-32,0-12-705,0 12-223,12 0-512,-12 12-32,12 0 0,-12 0-192,13 1-32,-1 12-64,-12-13 32,12 12-128,-12-12 0,12 1 32,1-1 0,-1-11-96,0-1 0,0-12-448,12-12-192,0-13-415,1 0-65,-1 1-64,-12 0 0,13 0-96,-13-12 0,0 11 256,-12 0 128,0 1 832,12 0 1376,-12 0 384,0 0-64,0 12-64,0 12-288,0 12 0,0 0-321,0 0-63,0 12-160,0-12-32,0 12 32,0 1 0,12-1-160,0 1 32,0-1-224,0-12-96,0 12-32,1-12-32,-1 0-160,13 0 32,-13 1 0,12-1 64,-12 0-800,12-12-2496,0 13-319,-12-13-1345</inkml:trace>
          <inkml:trace contextRef="#ctx0" brushRef="#br0" timeOffset="11114">20560 9997 7168,'0'-12'2720,"0"24"-1472,12-24-416,-12 12 928,12 0-512,13 0-160,-13-12-481,12 12-159,0-12-256,13 0-128,-13 0 32,13-1-64,-13 1 64,0 0-64,1-12-32,-13 0 32,0 11-32,0-11-96,-12 12 64,0-12 96,-12 11 96,0 13-64,0-12 0,-13 24 96,1 1 32,0 23 160,-13-12 96,13 1-64,0 11 0,-1-12 32,13 13 128,0-13-192,12 13-64,12-13-96,0-12 0,25 12-128,-1 1 0,25-13-96,0 12-96,-13-12-1792,25-12-800,0 0-2943</inkml:trace>
        </inkml:traceGroup>
      </inkml:traceGroup>
    </inkml:traceGroup>
    <inkml:traceGroup>
      <inkml:annotationXML>
        <emma:emma xmlns:emma="http://www.w3.org/2003/04/emma" version="1.0">
          <emma:interpretation id="{A0978038-99F4-44BC-A2E3-5A1780B7A8EF}" emma:medium="tactile" emma:mode="ink">
            <msink:context xmlns:msink="http://schemas.microsoft.com/ink/2010/main" type="paragraph" rotatedBoundingBox="15271,10191 21797,10164 21804,11895 15279,11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E8DC8E-8EB0-44DD-BAC5-D1C90EFF2C0D}" emma:medium="tactile" emma:mode="ink">
              <msink:context xmlns:msink="http://schemas.microsoft.com/ink/2010/main" type="line" rotatedBoundingBox="15271,10191 21797,10164 21804,11895 15279,11922"/>
            </emma:interpretation>
          </emma:emma>
        </inkml:annotationXML>
        <inkml:traceGroup>
          <inkml:annotationXML>
            <emma:emma xmlns:emma="http://www.w3.org/2003/04/emma" version="1.0">
              <emma:interpretation id="{E5910382-A18E-4561-9993-9C6765B330D2}" emma:medium="tactile" emma:mode="ink">
                <msink:context xmlns:msink="http://schemas.microsoft.com/ink/2010/main" type="inkWord" rotatedBoundingBox="19124,10175 21797,10164 21802,11386 19129,11398"/>
              </emma:interpretation>
              <emma:one-of disjunction-type="recognition" id="oneOf3">
                <emma:interpretation id="interp15" emma:lang="en-US" emma:confidence="1">
                  <emma:literal>decomposition</emma:literal>
                </emma:interpretation>
                <emma:interpretation id="interp16" emma:lang="en-US" emma:confidence="0.5">
                  <emma:literal>de composition</emma:literal>
                </emma:interpretation>
                <emma:interpretation id="interp17" emma:lang="en-US" emma:confidence="0">
                  <emma:literal>d composition</emma:literal>
                </emma:interpretation>
                <emma:interpretation id="interp18" emma:lang="en-US" emma:confidence="0">
                  <emma:literal>dB composition</emma:literal>
                </emma:interpretation>
                <emma:interpretation id="interp19" emma:lang="en-US" emma:confidence="0">
                  <emma:literal>ds composition</emma:literal>
                </emma:interpretation>
              </emma:one-of>
            </emma:emma>
          </inkml:annotationXML>
          <inkml:trace contextRef="#ctx0" brushRef="#br0" timeOffset="15726">22394 11139 5888,'12'0'2176,"-12"0"-1152,0 12 128,0-12 960,0 0-224,-12 0 0,0 13-705,12-13-255,-24 12-544,12-12-256,-12 0 0,-1 12-96,-12 0 64,13-12-224,-12 12-32,12 0-384,0 0-32,-1-12-288,13 13 1,12-1-193,0 0 32,12 0 192,0 12 160,13-11 352,-1 11 160,12-12 128,-12 12 96,13-12 448,-12 13 224,-1-13 192,0 0 160,-12 0-64,0 0 31,-12 1-159,0-1 0,0 0-320,-12 0-96,0-12-352,-12 12-64,0-12-992,-1 0-320,0 12-1151,1-12-481,12 0-1152,0-12-704,0 12 2304</inkml:trace>
          <inkml:trace contextRef="#ctx0" brushRef="#br0" timeOffset="15945">22613 11176 7296,'-12'0'2720,"12"0"-1472,0 25-768,0-25 768,0 12 224,0 0 288,0 12-513,0 0-191,0 1-608,0 11-224,0 1 0,12 11-128,-12-11 0,0-1-384,0 1-224,0-13-1344,0 0-543,0-12-2241</inkml:trace>
          <inkml:trace contextRef="#ctx0" brushRef="#br0" timeOffset="16113">22627 10823 8064,'-13'-48'2976,"26"48"-1600,-13 0-1312,12 0 608,0 0-704,-12 12-256,12-12-1984,0 12-2240,12 0 1056</inkml:trace>
          <inkml:trace contextRef="#ctx0" brushRef="#br0" timeOffset="16606">22869 11091 7808,'0'-25'2976,"12"25"-1600,0-12-608,1 12 928,-1 0-640,12 0-225,-12 0-415,12 0-192,13 12-128,-13-12-224,13 12 0,-1-12-1343,1 0-545,-1 0-1440,13 0-1408,-13-12 1824</inkml:trace>
          <inkml:trace contextRef="#ctx0" brushRef="#br0" timeOffset="16382">22881 10508 5632,'12'-37'2112,"1"37"-1152,-1-12-288,-12 12 800,12 0-192,-12 12-32,12 0-224,-12 13 0,0-1-576,12 13 223,-12 11 193,12 13-288,-12 12-64,0 12-288,12 0-160,-12 0 32,0 12 64,0-12-64,0-12-64,12 0-96,-12 0 32,12-24-832,-12-1-288,0-23-1055,0-1-417,0 0-1440</inkml:trace>
          <inkml:trace contextRef="#ctx0" brushRef="#br0" timeOffset="16802">23380 11139 7040,'-13'12'2624,"26"-12"-1408,-13 24-224,12-24 1024,-12 12-832,12 13-320,0-13-544,0 13-160,-12 11-97,0 12 33,0-11 0,0 12-128,0-1 32,0-12-703,0-11-257,0-1-1568,12-11-608,0-26-288</inkml:trace>
          <inkml:trace contextRef="#ctx0" brushRef="#br0" timeOffset="17126">23452 10824 8064,'-12'-49'2976,"24"37"-1600,-12 12-1536,13 0 480,-1 0-192,-12 12 64,24 12-864,-12 1-416,0 0-1856,13-1-768,-1 12 1536,0 0 704</inkml:trace>
          <inkml:trace contextRef="#ctx0" brushRef="#br0" timeOffset="17759">23768 11249 5632,'-12'12'2112,"12"-12"-1152,-12 0-288,12 0 800,-12 0-128,12 0 0,-12 12-384,0-12-128,0 0-480,-12 12-64,-1 0-64,1 13-96,11-1-96,1 0-160,0 0-64,0 1 96,12 12 32,24-1-160,1-12 0,-1 1-416,13-1-64,11-12 224,1 0 128,12 1 64,-13-26 96,-12 1-32,1 0 0,0 0 32,-25-12 64,0 11 192,-12-11 128,-12-12 160,-12 11 192,-1-12 0,1 13-32,-13 12-128,13-12 0,0 12-32,12-1 32,12 13-192,0-12-64,24 12-128,-12 0-96,24 0 128,1 0 32,0 0 64,11 0 0,-12 12-224,13-12 0,-12 13 96,-1-1 64,0 0-96,1 0 32,-12 12 0,-1-12 0,0 13 0,-12 0 0,0-13 0,-12 12 0,0 0 0,0 1 0,0-1 64,0-12 96,0 0 287,0-24 321,0 0-128,12 0-544,0-13-256,0-23 32,13 11 32,0-12 96,-1 1 0,12 11 256,-12 1 160,13 11 224,-13 13 64,1 0 0,11 12 32,-12 12-224,-12 0 32,0 1-128,13 23 64,-13 1 32,-12 11 64,12 1-256,0 0-96,-12-1-576,13 1-224,-13-12-2976,12-1-1215,-12 0-833</inkml:trace>
          <inkml:trace contextRef="#ctx0" brushRef="#br0" timeOffset="12672">18664 11297 2432,'-12'0'960,"12"0"-512,-12-12-192,12 12 416,-12 0 320,12-12 256,-25 12 96,1-12 128,0 0-320,-1 0-128,1 12-576,-12-12-64,11 12 32,-11 0-96,12 0 0,-13 12-128,13 12-32,0 0-32,-1 13 64,13-1 32,12 1 32,0-1-224,0 0 0,12-11-32,13-1 64,-1-11-32,-12-1 64,12 0 64,1-12 64,-1 0 32,-12-12 0,12-13-64,1-11-33,-1-13-191,0-11 32,-12 11 0,1-12 0,11 1 64,-24-2 32,12-10-128,-12 11 32,0 12 0,0 1 0,-12 11 128,12 0 160,-12 13-160,12 12-64,0 12-32,12 12 32,-12 12 32,0 13 96,12 0 32,0 11-192,0 13 0,1 0-96,11 11-64,-12 14 160,12-26 96,-12 1-448,13 0-256,-1-13-703,0-23-321,13-1-288,-13-24-32,0 0-288,1-12-1248,-1 0 800,-12 0 7296,0-25-1472,1 13-128,-13-12-928,0 24-513,0-1-447,12 1-224,-12 0-544,12 0 32,0-1 96,-12 1-128,12 12 32,12-24-256,-11 12-32,-1 0-64,12-12-64,-12 12 32,0-13 32,0 13-32,1-13-32,-13 1-64,12 0-96,-12 12-64,-12 12 128,-1-12 32,1 24-32,0-12 64,-12 24-32,0-12 0,-13 25 256,13 0 128,0 11-32,-1 0 0,25 1 32,0-12 32,12 11-96,1-12 0,23 1-96,0-12 0,25-13-96,-12-12-64,24 0-1120,-13 0-448,1-12-3135,0 12-2689,-25-13 2560</inkml:trace>
          <inkml:trace contextRef="#ctx0" brushRef="#br0" timeOffset="13211">19721 11201 2816,'0'-24'1056,"13"24"-576,-13-12 480,0-1 672,0 13-32,0 0 0,-13 0-384,13 0-128,-12 0-608,0 0 128,0 0 128,-12 13-32,12-13-32,-13 12 64,1 0-1,0 12-319,-1 0-160,13 12-96,0 1 32,12 0-160,0-1-32,12 0-64,12 1 0,1-12-224,11-1-128,1-12-1055,11-12-481,1 0-1248,0 0-1664,-1-12 1472</inkml:trace>
          <inkml:trace contextRef="#ctx0" brushRef="#br0" timeOffset="14161">20050 11249 4096,'-13'-12'1568,"1"12"-832,12 0-96,-12 0 608,12 0 224,-13 0 160,13 0-416,-12 0-96,0 0-640,12 0 64,0 0 160,-12 12-256,12 0-192,-12 0-192,12 0 32,0 0 0,0 13-192,0-1 0,0 1 32,12 23 96,0-24-160,0 0 32,0 1-544,1-1-128,11-11 32,-11-13 32,11-13-32,-12 13 64,0-24 96,0 12 96,-12-13 224,0-11 128,0 0 160,-12-1 64,0 0 320,12 13 96,-12-12-160,12 12-64,-12 12-32,12 0 0,0-13-64,0 25-32,12 0-96,0 0-64,12 0 32,-12 12-32,12 13 0,-12-13 64,13 12 32,0 12 32,-13 1-64,0-1 32,12-11 64,-24 11 64,12-12-96,0-12-96,0 0 256,-12-12 192,12-12-160,0 0-96,1-24-288,-1 12-32,0-13-256,1 13-96,11-13-32,0 13 32,-12 0 96,0 0 64,0 12 192,12-1 96,-24 13 96,13 13 96,-1-1 32,0 0 96,-12 0-32,13 24 0,-13-12 96,12 13 96,-12 0-256,12-13-64,0 0-96,0-12-64,0 0 160,-12-12 128,24-12-224,-12-12-96,13-12-160,-13 11-32,0-12 128,1 13 32,-1 0 64,0 0 64,12 12 96,-12 0 128,0 0 160,0 12 31,12 0 97,-11 12 96,11 12-64,-11 0-64,-1 0-32,12 13 0,-12-13-256,12 13-160,-12-1-224,12-12-64,1 0-2240,0 1-991,-13-13-1441</inkml:trace>
          <inkml:trace contextRef="#ctx0" brushRef="#br0" timeOffset="14596">21156 11249 6272,'-25'0'2368,"25"0"-1280,0 12-512,0 0 800,12 1-128,1 11 32,-1 0-224,0 0 0,0 25-609,-12 0-191,12 11-32,0 1-64,-12 24 0,0-12-192,12 12 32,-12-12 64,0 0 96,0 0-480,0-24-256,0-1-1119,0-11-449,0-25-1280,0 0-1248,0-12 1792</inkml:trace>
          <inkml:trace contextRef="#ctx0" brushRef="#br0" timeOffset="14896">21046 11250 7552,'-12'-49'2880,"12"25"-1536,24 12-1344,-12-1 576,1 13 96,-1 0 224,25 0-352,-13 0-64,12 13-288,13 11-192,-25 0-32,13 0-32,-13 1 0,0 11 192,-12 1 64,0-13 192,0 0 96,-12 13-65,-12-25 65,0 12 32,0 1 64,-12-13-256,0 0-96,0 0-480,-1 0-160,0-12-928,1 12-415,12-12-769,0-12-352,12 0-480</inkml:trace>
          <inkml:trace contextRef="#ctx0" brushRef="#br0" timeOffset="15301">21763 11201 4480,'0'0'1760,"0"12"-960,0-12 320,0 0 928,0 0-32,-12 12 0,-1-12-416,-11 12-193,12-12-799,0 12-96,-13 0-32,13 0-64,0 1 0,-12 11-224,0 0-64,11 13-64,1 11-64,12-11-64,0-13-32,12 12-32,1-11 0,11-13-256,12 0-160,1-24-64,-1 0 32,1-13 160,-1 1 192,1-12 128,-13-13 128,-12 13 288,0-1 96,-12 1 160,-12-1 96,0 13-512,0 12-192,0-12-896,12 11-288,-13 1-767,13 12-289,13-12-704,-13 12-1312,24 0 1248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4T23:36:42.969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Group>
    <inkml:annotationXML>
      <emma:emma xmlns:emma="http://www.w3.org/2003/04/emma" version="1.0">
        <emma:interpretation id="{6E1D1054-1EC5-4E5E-B7E3-F055665136F1}" emma:medium="tactile" emma:mode="ink">
          <msink:context xmlns:msink="http://schemas.microsoft.com/ink/2010/main" type="inkDrawing" rotatedBoundingBox="7545,8718 7829,8474 8088,8776 7804,9020" shapeName="Other"/>
        </emma:interpretation>
      </emma:emma>
    </inkml:annotationXML>
    <inkml:trace contextRef="#ctx0" brushRef="#br0">10720 8800 4864,'-12'-25'1824,"12"25"-960,0 0-1088,0 0 320,0 0-160,-12 0 0,12 0 64,0 0 64,-12 12-32,-12-12-96,-1 13-32,0-13 416,-11 12 160,0 0-96,0 12-64,-1-12-96,0 12-64,13-12-192,12 13-32,0-13 32,12 13 0,12-1-64,0-12 64,12 12 32,13 0 64,12 0-96,11 1 0,-11-13-544,12 1-256,-1-1-704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4T23:36:43.575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Group>
    <inkml:annotationXML>
      <emma:emma xmlns:emma="http://www.w3.org/2003/04/emma" version="1.0">
        <emma:interpretation id="{AE00ED4A-2FCD-4168-9558-C9E7E730A7E1}" emma:medium="tactile" emma:mode="ink">
          <msink:context xmlns:msink="http://schemas.microsoft.com/ink/2010/main" type="inkDrawing" rotatedBoundingBox="8006,8764 16927,8529 16930,8635 8008,8871" shapeName="Other"/>
        </emma:interpretation>
      </emma:emma>
    </inkml:annotationXML>
    <inkml:trace contextRef="#ctx0" brushRef="#br0">10817 9053 5504,'0'-12'2112,"0"12"-1152,24 0-1280,1 0 352,-1 0-96,37 0 32,12-12 32,12 12 64,24-12-32,37 12 256,0 0 192,36-12 192,12 0 64,13-1-32,12 1 32,36 0-416,0 12-192,13-12 0,11 0-32,13 0 32,12 12 0,-13-13-160,1 13-32,-12 0 96,11-11 32,1 22-160,-13-11 0,1 0 32,-13 0 96,13 13 0,-25-13-32,-12 0 32,12-13 32,-24 13-96,-12 0 0,-12-11 32,-13 11 0,0-12 64,-36 0 32,13 12 32,-26-12 64,-11 0-96,0 0 0,-13 12 32,-11-13 64,-13 1-32,-12 0 64,-24 12-128,0-12 0,-13 0-32,1 12 32,-25-12 0,-12-1 32,0 13-64,-12 0-64,0 0-64,-12 0 32,12 0-192,-12 0-96,12 13-512,-12-13-288,12 0-736,-12-13-288,0 13-608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4T23:36:43.850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Group>
    <inkml:annotationXML>
      <emma:emma xmlns:emma="http://www.w3.org/2003/04/emma" version="1.0">
        <emma:interpretation id="{7514886C-40EC-4E4E-9283-414DBAE27BD2}" emma:medium="tactile" emma:mode="ink">
          <msink:context xmlns:msink="http://schemas.microsoft.com/ink/2010/main" type="inkDrawing" rotatedBoundingBox="16710,8176 17141,8566 16767,8981 16335,8591" shapeName="Other"/>
        </emma:interpretation>
      </emma:emma>
    </inkml:annotationXML>
    <inkml:trace contextRef="#ctx0" brushRef="#br0">19409 8556 8320,'-12'-24'3072,"12"24"-1664,24 0-1728,-11 0 512,11 12-256,24 0 0,1 0 64,12 0 64,-1 13-32,1-1-32,-12 13 32,-1-13-32,-11 0 0,-13 0 352,-11 13 224,-13-12-96,-13 23 0,-36-12-288,1 1-64,-25 12-1824,-36 23-864,-25 2-1024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there!</a:t>
            </a:r>
            <a:r>
              <a:rPr lang="en-US" baseline="0" dirty="0"/>
              <a:t> Are you ready to tackle a new topic?</a:t>
            </a:r>
          </a:p>
          <a:p>
            <a:endParaRPr lang="en-US" baseline="0" dirty="0"/>
          </a:p>
          <a:p>
            <a:r>
              <a:rPr lang="en-US" dirty="0"/>
              <a:t>I thought it would be fun to talk about data “compression,” by which I mean finding a smaller representation of some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even though it is *not* identical to the original, it’s visually hard to distinguish from the original.</a:t>
            </a:r>
          </a:p>
          <a:p>
            <a:endParaRPr lang="en-US" baseline="0" dirty="0"/>
          </a:p>
          <a:p>
            <a:r>
              <a:rPr lang="en-US" baseline="0" dirty="0"/>
              <a:t>So, depending on the application, might be an equally usable representation.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that’s one motivating application for compression.</a:t>
            </a:r>
          </a:p>
          <a:p>
            <a:endParaRPr lang="en-US" baseline="0" dirty="0"/>
          </a:p>
          <a:p>
            <a:r>
              <a:rPr lang="en-US" baseline="0" dirty="0"/>
              <a:t>Here is another one: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Finding or revealing *hidden*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 does that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</a:t>
            </a:r>
            <a:r>
              <a:rPr lang="en-US" baseline="0" dirty="0"/>
              <a:t> entertaining </a:t>
            </a:r>
            <a:r>
              <a:rPr lang="en-US" dirty="0"/>
              <a:t>example that comes from the incredibly cool blog, “Explained Visually,” by Victor Powell</a:t>
            </a:r>
            <a:r>
              <a:rPr lang="en-US" baseline="0" dirty="0"/>
              <a:t> and friends.</a:t>
            </a:r>
          </a:p>
          <a:p>
            <a:endParaRPr lang="en-US" baseline="0" dirty="0"/>
          </a:p>
          <a:p>
            <a:r>
              <a:rPr lang="en-US" baseline="0" dirty="0"/>
              <a:t>@TODO: Highlight “Explained Visually” name and URL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nutrition data collected</a:t>
            </a:r>
            <a:r>
              <a:rPr lang="en-US" baseline="0" dirty="0"/>
              <a:t> across four countries within the United Kingdom: England, Northern Ireland, Scotland, and Wales. @TODO: Highlight country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one, researchers measured the average per capita consumption, in grams, of various types</a:t>
            </a:r>
            <a:r>
              <a:rPr lang="en-US" baseline="0" dirty="0"/>
              <a:t> of food</a:t>
            </a:r>
            <a:r>
              <a:rPr lang="en-US" dirty="0"/>
              <a:t>. @TODO: Highlight “Grams” and list</a:t>
            </a:r>
            <a:r>
              <a:rPr lang="en-US" baseline="0" dirty="0"/>
              <a:t> of food products.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for fun, you might pause for a moment and see if you can characterize</a:t>
            </a:r>
            <a:r>
              <a:rPr lang="en-US" baseline="0" dirty="0"/>
              <a:t> what makes them similar or different.</a:t>
            </a:r>
          </a:p>
          <a:p>
            <a:endParaRPr lang="en-US" baseline="0" dirty="0"/>
          </a:p>
          <a:p>
            <a:r>
              <a:rPr lang="en-US" baseline="0" dirty="0"/>
              <a:t>By visual inspection alone, I hope you’d agree it’s hard to know how to compare the apparent eating habits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issue is that there are a lot of dimensions</a:t>
            </a:r>
            <a:r>
              <a:rPr lang="en-US" baseline="0" dirty="0"/>
              <a:t> </a:t>
            </a:r>
            <a:r>
              <a:rPr lang="en-US" dirty="0"/>
              <a:t>for comparison</a:t>
            </a:r>
            <a:r>
              <a:rPr lang="en-US" baseline="0" dirty="0"/>
              <a:t> – in this case, 17</a:t>
            </a:r>
            <a:r>
              <a:rPr lang="en-US" dirty="0"/>
              <a:t>. @TODO highlight</a:t>
            </a:r>
            <a:r>
              <a:rPr lang="en-US" baseline="0" dirty="0"/>
              <a:t> food groups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5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judiciously using the same tool of the “singular value decomposition,” you could instead come up with this picture!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reduces the number of dimensions from 17 to just 2.</a:t>
            </a:r>
            <a:r>
              <a:rPr lang="en-US" baseline="0" dirty="0"/>
              <a:t> @TODO: Highlight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way, even linear regression is a form of compression.</a:t>
            </a:r>
          </a:p>
          <a:p>
            <a:endParaRPr lang="en-US" dirty="0"/>
          </a:p>
          <a:p>
            <a:r>
              <a:rPr lang="en-US" dirty="0"/>
              <a:t>That’s because you effectively take many data points and replace them with just a few coefficients,</a:t>
            </a:r>
            <a:r>
              <a:rPr lang="en-US" baseline="0" dirty="0"/>
              <a:t> which represent some hyperplane that “fits”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4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from this projected data, it appears that the eating habits in Northern Ireland may be</a:t>
            </a:r>
            <a:r>
              <a:rPr lang="en-US" baseline="0" dirty="0"/>
              <a:t> distinct in some interesting way from those of England, Scotland, and Wales.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@TODO: Highlight Northern Ireland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summary, I’d like to suggest that compressing data is an interesting task for two reasons.</a:t>
            </a:r>
          </a:p>
          <a:p>
            <a:endParaRPr lang="en-US" baseline="0" dirty="0"/>
          </a:p>
          <a:p>
            <a:r>
              <a:rPr lang="en-US" baseline="0" dirty="0"/>
              <a:t>One is because it can reduce the volume of a dataset.</a:t>
            </a:r>
          </a:p>
          <a:p>
            <a:endParaRPr lang="en-US" baseline="0" dirty="0"/>
          </a:p>
          <a:p>
            <a:r>
              <a:rPr lang="en-US" baseline="0" dirty="0"/>
              <a:t>But the other is that it can reveal structure in that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9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few lessons, you’ll explore a</a:t>
            </a:r>
            <a:r>
              <a:rPr lang="en-US" baseline="0" dirty="0"/>
              <a:t> specific example of a compression technique.</a:t>
            </a:r>
          </a:p>
          <a:p>
            <a:endParaRPr lang="en-US" baseline="0" dirty="0"/>
          </a:p>
          <a:p>
            <a:r>
              <a:rPr lang="en-US" baseline="0" dirty="0"/>
              <a:t>Then, in the notebooks that accompany this topic, you’ll code up that technique and try it out on the examples you saw in this lesson.</a:t>
            </a:r>
          </a:p>
          <a:p>
            <a:endParaRPr lang="en-US" baseline="0" dirty="0"/>
          </a:p>
          <a:p>
            <a:r>
              <a:rPr lang="en-US" baseline="0" dirty="0"/>
              <a:t>I hope it will be fun. So, see you next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in this topic, I want you to think about compression with two different analysis goals in mind.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goal is</a:t>
            </a:r>
            <a:r>
              <a:rPr lang="en-US" baseline="0" dirty="0"/>
              <a:t> to make the dataset smaller.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here is an example from one of the </a:t>
            </a:r>
            <a:r>
              <a:rPr lang="en-US" dirty="0" err="1"/>
              <a:t>Jupyter</a:t>
            </a:r>
            <a:r>
              <a:rPr lang="en-US" dirty="0"/>
              <a:t> notebooks that accompany</a:t>
            </a:r>
            <a:r>
              <a:rPr lang="en-US" baseline="0" dirty="0"/>
              <a:t> this lesson.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It’s an image. @TODO: Highlight image</a:t>
            </a:r>
          </a:p>
          <a:p>
            <a:endParaRPr lang="en-US" baseline="0" dirty="0"/>
          </a:p>
          <a:p>
            <a:r>
              <a:rPr lang="en-US" baseline="0" dirty="0"/>
              <a:t>And viewed as a data object, the data points might be the pixels, or the rows, or the columns, or even </a:t>
            </a:r>
            <a:r>
              <a:rPr lang="en-US" baseline="0" dirty="0" err="1"/>
              <a:t>subblocks</a:t>
            </a:r>
            <a:r>
              <a:rPr lang="en-US" baseline="0" dirty="0"/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Now, to store every pixel, for this image you’d need space for about 5.9 million elements.</a:t>
            </a:r>
          </a:p>
          <a:p>
            <a:endParaRPr lang="en-US" baseline="0" dirty="0"/>
          </a:p>
          <a:p>
            <a:r>
              <a:rPr lang="en-US" baseline="0" dirty="0"/>
              <a:t>@TODO: Highlight size</a:t>
            </a:r>
          </a:p>
          <a:p>
            <a:endParaRPr lang="en-US" baseline="0" dirty="0"/>
          </a:p>
          <a:p>
            <a:r>
              <a:rPr lang="en-US" baseline="0" dirty="0"/>
              <a:t>However, there is a lot of structure here that would allow you to find a smaller representation.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notebook, you’ll apply one such technique, called the truncated singular value decomposition, or SVD.</a:t>
            </a:r>
          </a:p>
          <a:p>
            <a:endParaRPr lang="en-US" baseline="0" dirty="0"/>
          </a:p>
          <a:p>
            <a:r>
              <a:rPr lang="en-US" baseline="0" dirty="0"/>
              <a:t>@TODO: Highlight ”truncated SVD”</a:t>
            </a:r>
          </a:p>
          <a:p>
            <a:endParaRPr lang="en-US" baseline="0" dirty="0"/>
          </a:p>
          <a:p>
            <a:r>
              <a:rPr lang="en-US" baseline="0" dirty="0"/>
              <a:t>Here is the 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It’s only 10% the size of the original! @TODO: Highlight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ustomXml" Target="../ink/ink2.xml"/><Relationship Id="rId5" Type="http://schemas.openxmlformats.org/officeDocument/2006/relationships/image" Target="../media/image8.png"/><Relationship Id="rId6" Type="http://schemas.openxmlformats.org/officeDocument/2006/relationships/customXml" Target="../ink/ink3.xml"/><Relationship Id="rId7" Type="http://schemas.openxmlformats.org/officeDocument/2006/relationships/image" Target="../media/image9.png"/><Relationship Id="rId8" Type="http://schemas.openxmlformats.org/officeDocument/2006/relationships/customXml" Target="../ink/ink4.xml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1.xm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sz="2600" dirty="0"/>
              <a:t>Compression via PCA+SVD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6" y="1124712"/>
            <a:ext cx="4502989" cy="3313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4712"/>
            <a:ext cx="4897374" cy="3875047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252349" y="1319253"/>
            <a:ext cx="4611277" cy="3473979"/>
          </a:xfrm>
        </p:spPr>
        <p:txBody>
          <a:bodyPr/>
          <a:lstStyle/>
          <a:p>
            <a:r>
              <a:rPr lang="en-US" dirty="0"/>
              <a:t>Compression task: Find a smaller representation of the data to</a:t>
            </a:r>
            <a:r>
              <a:rPr lang="is-IS" dirty="0"/>
              <a:t>…</a:t>
            </a:r>
          </a:p>
          <a:p>
            <a:endParaRPr lang="is-IS" dirty="0"/>
          </a:p>
          <a:p>
            <a:pPr marL="457200" indent="-457200">
              <a:buAutoNum type="arabicPeriod"/>
            </a:pPr>
            <a:r>
              <a:rPr lang="en-US" dirty="0"/>
              <a:t>m</a:t>
            </a:r>
            <a:r>
              <a:rPr lang="is-IS" dirty="0"/>
              <a:t>ake the dataset smaller to save space or time;</a:t>
            </a:r>
          </a:p>
          <a:p>
            <a:pPr marL="457200" indent="-457200">
              <a:buAutoNum type="arabicPeriod"/>
            </a:pPr>
            <a:endParaRPr lang="is-I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Motivation for compression</a:t>
            </a:r>
          </a:p>
        </p:txBody>
      </p:sp>
    </p:spTree>
    <p:extLst>
      <p:ext uri="{BB962C8B-B14F-4D97-AF65-F5344CB8AC3E}">
        <p14:creationId xmlns:p14="http://schemas.microsoft.com/office/powerpoint/2010/main" val="18576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252349" y="1319253"/>
            <a:ext cx="4611277" cy="3473979"/>
          </a:xfrm>
        </p:spPr>
        <p:txBody>
          <a:bodyPr/>
          <a:lstStyle/>
          <a:p>
            <a:r>
              <a:rPr lang="en-US" dirty="0"/>
              <a:t>Compression task: Find a smaller representation of the data to</a:t>
            </a:r>
            <a:r>
              <a:rPr lang="is-IS" dirty="0"/>
              <a:t>…</a:t>
            </a:r>
          </a:p>
          <a:p>
            <a:endParaRPr lang="is-IS" dirty="0"/>
          </a:p>
          <a:p>
            <a:pPr marL="457200" indent="-457200">
              <a:buAutoNum type="arabicPeriod"/>
            </a:pPr>
            <a:r>
              <a:rPr lang="en-US" dirty="0"/>
              <a:t>m</a:t>
            </a:r>
            <a:r>
              <a:rPr lang="is-IS" dirty="0"/>
              <a:t>ake the dataset smaller to save space or time;</a:t>
            </a:r>
          </a:p>
          <a:p>
            <a:pPr marL="457200" indent="-457200">
              <a:buFont typeface="Arial"/>
              <a:buAutoNum type="arabicPeriod"/>
            </a:pPr>
            <a:r>
              <a:rPr lang="is-IS" dirty="0"/>
              <a:t>reveal hidden structure(s).</a:t>
            </a:r>
          </a:p>
          <a:p>
            <a:pPr marL="457200" indent="-457200">
              <a:buAutoNum type="arabicPeriod"/>
            </a:pPr>
            <a:endParaRPr lang="is-I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Motivation for compression</a:t>
            </a:r>
          </a:p>
        </p:txBody>
      </p:sp>
    </p:spTree>
    <p:extLst>
      <p:ext uri="{BB962C8B-B14F-4D97-AF65-F5344CB8AC3E}">
        <p14:creationId xmlns:p14="http://schemas.microsoft.com/office/powerpoint/2010/main" val="1650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structure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988"/>
            <a:ext cx="6784915" cy="3829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3214" y="2986311"/>
            <a:ext cx="2242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latin typeface="Monaco" charset="0"/>
                <a:ea typeface="Monaco" charset="0"/>
                <a:cs typeface="Monaco" charset="0"/>
              </a:rPr>
              <a:t>setosa.io</a:t>
            </a:r>
            <a:r>
              <a:rPr lang="en-US" sz="1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400" dirty="0" err="1">
                <a:latin typeface="Monaco" charset="0"/>
                <a:ea typeface="Monaco" charset="0"/>
                <a:cs typeface="Monaco" charset="0"/>
              </a:rPr>
              <a:t>ev</a:t>
            </a:r>
            <a:endParaRPr 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27658" y="2854151"/>
            <a:ext cx="3404258" cy="305871"/>
            <a:chOff x="2727658" y="2854151"/>
            <a:chExt cx="3404258" cy="3058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1C9BDD08-1733-454C-93B5-80F21B96DE66}"/>
                    </a:ext>
                  </a:extLst>
                </p14:cNvPr>
                <p14:cNvContentPartPr/>
                <p14:nvPr/>
              </p14:nvContentPartPr>
              <p14:xfrm>
                <a:off x="2727658" y="2854151"/>
                <a:ext cx="131400" cy="12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1C9BDD08-1733-454C-93B5-80F21B96DE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3258" y="2839792"/>
                  <a:ext cx="159480" cy="15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="" xmlns:a16="http://schemas.microsoft.com/office/drawing/2014/main" id="{58CA633E-ADF1-4CF8-851D-4A2648B3812B}"/>
                    </a:ext>
                  </a:extLst>
                </p14:cNvPr>
                <p14:cNvContentPartPr/>
                <p14:nvPr/>
              </p14:nvContentPartPr>
              <p14:xfrm rot="236656">
                <a:off x="2826261" y="2920253"/>
                <a:ext cx="3211560" cy="1096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58CA633E-ADF1-4CF8-851D-4A2648B381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36656">
                  <a:off x="2811861" y="2905829"/>
                  <a:ext cx="3239640" cy="13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="" xmlns:a16="http://schemas.microsoft.com/office/drawing/2014/main" id="{E83ED247-F162-43A7-866F-26FC9C11EF54}"/>
                    </a:ext>
                  </a:extLst>
                </p14:cNvPr>
                <p14:cNvContentPartPr/>
                <p14:nvPr/>
              </p14:nvContentPartPr>
              <p14:xfrm>
                <a:off x="5947956" y="2949782"/>
                <a:ext cx="18396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E83ED247-F162-43A7-866F-26FC9C11EF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3584" y="2935407"/>
                  <a:ext cx="211985" cy="23827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/>
          <p:cNvSpPr/>
          <p:nvPr/>
        </p:nvSpPr>
        <p:spPr>
          <a:xfrm>
            <a:off x="157480" y="4772760"/>
            <a:ext cx="673100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9220" y="2514600"/>
            <a:ext cx="1831499" cy="737113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48982" y="2747125"/>
            <a:ext cx="1761898" cy="741680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structure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"/>
            <a:ext cx="9144000" cy="4572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11502" y="4359444"/>
            <a:ext cx="1223418" cy="25827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2982" y="4364926"/>
            <a:ext cx="1533298" cy="25827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7342" y="4359444"/>
            <a:ext cx="1533298" cy="25827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01382" y="4359444"/>
            <a:ext cx="1533298" cy="25827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structure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"/>
            <a:ext cx="9144000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30320" y="201168"/>
            <a:ext cx="431437" cy="25827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structure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structure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68"/>
            <a:ext cx="9144000" cy="4572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" y="201168"/>
            <a:ext cx="1163320" cy="4396232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6408"/>
            <a:ext cx="7073660" cy="4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9456"/>
            <a:ext cx="7073660" cy="471577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452880" y="4359444"/>
            <a:ext cx="6350000" cy="364956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-490220" y="2217420"/>
            <a:ext cx="4287520" cy="563880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10026"/>
            <a:ext cx="5279783" cy="542236"/>
          </a:xfrm>
        </p:spPr>
        <p:txBody>
          <a:bodyPr/>
          <a:lstStyle/>
          <a:p>
            <a:r>
              <a:rPr lang="en-US" sz="2600" dirty="0"/>
              <a:t>Compression via PCA+SVD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12535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503332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73671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0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A07C01-90D8-4A9F-B351-62061E03B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19456"/>
            <a:ext cx="7073660" cy="471577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354332" y="1656080"/>
            <a:ext cx="1752600" cy="502920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1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2349" y="1319253"/>
            <a:ext cx="4611277" cy="34739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Compression task: Find a smaller representation of the data to</a:t>
            </a:r>
            <a:r>
              <a:rPr lang="is-I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Motivation </a:t>
            </a:r>
            <a:r>
              <a:rPr lang="en-US" dirty="0" smtClean="0"/>
              <a:t>for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2349" y="1319253"/>
            <a:ext cx="4611277" cy="3473979"/>
          </a:xfrm>
        </p:spPr>
        <p:txBody>
          <a:bodyPr/>
          <a:lstStyle/>
          <a:p>
            <a:r>
              <a:rPr lang="en-US" dirty="0"/>
              <a:t>Compression task: Find a smaller representation of the data to</a:t>
            </a:r>
            <a:r>
              <a:rPr lang="is-IS" dirty="0"/>
              <a:t>…</a:t>
            </a:r>
          </a:p>
          <a:p>
            <a:endParaRPr lang="is-IS" dirty="0"/>
          </a:p>
          <a:p>
            <a:pPr marL="457200" indent="-457200">
              <a:buAutoNum type="arabicPeriod"/>
            </a:pPr>
            <a:r>
              <a:rPr lang="en-US" dirty="0"/>
              <a:t>m</a:t>
            </a:r>
            <a:r>
              <a:rPr lang="is-IS" dirty="0"/>
              <a:t>ake the dataset smaller to save space or time;</a:t>
            </a:r>
          </a:p>
          <a:p>
            <a:pPr marL="457200" indent="-457200">
              <a:buAutoNum type="arabicPeriod"/>
            </a:pPr>
            <a:endParaRPr lang="is-I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Motivation for compression</a:t>
            </a:r>
          </a:p>
        </p:txBody>
      </p:sp>
    </p:spTree>
    <p:extLst>
      <p:ext uri="{BB962C8B-B14F-4D97-AF65-F5344CB8AC3E}">
        <p14:creationId xmlns:p14="http://schemas.microsoft.com/office/powerpoint/2010/main" val="2355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6212"/>
            <a:ext cx="4897374" cy="38750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4712"/>
            <a:ext cx="4897374" cy="3875047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sp>
        <p:nvSpPr>
          <p:cNvPr id="7" name="Oval 6"/>
          <p:cNvSpPr/>
          <p:nvPr/>
        </p:nvSpPr>
        <p:spPr>
          <a:xfrm rot="20777236">
            <a:off x="272767" y="1703466"/>
            <a:ext cx="3978624" cy="2565400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4712"/>
            <a:ext cx="4897374" cy="3875047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sp>
        <p:nvSpPr>
          <p:cNvPr id="8" name="Oval 7"/>
          <p:cNvSpPr/>
          <p:nvPr/>
        </p:nvSpPr>
        <p:spPr>
          <a:xfrm>
            <a:off x="2521111" y="1463039"/>
            <a:ext cx="2305144" cy="584328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4712"/>
            <a:ext cx="4897374" cy="38750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72EC4A23-AA8E-4D2D-B98B-F0296D426DF2}"/>
                  </a:ext>
                </a:extLst>
              </p14:cNvPr>
              <p14:cNvContentPartPr/>
              <p14:nvPr/>
            </p14:nvContentPartPr>
            <p14:xfrm>
              <a:off x="5341907" y="1757848"/>
              <a:ext cx="2507220" cy="2240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2EC4A23-AA8E-4D2D-B98B-F0296D426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7870" y="1743450"/>
                <a:ext cx="2535294" cy="226835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sp>
        <p:nvSpPr>
          <p:cNvPr id="8" name="Oval 7"/>
          <p:cNvSpPr/>
          <p:nvPr/>
        </p:nvSpPr>
        <p:spPr>
          <a:xfrm>
            <a:off x="1706880" y="4231639"/>
            <a:ext cx="1219200" cy="391161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6" y="1124712"/>
            <a:ext cx="4502989" cy="3313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1124712"/>
            <a:ext cx="4897374" cy="3875047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dirty="0"/>
              <a:t>Compression example</a:t>
            </a:r>
          </a:p>
        </p:txBody>
      </p:sp>
      <p:sp>
        <p:nvSpPr>
          <p:cNvPr id="9" name="Oval 8"/>
          <p:cNvSpPr/>
          <p:nvPr/>
        </p:nvSpPr>
        <p:spPr>
          <a:xfrm>
            <a:off x="7548880" y="1483360"/>
            <a:ext cx="1468120" cy="741680"/>
          </a:xfrm>
          <a:prstGeom prst="ellipse">
            <a:avLst/>
          </a:prstGeom>
          <a:noFill/>
          <a:ln w="28575">
            <a:solidFill>
              <a:srgbClr val="E8CB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5120" y="4307840"/>
            <a:ext cx="731520" cy="248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848</Words>
  <Application>Microsoft Macintosh PowerPoint</Application>
  <PresentationFormat>On-screen Show (16:9)</PresentationFormat>
  <Paragraphs>118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Helvetica</vt:lpstr>
      <vt:lpstr>Monaco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Introduction to Computing for Data Analysis</vt:lpstr>
      <vt:lpstr>Motivation for compression</vt:lpstr>
      <vt:lpstr>Motivation for compression</vt:lpstr>
      <vt:lpstr>Compression example</vt:lpstr>
      <vt:lpstr>Compression example</vt:lpstr>
      <vt:lpstr>Compression example</vt:lpstr>
      <vt:lpstr>Compression example</vt:lpstr>
      <vt:lpstr>Compression example</vt:lpstr>
      <vt:lpstr>Compression example</vt:lpstr>
      <vt:lpstr>Motivation for compression</vt:lpstr>
      <vt:lpstr>Motivation for compression</vt:lpstr>
      <vt:lpstr>Hidden structure example</vt:lpstr>
      <vt:lpstr>Hidden structure example</vt:lpstr>
      <vt:lpstr>Hidden structure example</vt:lpstr>
      <vt:lpstr>Hidden structure example</vt:lpstr>
      <vt:lpstr>Hidden structure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Tsao, Jinn-Wei</cp:lastModifiedBy>
  <cp:revision>485</cp:revision>
  <dcterms:created xsi:type="dcterms:W3CDTF">2017-01-20T18:55:05Z</dcterms:created>
  <dcterms:modified xsi:type="dcterms:W3CDTF">2017-06-16T16:41:58Z</dcterms:modified>
</cp:coreProperties>
</file>