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6"/>
  </p:notesMasterIdLst>
  <p:handoutMasterIdLst>
    <p:handoutMasterId r:id="rId17"/>
  </p:handoutMasterIdLst>
  <p:sldIdLst>
    <p:sldId id="266" r:id="rId4"/>
    <p:sldId id="308" r:id="rId5"/>
    <p:sldId id="290" r:id="rId6"/>
    <p:sldId id="311" r:id="rId7"/>
    <p:sldId id="310" r:id="rId8"/>
    <p:sldId id="312" r:id="rId9"/>
    <p:sldId id="315" r:id="rId10"/>
    <p:sldId id="313" r:id="rId11"/>
    <p:sldId id="314" r:id="rId12"/>
    <p:sldId id="316" r:id="rId13"/>
    <p:sldId id="317" r:id="rId14"/>
    <p:sldId id="31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290"/>
            <p14:sldId id="311"/>
            <p14:sldId id="310"/>
            <p14:sldId id="312"/>
            <p14:sldId id="315"/>
            <p14:sldId id="313"/>
            <p14:sldId id="314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545"/>
    <a:srgbClr val="01A2B5"/>
    <a:srgbClr val="5F6C7D"/>
    <a:srgbClr val="4D586B"/>
    <a:srgbClr val="5F6C7E"/>
    <a:srgbClr val="BB4646"/>
    <a:srgbClr val="02A2B5"/>
    <a:srgbClr val="4687AC"/>
    <a:srgbClr val="6A99A8"/>
    <a:srgbClr val="407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 autoAdjust="0"/>
    <p:restoredTop sz="94669" autoAdjust="0"/>
  </p:normalViewPr>
  <p:slideViewPr>
    <p:cSldViewPr snapToGrid="0" snapToObjects="1">
      <p:cViewPr>
        <p:scale>
          <a:sx n="117" d="100"/>
          <a:sy n="117" d="100"/>
        </p:scale>
        <p:origin x="122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755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1292 3429 5120,'0'0'2016,"0"28"-1088,0-28-384,0 0 640,0 0-64,0 0 64</inkml:trace>
  <inkml:trace contextRef="#ctx0" brushRef="#br0" timeOffset="1">1279 3443 13600,'-11'0'1120,"-13"0"-128,1 13-193,0-13-63,-11 0-32,-12 14 32,0-1-128,0-13-64,11 27-160,-11-27-64,11 13-128,12 1 32,-12-1-192,23-13-32,-11 0-64,0 14-64,23-14 0,-11 0 0,11 13 96,0-13 0,-12 14 32,24-14 0,-12 13-96,0 2 0,11-15 128,-11 13 32,0 0-96,0 14-32,12-13-64,-12 26 96,0-13 64,11 0 128,-11 13-128,0 0-96,0 14 32,12 0 64,-12 1 64,0-15 32,0-13-160,0 13 32,0-13 64,0 0 32,0 0-32,0 13-128,0-27 32,0 14-32,0-13 0,0-1-1632,11-13-767,-11-13-1505,23-1-1856,-10-13 2016</inkml:trace>
  <inkml:trace contextRef="#ctx0" brushRef="#br0" timeOffset="2">830 3982 5632,'-12'0'2176,"12"0"-1152,0 0-480,0 0 640,0 0-480,0 0-64,0 0-256,12 0 0,-1-13-224,1 13-32,11-13 64,0-1-32,0 14 0,11-13-192,1-1 32,-12 14 0,13 0 64,-13 0-32,-12 14-32,12-1-64,0-13-32,-11 14-736,-1-1-224,1-13-1472,0 0-1504,-12 0 1184</inkml:trace>
  <inkml:trace contextRef="#ctx0" brushRef="#br0" timeOffset="3">1268 3982 6528,'0'0'2464,"12"0"-1344,-12 0-672,0 0 640,0 0-352,0 0 0,12 0-256,-12 0 32,0 14-288,0-1 0,0 1 0,0 26-32,0-13 32,0 13-128,0 2-64,0-2 64,0 0 0,0 0-32,11-13-64,-11-13-256,0-1-160,12-13-1984,-1-13-864,2-1-192</inkml:trace>
  <inkml:trace contextRef="#ctx0" brushRef="#br0" timeOffset="4">1222 3847 5120,'-46'-27'2016,"46"27"-1088,0 0-1152,0 0 256,23 0-160,0 0 96,0 0-2112,24 27-864</inkml:trace>
  <inkml:trace contextRef="#ctx0" brushRef="#br0" timeOffset="5">1407 4090 5504,'-12'40'2112,"12"-26"-1152,-11-14-288,11 0 800,0 14-192,0-14 32,11 0-320,-11 14-64,12-1-512,-12 0 96,11 1 63,1-1-191,-12 14 32,11 0-192,1-14-64,-12 14 64,11-12 64,-11-2-128,0 1-32,12-14-128,-12-14-32,12-14 96,0 1 32,-12 1-128,23-15 32,0 1-352,0-1-96,0 0 0,0 1 96,0 13 64,-11 0 96,11 14 192,0-1 64,-12 1 0,12 13-64,-11 13 96,-1 1 64,1 13 128,-12 13 64,11-13-32,1 13-32,-12-12-160,11-1-32,-11 0-96,12-14-96,-12 14-448,11-13-128,1-14-1759,-1 13-801,1-13-800</inkml:trace>
  <inkml:trace contextRef="#ctx0" brushRef="#br0" timeOffset="6">2193 4144 4992,'0'-14'1920,"0"14"-1024,0-27 0,0 14 800,0-1-384,0 1-96,-11 0-288,11-1-128,0 1-416,-12-14 96,12 13 96,0 1-65,-12 0 33,1-1-160,-1-13-64,1 27-64,-1 0 0,-12 0-64,13 0-32,-12 0-256,11 27 0,-22 0 96,11 27 64,0-14-96,0 0 32,11 15 0,1-1 0,-1 0 0,12-14 64,12 0-96,-1-13-64,1-14 128,-1 1 32,24-14 0,-12-14-64,0-26 32,11 0-32,-11-14 0,13-13 64,-13-15-32,-12 2 64,13-14-128,-13-14 0,1 13 32,-12 14 64,11 1-96,-11 13-64,0 26 64,-11 0 64,11 28 0,0-1-32,-12 14 96,12 27 0,-11 1 160,11 26 96,0-1-64,11 15 0,-11-1-32,12 13 0,-1 2-64,12-1-32,-11-14-192,11-13 32,-12-1 64,12 2 96,0-1-224,0-14-96,0-26-3296,-11-1-1439,23-13 63</inkml:trace>
  <inkml:trace contextRef="#ctx0" brushRef="#br0" timeOffset="7">2748 3887 6400,'-23'0'2368,"34"0"-1280,-11-13-864,0 13 640,24 0-320,-13-14 32,12 14-416,12-13-96,0 0-64,11-1-96,0 1 0,12-1-1216,-12 14-544,12 0-1120</inkml:trace>
  <inkml:trace contextRef="#ctx0" brushRef="#br0" timeOffset="8">2760 4184 4992,'-24'0'1920,"24"0"-1024,0 13-64,0-13 736,0 0 224,0 0 96,0 0-480,0 0-129,0-13-255,0-14-64,0-13-352,0-1-32,0 1-288,0 0-32,0 13-64,0-27-32,12-26-32,0-2 0,-12 15-224,11 0 0,1 12 32,-1 14 96,1 1 0,-12 13-32,11 0-128,1 14 0,-1 0 64,2 13 32,-2 0 32,1 13 0,11 27-96,-12 1 0,12-1 64,-11 27 64,11-12 0,0 12-32,0-13 32,0 14 32,0-1-32,-11-13-32,-1-14 32,12 14 32,-23-27-32,12 13 64,-1-13-128,-11-14 0,0 1-1792,0 13-863,0-14-2433</inkml:trace>
  <inkml:trace contextRef="#ctx0" brushRef="#br0" timeOffset="9">3557 3726 6272,'-23'0'2368,"0"0"-1280,12 0-224,11 0 928,-12 0-160,1 14 0,-1-14-417,1 0-127,-12 0-608,0 0-64,11 0 0,-11 0-160,0 13-64,0 0-192,11 1 0,-12 0-160,1 0 32,12-1 0,-1 1-32,12 13-384,0-1-128,12-12-224,-1-1 1,12 14 127,1-13 128,-1-1 224,1 0 128,-1 1 160,11-14 128,-11 13 32,0 1 64,0 13 0,-11-1 32,-1-12 416,-11-1 192,-11 14 128,11 0 31,-12 0-287,-11-14-128,12 14-256,-12-13-96,0-1-64,11 0 32,-11 1-704,12-14-288,-1 0-1407,0 0-513,12-14-1280</inkml:trace>
  <inkml:trace contextRef="#ctx0" brushRef="#br0" timeOffset="10">3881 3753 6528,'-12'-13'2464,"12"13"-1344,-11 0-192,11 0 896,-12 0-384,12 0-96,-11 0-353,-12 0-95,11-14-480,-11 14-32,0 0 32,12 0-160,-12 14-64,0-1-192,-12 0-64,12 15-64,0-14 96,-1 13-160,12 0 64,24 13-352,-1-27-192,2 14 32,-2-13 33,12-1 191,12 0 128,0 1 160,-12-1 128,11 1 32,-11-1 64,-11 14-64,11 0 64,-23-14 288,11 1 223,-11 13 33,0-14 0,-11 0-192,-1 1-32,1 13-256,-12-14-32,0 1-224,11-1 0,1-13-896,-12 0-352,23 0-1183,-12-13-385,24 13-928</inkml:trace>
  <inkml:trace contextRef="#ctx0" brushRef="#br0" timeOffset="11">4158 3847 6656,'-11'0'2528,"11"0"-1344,-12 0-320,12 0 864,-11 13-256,-12-13 0,0 14-353,10-1-127,-10 14-544,0-13-64,0 12 32,0-12-224,12 14-32,-1 12-160,12-13-32,0 13 32,12-13 0,11-13-96,0-1 64,11 0 32,-11-13 64,1-13-96,11-14 0,-12 0 32,0 0 64,-12 1-96,1-15-64,-12 14 64,0-1 0,-12-12-320,1 27-160,-1-14-544,1 13-127,-1 1-769,12 13-352,12-13-768,-1 13-1088,1 0 1408</inkml:trace>
  <inkml:trace contextRef="#ctx0" brushRef="#br0" timeOffset="12">4551 3780 7040,'-11'-14'2720,"11"14"-1472,0 0-1472,0 0 2336,0-13-768,-12 13-96,1 0-161,11-13-639,-12 26 96,0 0 96,-11 1-288,0 0-32,0 13-128,12 0 32,-12 13-192,-1 1-32,12 12 0,12 1 0,0-14-96,0-13 64,24 0 32,-1 0 64,23 0-96,0-27-64,1 0-2496,10-14-1023,12 14-961</inkml:trace>
  <inkml:trace contextRef="#ctx0" brushRef="#br0" timeOffset="13">4712 3376 4608,'0'-14'1760,"12"1"-960,22 13-736,-22-14 448,11 14 96,12 0 96,0 0-160,23 14 0,-12-14-320,0 13 64,0 14 128,0-13 64,-23 12 96,13 1 32,-25 0 96,12 0 320,-23 0 128,0 13-225,-11 2-95,-1-16-480,-22 28-128,-2-13-32,2 13 32,-1-13-96,0-1-32,12 0-96,0 1-32,12-1-128,11 0-32,0-13 96,11 0 32,1-14 64,11 1 64,11-1-96,1 1-64,11-1-32,-10-13 96,-2 0 64,1 13 128,-12-13-224,11 14 0,-11-14-1280,0 0-447,0 0-1633,0-14-1760,-11 1 1600</inkml:trace>
  <inkml:trace contextRef="#ctx0" brushRef="#br0" timeOffset="14">4886 3659 3712,'0'-27'1408,"-11"-1"-768,11-12 96,0 13 576,-12 0-128,12 0-64,0 14-192,0-14-128,0 0-416,0 14 192,0-1 64,0 14-64,0 0 0,0 0 32,0 27 0,0 0-64,0 13-1,0 14-223,0 13-64,0 15-128,0-2-96,0 2 0,0 12-32,0-27 64,12-13 32,-12 0-32,0-14-64,0-27-1184,0 1-479,0-14-1921,0 0-1824,11-40 1888</inkml:trace>
  <inkml:trace contextRef="#ctx0" brushRef="#br0" timeOffset="15">5476 3834 8192,'-12'0'3072,"12"0"-1664,0 13-1088,0-13 736,-11 0-384,11 13 32,0-13-64,0 14 63,0-1-383,11 14-32,-11 0 32,0 0-128,12 14 64,-12 0-160,11-15 0,1 15-96,-1-14-32,12-1-32,-11 1 0,11-13 64,-12-1 0,13-13-160,-1-13-32,-11-1-256,11-26-64,-12 13-63,1-13 31,0 0 64,11-1 128,-23 0 160,11 14 96,1-13 64,-12 13 96,11 13-32,1 1-32,-12 0 448,0 13 640,0 13-129,0-13-255,0 27-192,0 0-192,11 0 32,1 27-192,-1-13-96,1 12-32,-1-12-32,1-14 64,-1 13 32,12-27-1728,0 1-735,0-1-2561</inkml:trace>
  <inkml:trace contextRef="#ctx0" brushRef="#br0" timeOffset="16">6111 3241 4352,'-11'-13'1664,"-12"26"-896,23-13-896,-12 14 2784,1-1-800,11 14-288,0 0-320,11 27-768,1-1 192,-12 16 192,23-2-193,-12 1-63,1-1-352,-1 0-160,1 1 64,-1-1 128,1-13-160,-1-14 0,1 0-224,-12-13-64,11 0-2399,2 0-1089,-13-14-608</inkml:trace>
  <inkml:trace contextRef="#ctx0" brushRef="#br0" timeOffset="17">6331 3996 7424,'0'-14'2816,"0"14"-1536,0-13-640,0 13 864,12 0-512,-12-13-160,11 13-224,12-14-1,-11 14-319,11-13 32,11 13 32,-11-14-128,12 1-64,0-1-64,-11 14 0,-1-13 0,0 0 32,-12-1-64,1 1-64,-12-1 96,0 1 0,0-15-128,-12 14 32,1 1 64,-12 0 96,0 13-128,11 0-32,-11 13 0,-1 0 64,1 15-32,0-1-32,11 14 160,-11-1 32,12 14 192,-1-1 96,1-12-128,11 12-32,0-26-128,11 13-32,1-13-192,11 0 32,23-13 0,-11-1 64,12-13-1024,10 0-384,-10-13-4255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2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2287 7488 4480,'-12'-12'1664,"12"12"-896,0-12-64,0 12 736,0 0-160,0 0-32,0 0-288,0 0-64,0 0-480,12 0 256,-12 12 64,0 0 64,12 0-1,1 12-191,-13 1-32,12 11-64,0 0 96,-12 12-224,12 12 32,0-12-192,0-12-64,-12 0 0,12 13 32,0-25 32,0 12 32,-12-24-64,12 12-32,-12-12 96,0 0 160,12-12-160,-12-12-64,0 0-96,0-12-96,12 0 32,-12-12-32,12-12 0,-12 11 0,12-11-96,0 0 64,0-12 32,0 24 64,0-12-96,12 12-64,-12 11 64,0 1 0,12 12-64,0 12 0,-11 0 64,11 12 0,-12 12 32,0 1 0,12 11 0,-12 0 0,12 12-96,-12-12 0,0 12 128,0 0 32,0-12 0,0 1 32,0-1-64,-12 0-32,12-12 32,-12 0 32,12 0 32,0 0 32,-12-12-64,0 0 32,12-24-2688,-12 12-2495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400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5489 3700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1" timeOffset="1">5697 3831 5120,'0'0'2016,"0"0"-1088,0 8-160,0 0 768,0-8 0,8 7 64,-8 1-288,8 0-64,0 7-705,-8 1 33,8-1 64,-8 1-288,0-1-32,0 1-192,0-1-32,0-7-544,0 7-224,-8 1-2015,8-9-865,0 1-512</inkml:trace>
  <inkml:trace contextRef="#ctx0" brushRef="#br0" timeOffset="2">5883 3545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1" timeOffset="3">6191 3407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1" timeOffset="4">6538 3978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5">6985 3507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1" timeOffset="6">8286 3477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1" timeOffset="7">8186 3585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1" timeOffset="8">7355 3384 2560,'0'0'1056,"0"0"-576,0 0-416,0 0 192,0 0 0,0 0 64,-15 0 128,15 0 32,0 0 160,0 0 128</inkml:trace>
  <inkml:trace contextRef="#ctx0" brushRef="#br1" timeOffset="9">7325 3384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0" timeOffset="10">7510 3654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1" timeOffset="11">7641 3392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412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14651 6525 3968,'-12'-24'1568,"12"24"-832,0 0-224,0 0 512,0 0 64,0 0 160,0 0-352,0 0-64,0 0-480,0 0 224,0 0 128,0 0-224,0 0-32,0 0-64,0 0 64,0 0-96,-12 0-32,12 0-128,0 0-32,0 0 31,0 0 97,-12 0-128,12 0-96,0 0 160,0 0 96,0 0 32,0 0 32,0 0-192,0 0-64,0 0 0,0 0 64,-12 0 32,12 12 32,0-12-64,0 0 32,0 0 0,0 12 32,0-12-64,0 12 32,12 0-128,-12 0 0,0 25 256,0-13-352,12 0-64,-12 0 96,0 0 32,12 0 64,-12 0 64,0 0-96,12 12 0,-12-12-32,12 0-64,-12 0 32,0-12 32,12 0 32,-12 1 32,13-1 0,-13-24 0,12 12-64,-12 0 32,12-13 0,-12-11 32,12 12-160,-12-12 32,12-24-64,0 0 0,0 12 64,12-12 0,-12 12-96,0-1 64,12 13-32,0-12-64,-12 12 160,12 12 32,-24 0-96,24 12 32,-24-12 0,24 0 0,-12 0 0,12 12 64,-12-12-96,0 12 0,12-12 32,-12 12 64,0 0-32,0 0-32,0-12 32,-12 12-32,12 0-160,0 0-32,0 0-704,0 0-256,0 0-1184,-12 0-511,12 0-2017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57.18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2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3">11606 2517 6656,'12'12'2528,"-12"0"-1344,0 12-960,0-24 576,0 24-128,0 0-32,0 1-256,0-1-96,-24 12-160,12-12-96,0 12 0,-12-12-320,12 0-64,-12-12-2080,12 0-2112,0 0 1152</inkml:trace>
  <inkml:trace contextRef="#ctx0" brushRef="#br2" timeOffset="4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5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6">13039 2385 4096,'12'0'1568,"0"0"-832,12 0 416,-12 12 864,1 0-704,-13 0-256,12 0-352,0 12-160,-12 1-288,12-13-160,-12 12 0,-12 0-64,12 0 64,-24 12-832,11-12-384,1 12-1760,-12 0-1472,12-12 1632</inkml:trace>
  <inkml:trace contextRef="#ctx0" brushRef="#br3" timeOffset="7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8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1" timeOffset="9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1" timeOffset="10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0" timeOffset="11">19180 1896 7040,'-9'0'2720,"18"0"-1472,1-8-1024,-10 8 640,19 0-320,0-9-64,0 9-128,19-8-64,-19-1-160,19 9-224,-10 0-32,1 0 128,-1 0 64,1 0-800,-10 0-352,9 0-1024,-19 0-416,11 0-160</inkml:trace>
  <inkml:trace contextRef="#ctx0" brushRef="#br0" timeOffset="12">19237 2123 4992,'10'-8'1920,"9"8"-1024,0 0-544,0 0 480,-10-9-320,10 9-64,0 0-256,0-8-64,10 8-64,-1 0-64,1 0 96,-10 0-128,9 0 0,-9 0-1088,0 0-480</inkml:trace>
  <inkml:trace contextRef="#ctx0" brushRef="#br0" timeOffset="13">19266 2014 6656,'-29'0'2464,"29"0"-1344,0 0-832,0 0 896,19-8-480,0 8-352,0 0-160,0-9-128,0 9-64,10 0 96,-1-8-128,1 8 0,-10 0-544,9-8-256,1-1-1600,-11 9-1664,2-8 1152</inkml:trace>
  <inkml:trace contextRef="#ctx0" brushRef="#br0" timeOffset="14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1" timeOffset="15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1" timeOffset="16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0" timeOffset="17">21194 2216 4992,'0'0'1824,"9"0"-960,-9 0-320,0 0 704,10 8-352,-10-8-128,0 9-224,-10 8-32,10-9-288,-9 9-64,9 8-32,-10-8-352,10 0-96,-19 0-2464,19 0-1696,-19 0 1632</inkml:trace>
  <inkml:trace contextRef="#ctx0" brushRef="#br1" timeOffset="18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1" timeOffset="19">21753 2081 7296,'0'0'2816,"0"0"-1536,10-8-736,0 8 800,-10 0-288,0 0-64,9 8-288,-9-8-33,0 8-383,10 1 96,-10-1 64,0 9-32,0 0 0,0 8-320,0 1-32,0-10 0,9 1 32,-9 0-32,0 0-64,9 0 32,-9 0-32,10-9-1280,-1-8-4511</inkml:trace>
  <inkml:trace contextRef="#ctx0" brushRef="#br0" timeOffset="20">22057 2291 6784,'0'0'2624,"0"0"-1408,0 0-448,0 0 928,10 0-512,-10 0-128,9 0-480,1 0-192,-1 0-225,-9 9 33,10 7 224,-10-7 64,-10 8-256,1-1-96,-1 1-96,1 9 32,-1-18-448,1 9-160,-1-9-1983,10-8-3137</inkml:trace>
  <inkml:trace contextRef="#ctx0" brushRef="#br0" timeOffset="21">22399 2266 8960,'-38'0'3424,"38"0"-1856,0 0-1280,0 0 864,0 0-864,0 0-192,0 0-864,19 17-320,0-17-2784,0 0-1184,1 0 2304,-1 17 1216</inkml:trace>
  <inkml:trace contextRef="#ctx0" brushRef="#br0" timeOffset="22">22579 2258 8320,'0'0'3072,"0"0"-1664,0 0-1568,0 0-96,19 0-512,0 0-1984,0 0-928,0 17 1248,0-17 704</inkml:trace>
  <inkml:trace contextRef="#ctx0" brushRef="#br0" timeOffset="23">22826 2241 6784,'-19'0'2624,"19"0"-1408,0 0-512,0 0 896,0 0-768,0 0-256,19 0-480,-19 0-64,19 0-2784,0 0-1184,0 0 704,0 0 480</inkml:trace>
  <inkml:trace contextRef="#ctx0" brushRef="#br0" timeOffset="24">23111 2216 5120,'0'8'2016,"0"-8"-1088,10 9 32,-10-9 832,9 8-704,-9 0-192,10 1-480,-10-1-192,0 9-128,0 9-96,-10-10 96,1 10-64,-1-1 64,-9 0-576,9-8-192,1 0-2592,-1 0-1440,10-17 1952</inkml:trace>
  <inkml:trace contextRef="#ctx0" brushRef="#br1" timeOffset="25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1" timeOffset="26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1" timeOffset="27">24194 2350 7808,'0'-17'2880,"9"9"-1536,10 0-800,-9 8 864,-1 0-512,10 0-192,-10-9-512,11 9-96,-11 0-96,1 0-576,9 0-160,-10 9-1760,1-1-2464</inkml:trace>
  <inkml:trace contextRef="#ctx0" brushRef="#br0" timeOffset="28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1" timeOffset="29">24488 2266 6784,'-10'0'2624,"10"0"-1408,0 9-512,10-9 896,-10 8-192,0 1-32,0-1-289,0 1-127,10 7-512,-10-7-128,9 8-96,-9-9-192,0 9 0,0-9-32,10 9 64,-10-8-384,0-1-96,9 0-1855,-9 1-801,0-9-1248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57.21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8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19">2812 3675 6784,'0'-7'2624,"7"7"-1408,1 0-512,-8-8 832,8 8-512,7 0-128,-7 0-448,15-8-192,0 8-160,-7 0-448,7-8-64,8 8-3744</inkml:trace>
  <inkml:trace contextRef="#ctx0" brushRef="#br1" timeOffset="20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1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2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3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4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5">4546 3768 5120,'0'0'2016,"0"0"-1088,0 8-160,0 0 768,0-8 0,8 7 64,-8 1-288,8 0-64,0 7-705,-8 1 33,8-1 64,-8 1-288,0-1-32,0 1-192,0-1-32,0-7-544,0 7-224,-8 1-2015,8-9-865,0 1-512</inkml:trace>
  <inkml:trace contextRef="#ctx0" brushRef="#br3" timeOffset="26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7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8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0" timeOffset="30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1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2" timeOffset="32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6204 3321 2560,'0'0'1056,"0"0"-576,0 0-416,0 0 192,0 0 0,0 0 64,-15 0 128,15 0 32,0 0 160,0 0 128</inkml:trace>
  <inkml:trace contextRef="#ctx0" brushRef="#br0" timeOffset="35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0" timeOffset="36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7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8">8883 3510 4096,'-16'-8'1568,"16"8"-832,0 0-96,8 0 608,0 0-256,0-8-32,-1 8-256,9 0-128,-8-8-320,7 8-96,8 0-32,-8 0-64,9 0-64,-9-7-64,1 7 32,-1 0 32,0 0 64,-7 7-1248,0-7-512</inkml:trace>
  <inkml:trace contextRef="#ctx0" brushRef="#br3" timeOffset="39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0">9553 3664 6400,'8'0'2368,"-8"7"-1280,8 1-576,-8-8 768,0 8-384,0-1-128,0 1-288,0 0-64,0 8-256,-8-9-96,0 9-32,1-1-256,-1 1-96,0-1-1088,1 1-512,-1-9-1472</inkml:trace>
  <inkml:trace contextRef="#ctx0" brushRef="#br3" timeOffset="41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2">10131 3487 6272,'0'0'2368,"0"0"-1280,8 0-992,-8 0 544,8-8-320,7 8-32,8 0-320,-7-8-32,7 8 0,0 0-1184,8 8-480,0-8-896</inkml:trace>
  <inkml:trace contextRef="#ctx0" brushRef="#br0" timeOffset="43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4">10641 3756 3968,'0'15'1568,"0"-15"-832,0 0 416,0 0 1504,0 0-704</inkml:trace>
  <inkml:trace contextRef="#ctx0" brushRef="#br3" timeOffset="45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6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7">2373 5609 4736,'0'0'1824,"12"-12"-960,0 12-384,0-12 640,0 0-544,0 0-224,12 0-224,13 0-32,-1 0-64,0 0-32,0 12 96,0-12-928,-12 12-288,-12 0-1504</inkml:trace>
  <inkml:trace contextRef="#ctx0" brushRef="#br1" timeOffset="48">2820 5176 2688,'0'0'1056,"0"0"-576,0 0-64,12 0 448,0 0 64,-12 0 96,0-12-64,12 12 32,-12 0-64,0 0 0,0 0-512,-12 0 320,12 0 128,-12 0-192,0 0-32,0 0 32,0 12 448,-13-12-225,1 0-255,0 0-96,-12 0-128,12 0 0,0 0-160,-13 0-96,13 0 0,0 0 32,12 0-96,-12 0 0,0 0-96,12 0-32,0 0 32,0 0 0,-12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1" timeOffset="49">2940 5597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1" timeOffset="50">3180 5585 6656,'-12'0'2464,"12"0"-1344,0 0-672,0 0 640,12 0 96,-12 12 128,12-12-64,-12 12-65,12-12-639,0 12-32,0 13 0,-12-13-128,24 12 32,-12 0-192,0 12 32,0-12-32,0-12 96,-12 12-160,12-12-32,-12 0 64,12-12 96,-12 12 224,0-24 64,12 12-288,-12-12-96,0-12-128,12 0-64,-12 0 32,12 0 32,0 0-192,12 12-32,-12-12-32,1-1 128,11 1-1376,12 0-544,-12 0-2239,12 12-929,1 24 1248</inkml:trace>
  <inkml:trace contextRef="#ctx0" brushRef="#br1" timeOffset="51">4228 5622 6400,'-12'0'2464,"24"0"-1344,-12 0-832,0 0 608,0 0-320,0 0 0,12 0-288,0-12-32,12 12-128,-12-12-32,12 12 32,0-12-64,0-12-64,0 0 32,0 12-32,-12 0 0,-12-12 0,12 12 64,-24-1 32,0 13-128,12-12-32,-12 12 224,-12 0 192,12 0 128,-12 12 0,-12-12 32,12 25 0,0-1-128,0 0-65,-1 0-63,1 0 0,0 12-64,24 0 32,0 0-128,0 0-64,24-12 0,0 12-32,13-12 64,-1 0 32,12-12-736,0-12-287,0-12-1953,0 0-768,12-12-32</inkml:trace>
  <inkml:trace contextRef="#ctx0" brushRef="#br1" timeOffset="52">4709 5477 5120,'-48'0'2016,"24"0"-1088,24 0-320,0 0 736</inkml:trace>
  <inkml:trace contextRef="#ctx0" brushRef="#br1" timeOffset="53">4649 5502 12224,'12'24'1600,"12"0"-800,1 0-160,-1 0-64,0 0-128,0 0-1,-12 12-191,12-12 0,0 0-32,0 0 32,-12 0-128,12-12-32,0 0 256,-12-12 64,0-12-64,0-12 32,0 12-224,0-24-32,0 12-128,-12-24-96,12 12-96,-12 0-32,0-12-800,12 24-352,-12-13-1215,0 13-513,12 24-736</inkml:trace>
  <inkml:trace contextRef="#ctx0" brushRef="#br1" timeOffset="54">5142 5694 6400,'-12'0'2368,"12"0"-1280,0 0-704,0 0 608,12 0-32,-12 0 64,12 0-128,1 0 0,11-12-512,0 12-160,-12-12-64,12-12-192,0 12 32,-12 0 128,0-24 64,0 12-160,-12 0 0,-12 0-32,12 12 64,-12-12-96,0 11 0,0 1-32,0 12 0,0-12 64,0 24 64,0-12-192,0 12 32,0 25 32,0-13 96,0 12 0,12 0 64,-13 0 0,26 12 96,-13-12-160,24 0-96,12 0 96,-12-12 32,12-12-352,0 0-128,0 0-2080,12-12-800,-12-12-320</inkml:trace>
  <inkml:trace contextRef="#ctx0" brushRef="#br1" timeOffset="55">5563 5465 5888,'-24'0'2176,"0"0"-1152,24 0-480,0 0 704</inkml:trace>
  <inkml:trace contextRef="#ctx0" brushRef="#br1" timeOffset="56">5527 5502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1" timeOffset="57">5913 5561 5888,'0'12'2176,"0"-12"-1152,0 12-64,0-12 832,0 0 0,0 0 128,0 12-513,0-12-127,0 12-736,0-12-32,0 12 0,0 0-64,0 13 64,0-13-224,12 12-96,-12 0-96,24-12 0,-11 0-64,11 0 64,0-24-64,0 12 64,0-12-64,0 0 64,12-12-416,-12 12-192,0-24 64,-12 11 0,12-11 128,-12 12 32,0 12 192,-12 0 96,12 0 32,-12 0-32,0 24-64,0 12 320,0-12 0,12 12 96,-12 0-128,12 0 32,0 13-32,-12-13 32,12 12 0,0 0 64,0-12-96,0 12-64,-12 0 0,0 0 32,12 12-96,-24 1 0,12-13 32,-24-12 0,12 12-64,-12-12-64,-12 0 32,12 0-32,-12-12-1280,12 0-576,-24-12-3359,12 0-2241,0-12 3136</inkml:trace>
  <inkml:trace contextRef="#ctx0" brushRef="#br4" timeOffset="58">6984 5394 6656,'-12'-12'2528,"12"0"-1344,0 12-384,0 0 864,0 0-416,0 0-64,0 0-224,0 0-33,0 0-511,0 12 256,0 0 160,12 0-96,-12 0 32,12 12-224,-12 12-64,0 0-160,0-12 32,12 12-64,-12 0 64,0-12-128,0-12 160,0 24-64,0-24-128,0 0 64,0-12-32,0 0 32,12 0-128,-12-12-96,0 0 0,0-12 32,0 0-32,12-12-32,-12 0-64,12 0 32,0 0-32,0 12-64,0-12 96,0 0 64,0 12 0,12 0 64,-12 12-224,12-13-32,0 13 64,0 0 32,13 0-32,-13 0 64,0 12 32,12 0 0,-24 0-352,12 0-160,-12-12-608,1 12-224,-1 0-1760,-12 0-3839</inkml:trace>
  <inkml:trace contextRef="#ctx0" brushRef="#br0" timeOffset="59">7646 5465 8448,'0'0'3168,"0"-12"-1728,12 12-1536,0 0 608,0 0-448,12 0-96,12 0-160,12 0 32,-12 0-3488,13 0-1536</inkml:trace>
  <inkml:trace contextRef="#ctx0" brushRef="#br0" timeOffset="60">7983 5260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4" timeOffset="61">8429 5044 5888,'-12'-36'2272,"24"12"-1216,-12 12-608,12 0 704,0 12-448,12-12-128,1 0-288,23 12-128,-12-12-64,0 12-96,12 0 32,0 0-32,0 12 0,-12 0 64,1 0 32,-1 12 32,-12-12 64,0 12 192,0-12 128,-12 12 160,0 0 128,-12-12 64,0 12 31,-12-12-287,-12 12-32,0-11-160,0 11 64,-12 0-192,12-12-32,-13 12-64,1 0-32,12-12 32,-12 0 96,12-12-64,0 12-128,12 1-64,0-1 0,-12-12-32,24 12-160,-12-12 32,12 12 64,-12 0 32,12-12-64,12 12 64,0-12-32,12 12 0,-12-12 128,0 12 32,12 0-128,0 0 32,12 0 64,-12 0 32,12 0 32,1 0 64,-1 12-32,0 0 0,0-12-96,-12 12 32,0-12 64,0 0 64,-12 0 32,0 0 0,0 0 0,0 0 0,0 0-64,-12-12 32,12 0-64,0 12 0,-12-12-32,0 0 0,0 0-224,0 0 0,12 0-480,-12-12-160,0 12-1888,0 0-768,0 0-2047</inkml:trace>
  <inkml:trace contextRef="#ctx0" brushRef="#br4" timeOffset="62">8441 4984 6784,'0'-12'2624,"0"12"-1408,0 0-704,0 0 768,0 0-320,12 0-64,-12 12 32,12-12 128,0 24-577,-12 0 161,12 0 96,-12 12-32,13 0-32,-13 13-160,0-1 0,0 12-160,0 1 32,12-1-160,-12 0-64,0-12-64,12-12 0,-12 0-64,0-12-32,0 0 32,0 0 32,12-12-1152,-12-12-544,0 0-2335,0 0-1057,-12-12 864</inkml:trace>
  <inkml:trace contextRef="#ctx0" brushRef="#br1" timeOffset="63">10030 5370 3072,'-12'-12'1216,"12"12"-640,0-12 96,0 12 608,0-12-128,0 12 64,-12-12-64,0 12 64,-12 0-672,12-12 192,-12 0 32,0 12 32,0 0 64,0 0-288,0 12 0,0 0-225,-12 0 33,11 12-160,1 12 32,0-12-160,12 24 0,12-24-32,12 0 32,0 0-64,12-12-32,0-12 96,13-12 0,-1-12-128,12 0 32,-12 0-64,0-12-64,0-12 96,-12 0 0,0 0 32,-12 0 64,0-12-32,0 11-32,-12 1-64,0 0 32,-12-1 96,0 13 96,0 0 0,12 0 0,-12 12-32,12 0 64,-12 0-96,12 12 0,0 12-96,0 0-32,0 12 32,12 12 64,-12 0 96,12 24 64,0 0-96,0 13-96,0-13 128,1 12 128,-1-11-224,12-1-96,0 0 0,-12-12 0,12 0-64,-12-12 64,12 0-1600,-12 0-639,12-12-1921,-12 0-1536,12-12 2176</inkml:trace>
  <inkml:trace contextRef="#ctx0" brushRef="#br1" timeOffset="64">10403 5201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1" timeOffset="65">4047 6887 7040,'-24'0'2624,"24"0"-1408,12 0-1280,0-12 544,13 12-288,-1 0 64,12-12-160,12 12-64,0 0 0,0-12-896,0 12-288,0 0-1888</inkml:trace>
  <inkml:trace contextRef="#ctx0" brushRef="#br1" timeOffset="66">4516 6525 3840,'0'-12'1472,"0"24"-768,0-12-480,12 0 832,-12 0-192,0 0-160,0 0-96,0 0-352,0 0 384,-12 0 224,12 0-96,-12 12-64,0-24 32,-12 24 0,0-12-128,-12 0-32,12 0-128,0-12 32,-12 12-129,0 0 33,0 0-160,12-12-64,-1 12-160,1 0 0,0 0 0,12-12 64,0 12-32,0 0-32,0 0-128,12 0 0,-12 0 128,12 0 128,0 0-96,0 12-96,0 0 32,0 0 0,12 12 32,-12-12 64,0 13 32,12 11 32,-12 0 64,0 0 96,12 12 0,-12 0 0,0 0-32,0 13 0,12-13 0,-12 0 0,0 0-64,12-12-32,-12-12-32,12 0 64,0 0-32,-12-12 0,12-12-896,0 0-352,-12 0-2431,13 0-993,-13-12 352</inkml:trace>
  <inkml:trace contextRef="#ctx0" brushRef="#br1" timeOffset="67">4564 6851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1" timeOffset="68">4793 6923 6016,'0'0'2272,"0"-12"-1216,0 12 160,0 0 1024,0 0-512,12 0-128,-12 0-513,0 12-191,12 0-512,0 0 96,-12 0 96,12 12-256,1 12-96,-1 13 0,0-25 0,-12 0-32,12 0 32,0 0 64,-12-12 160,12 0-64,0-12 96,-12 0-128,12 0 32,0-12-224,-12-12-32,12 0-128,0-12-96,0 12-32,12-13 0,0 13-896,0 0-384,0 0-1600,24 12-703,0 0-1153</inkml:trace>
  <inkml:trace contextRef="#ctx0" brushRef="#br1" timeOffset="69">5876 7008 5376,'-24'0'2016,"12"0"-1088,0 0 96,0 0 864,0 0-224,12 0-32,-12 0-576,12 0-256,0 0-449,12 0-223,-12 0-32,12 0-64,0-12 64,12 0-64,-12 0 64,12 12-64,0-12-32,0 0-64,1 0 32,-1-12 96,0 11 96,-12 1-64,-12 0-64,12 12 0,-24-24-32,0 24 0,0 0 64,-12-12 32,-1 12 96,1 12 32,0-12 32,-12 12 0,0 12 0,12-12 0,0 13 0,0 11-128,12 0-32,12 0-96,0 0-32,12-12-32,12 12 0,0-12 0,0 0 0,12-12-288,0 0-160,12-12-1504,1 0-671,-13-12-1665,0 0-832,13-12 2624</inkml:trace>
  <inkml:trace contextRef="#ctx0" brushRef="#br1" timeOffset="70">6177 6863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1" timeOffset="71">6611 7139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1" timeOffset="72">7008 6851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1" timeOffset="73">7393 6863 5376,'0'12'2016,"0"-12"-1088,0 0-160,12 12 768,-12-12-64,0 12 64,0-12-64,0 13-33,0-1-799,0 0-32,12 0 64,-12 12-192,0 0 0,12 0-288,0 0-128,0 0 32,0 0 0,12-12-32,0 0 32,13-24-128,-13 0 0,12-12 96,0 0 96,-12 0-224,0 0-96,0 0 0,0 0 32,-12 0 64,0-1 96,-12 13 64,12 0-32,0 0-128,-12 12 32,12 0-32,-12 12 0,12-12 192,-12 24 160,12-11 128,0 11 128,0 24-224,0-12-32,-12 12-96,12 0-32,-12-12 32,0 12 32,0-11-32,-12 11 32,12-12-128,-12 0 0,0 0 32,-12-12 64,12 0 96,-24-12 64,12 0-160,-12 0-128,0-12-128,12 0 32,-12-12-2240,0 0-928</inkml:trace>
  <inkml:trace contextRef="#ctx0" brushRef="#br0" timeOffset="74">8236 6718 5632,'0'-12'2112,"24"0"-1152,0 0-480,0 12 576,0 0-448,12 0-96,0 0-320,0 12-64,12-12-64,1 12 32,-13 0 64,-12 12 128,0-11 64,0 11 544,-11-12 192,-1 12-64,-12-12 31,-12 12-255,-1-12-96,-11 0-320,0 0-96,0 0-224,0 0-128,12-12-768,-12 12-320,12-12-2207,12 0-961,0 0 608</inkml:trace>
  <inkml:trace contextRef="#ctx0" brushRef="#br0" timeOffset="75">8308 6730 6784,'0'-12'2624,"0"12"-1408,12 0-928,-12 0 704,0 0 32,12 12 160,-12 13 64,12-13 31,0 12-703,0 12 160,-12 12 128,12 12-192,-12 12-64,12 13-160,-12-13-32,12 0-160,-12 0-96,12-12 0,0 1-32,-12-13 0,0 0 0,12-12-64,-12-12 32,0 0-704,-12-12-2816,0-12-799,12-24-769</inkml:trace>
  <inkml:trace contextRef="#ctx0" brushRef="#br0" timeOffset="76">9151 6791 5120,'-12'0'2016,"0"0"-1088,0 0 256,12 0 896,0-12-544,0 12-160,-12-12-384,12 12-96,-12-12-481,0 12 161,0-13 160,0 13-32,0 0 32,0 0-256,-12 0-64,-13 0-160,13 13 0,0 11-224,0-12-96,0 12-64,0 0 0,12 0 160,0 0 32,12 0-160,0-12 0,12 12-128,-12-24 0,24 12-320,0-12-32,-12 0-128,12-12-64,0 12 0,-12-12 1,0-12 223,13 12 96,-13 0 160,0-12 128,-12 12 160,12-12 64,-12 12 0,0 0 32,0 0 352,0 12 192,0-12-64,0 12 63,0 0-63,0 12 160,12 12-128,-12-12-320,0 12-96,12 0-64,0 0 0,-12 0-160,24 0-32,-12 0-128,12 0-32,0-12-1856,0-12-831,12 0-1697</inkml:trace>
  <inkml:trace contextRef="#ctx0" brushRef="#br0" timeOffset="77">9343 6718 7296,'-12'-12'2720,"12"24"-1472,0-12-480,0 0 928,0 12-512,0 0-192,12 1-321,0 11-95,-12 0-320,12 0-160,-12 12-64,12 0-32,0 0 0,0 0-160,12 0 32,-12-12-1631,1-24-673,-1 12-1792</inkml:trace>
  <inkml:trace contextRef="#ctx0" brushRef="#br0" timeOffset="78">9331 6501 4864,'0'-24'1824,"0"24"-960,24 0-1280,0 0 128,0 0-1664,24 24-736</inkml:trace>
  <inkml:trace contextRef="#ctx0" brushRef="#br0" timeOffset="79">9584 6778 11136,'0'24'4224,"-12"-24"-2305,24 12-1823,-12 0 896,0 0-288,12 0 32,-12 12-96,24 0-96,-12 1-288,0 11-160,0 0 0,0 0-64,0-12 64,0 1 64,-12-13 64,0 0 160,0-24 96,-12 0-256,24 0-128,-12-13-160,0-11-32,12 12 64,-12-12 64,12 12-160,-12-13-32,12 1-384,0 12-32,12 0-128,1 12 0,-1-12-512,12 24-160,0-12-1631,13 12-673,-13-12-288</inkml:trace>
  <inkml:trace contextRef="#ctx0" brushRef="#br0" timeOffset="80">10885 6345 3840,'0'-12'1472,"0"12"-768,0 0 384,0 0 736,0 0-160,-13 0-32,1 0-288,12 12-128,-24-12-672,12 24 160,0-12 159,-12 24 1,0 1 64,0 23-448,0 0-128,0 12-224,12-12-32,0 0-32,12 0-64,12 0 32,12 1-32,0-25-576,0 0-256,12-12-2175,0 1-993,12-13-192</inkml:trace>
  <inkml:trace contextRef="#ctx0" brushRef="#br3" timeOffset="81">11270 6694 5504,'-12'-12'2112,"0"12"-1152,12 0-64,0 0 800,0 0-448,0-12-160,0 12-128,-12-12-64,12 12-480,-12-12 160,0 12 95,0-12-159,12 12 32,-12-12-128,0 12 0,0 0-160,0 0-96,-12 12-64,0 12-96,0-12 32,0 24-32,-1 0-96,13-11 64,0 11 32,12-12 64,12 12-96,0-12 0,1-12 96,11 12 32,-12-24-192,12 12-64,0-24-384,-12 12-96,12-12-256,0-12-63,0-12-129,-12 12 32,12-12 288,-12 12 160,0-13 256,0 13 224,0 0 288,-12 0 160,0 0 960,0 0-352,0 24 0,0 0-257,0 12-63,0 0-128,0 12 32,0 0-224,12 12-32,-12-12-128,12 1-32,0-1-96,12 12-32,-12-12-1248,12 0-479,12-12-3073</inkml:trace>
  <inkml:trace contextRef="#ctx0" brushRef="#br0" timeOffset="82">11691 6875 8320,'12'12'3072,"0"-12"-1664,-12 12-864,12 1 800,0-1-224,-12 0 63,0 12-383,0 12-192,0 0-320,-12 0-128,0-12-32,12 0-64,-12 0-64,12-12-960,-12 0-480,12-12-2527,0 0-2081,0 0 2176</inkml:trace>
  <inkml:trace contextRef="#ctx0" brushRef="#br3" timeOffset="83">11847 6345 7424,'-12'0'2816,"12"-12"-1536,0 12-448,0 0 928,0 0-928,12 0-352,0 12 160,-12 0 95,12 0-351,0 24 288,-12 1 64,12 11-160,-12 0 0,12 0-224,-12 0-32,12-12-128,0 0-32,-12 0 32,12-12 32,-12-12-32,12 12-32,0-24-96,0 12-64,1-12 32,11-12-32,0 0 0,0 0 0,0 0-288,0 0-128,0 12 128,0-12 96,0 12 32,0 0 128,0 0-64,0 0-32,0 12 160,-12 0 32,12 0 0,-12 12 32,0-12 0,0 0 96,-12 0 32,0 0 96,-12-12 32,-12 12 96,0 0-224,0-12-64,0 12-160,-12-12-32,0 0-192,0-12-96,12 12-1856,0-12-800,0 0-2367</inkml:trace>
  <inkml:trace contextRef="#ctx0" brushRef="#br0" timeOffset="84">12509 6188 7296,'-12'-12'2816,"12"12"-1536,0 0-992,0 0 608,0 0-448,12 12-160,12 12 64,0 0 96,0 0-224,0 12 64,1 0 128,11 12-32,-12 13 32,0-1 128,0-12 31,-12 13 129,-12-1 32,0-12-32,-12 0 32,0-12 0,0 12 32,-12-12-512,0-12-192,0 0-160,-1 0-32,13-12-2720,12 0-4319</inkml:trace>
  <inkml:trace contextRef="#ctx0" brushRef="#br1" timeOffset="85">13280 6454 6144,'-12'-25'2368,"-1"13"-1280,26 0-640,-13 12 640,12 0-704,-12 0-160,12 0-1600,12 0-608,0 12-832,-12 0-352</inkml:trace>
  <inkml:trace contextRef="#ctx0" brushRef="#br1" timeOffset="86">13291 6718 6784,'0'-12'2624,"0"12"-1408,0 0-288,0 0 896,0 0-576,0 0-224,0 0-256,12 12-129,-12 0-319,12 0 64,0 13 64,0-1-160,0 0-96,-12 0-96,12 0 0,0 12-64,-12-12-32,12-12-64,-12 12 32,0-12-2367,-12-12-1569,12 12-1952,0-24 2080</inkml:trace>
  <inkml:trace contextRef="#ctx0" brushRef="#br1" timeOffset="87">13508 6682 7808,'-12'0'2976,"12"0"-1600,0 0-768,12 12 928,-12-12-192,12 12 63,-12 0-415,12 12-128,-12-11-512,12 11 64,0 0 96,-12 12-128,0-12-64,0 12-32,0-12 32,12 0-32,-12-12 64,0 0-64,0 0 64,0-12-128,12-12 32,-12 0-160,12 0-64,0-12 0,12 0-32,0-12-224,0 12 0,-12-12-64,12 12 32,1 12 64,-13 0 128,12-1-32,-12 13 32,12 0 0,0 13 0,-12-1 64,12 12 64,-12-12-32,1 12-32,-1 0 32,0 0 32,-12 0-32,12 0 64,0-12-640,-12 0-256,12 0-2752,0-12-1279,-12 0 95</inkml:trace>
  <inkml:trace contextRef="#ctx0" brushRef="#br1" timeOffset="88">15807 6658 5760,'0'-12'2176,"0"12"-1152,-13 0-480,13 0 704,0 0-64,0 0 0,-12 0-160,0-12 0,0 12-576,-12 0 96,12 0 95,0 12-159,-12-12 0,0 12-160,0 0 32,0 0-64,0 12 0,12 0-256,0 0 0,12 0-32,-12 0 0,24 0 0,-12-12 0,24 0 64,-12 0 32,0-12-320,12 0-160,0-12 32,0 12 128,0-24-96,0 0 64,-12-12 192,0 0 192,0 0-128,0-12-64,-12-13-64,12 13 96,-12 0 0,0-12 96,0 12-32,-12 12-32,12-12-64,0 11 32,0 1 96,0 0 96,0 24-64,0 0 0,0 12 320,0 0-96,12 24 64,-12 0-96,13 12 0,-13 1-96,12 11 32,-12 12-64,12 0 64,0 0-64,0-12 64,-12 1-128,12-1 0,0 0-96,0-24-96,0 12-2624,12-24-2239,13 0-1793,-13-24 2976</inkml:trace>
  <inkml:trace contextRef="#ctx0" brushRef="#br1" timeOffset="89">16121 6561 19455,'0'12'1056,"-13"0"-192,1 13-384,0-1-160,0-12-96,12 24 0,0 0-192,0-12-96,0 0 32,12 0 64,0 0 0,13-12-32,-1 0-192,12-12-32,0 0-128,-12-12 64,0 0 160,0-12 128,-12 0 96,0 12 32,-12-24-64,-12 12-64,12 0 32,-24-12 32,12 0-256,0 11-32,0 1-1216,0 0-480,12 12-1727,12 0-2529</inkml:trace>
  <inkml:trace contextRef="#ctx0" brushRef="#br1" timeOffset="90">16132 6610 8576,'0'-48'3232,"0"48"-1728,0 0-896,0 0 832,0 0-193,0 0 1</inkml:trace>
  <inkml:trace contextRef="#ctx0" brushRef="#br2" timeOffset="91">5828 7934 4736,'-48'0'1824,"48"0"-960,-24 0-160,24 0 736</inkml:trace>
  <inkml:trace contextRef="#ctx0" brushRef="#br2" timeOffset="92">5768 7934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2" timeOffset="93">6081 7922 4352,'-12'0'1664,"12"0"-896,0 0 160,0 0 800,0 0-640,0 0-224,0 12-32,0 0 0,12 0-416,-12 0 256,0 12 160,12 13 32,-12-1 63,0 0-159,0 0-96,12 12 0,-12 0-32,0 0-288,13-12-64,-13 13 128,0-13 96,0-12-128,12 0-64,-12 0-96,0 0-64,12-12-96,-12 0 32,0 12-64,0-12 64,0 0-64,0 0 64,0 0-480,0-12-160,0 0-1888,12-12-4479</inkml:trace>
  <inkml:trace contextRef="#ctx0" brushRef="#br0" timeOffset="94">6804 7898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24 32,0 0-32,0 0 32,0 12 0,0 1 96,0-1-96,0 0 0,0 1-32,0-1 32,0-12-64,0 12 64,0 0 64,0-24 128,12 12-128,-12-12-96,0-12-32,12 0-32,-12 0 64,12 0 32,0-12-32,0 0-64,0 12-64,0-12 32,0 0 32,12 0 64,-12-12-384,0 0-96,-12 12-800,25 0-320,-13 0-2175,0 12-2785</inkml:trace>
  <inkml:trace contextRef="#ctx0" brushRef="#br3" timeOffset="95">7177 8247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0" timeOffset="96">7502 8488 6784,'-12'0'2528,"12"13"-1344,12-1-544,-12-12 768,0 12-576,12 0-128,-12 0-96,12 12 0,0 0-320,0 0 32,-12 12 96,-12-12-161,12 0-63,0 0-32,-12 0 32,12-12-160,0 0-96,0 0-1599,-12-12-641,12 0-1952</inkml:trace>
  <inkml:trace contextRef="#ctx0" brushRef="#br3" timeOffset="97">7694 8006 5504,'-24'-12'2112,"24"0"-1152,0 0-64,12 12 800,-12 0-448,0 0-160,12-12-256,-12 12-96,12 0-384,0 12 224,-12 0 63,12 0 33,-12 24 64,12 0-128,-12 0 0,0 12-256,0 1-64,0-13-96,0 12-32,0-24-96,0 13 32,12-13-128,0-12 0,-12 12 96,12-24 96,12 12-224,0-24 0,-12 12-160,13 0 64,-1-12-192,0 0-32,0-12 0,0 12 64,-12-1 128,12 1 96,-12 12 64,13-12 96,-13 12-32,0 12-32,0 0 96,0 1 64,-12 11 128,0-12 224,-12 0 128,12 0-32,-12 12-64,0-12-96,-12 0-32,11 0-160,-11 0 0,-12-12-160,12 0 0,0 12-192,0-12 0,-1 0-1376,13-12-608,0 12-2463</inkml:trace>
  <inkml:trace contextRef="#ctx0" brushRef="#br0" timeOffset="98">8332 7982 8448,'-12'-12'3168,"12"12"-1728,0 0-1184,0-12 768,12 12-576,-12 0-160,12-12-256,12 12-32,0 0 0,0 0 64,0 0 32,0 0-128,0 0 32,1 12 0,-1-12 64,-12 0 320,12 12 224,-12-12 447,0 0-127,-12 12 0,12 0-160,-12 12-96,0 0-224,0 0-32,-12 0-256,12 0-96,0 0 96,0 12 128,0 1-96,0-1-32,0 0 0,0 0 32,0 1-96,0-1 0,12-12-32,0 12 32,-12-12-64,12 12 64,-12-12 0,12 0 96,-12 12-160,13-24-96,-13 12 160,0-12 96,12 0-192,-12 0 32,0 0 160,-12-12 192,12 12-64,-13-12 64,-11 0-224,12-12-32,-12 12 0,12 0 0,-12 0-64,0 0-64,0 0-128,11 0 0,1 0-448,0 0-96,0-12-3040,12 12-1343,0 0-609</inkml:trace>
  <inkml:trace contextRef="#ctx0" brushRef="#br0" timeOffset="99">13436 7970 6400,'0'-12'2368,"0"12"-1280,0 0-416,0 0 704,0 0-192,0 12 32,0-12-224,12 12-32,-12 0-545,0 24 33,0 0 64,0-12 160,0 0 64,0 12-192,0-12 0,0 13-256,0-13-96,0 12 32,0-12-192,12-12-32,-12 12-288,0-11-64,0-13-1440,0 12-639,0 0-6145,0-36 4320</inkml:trace>
  <inkml:trace contextRef="#ctx0" brushRef="#br0" timeOffset="100">13268 8187 7808,'-13'0'2880,"13"0"-1536,13 0-992,-1 0 672,0 0-608,12 12-160,12-12-320,0 0-32,12 0-2080,12 0-864,0 0-160,-12 0 0</inkml:trace>
  <inkml:trace contextRef="#ctx0" brushRef="#br0" timeOffset="101">14182 8175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  <inkml:trace contextRef="#ctx0" brushRef="#br0" timeOffset="102">14074 8524 7808,'-12'-12'2976,"24"12"-1600,0 0-832,0 0 864,0 0-672,12 0-160,12 0-352,-12 0-160,25 0-32,-1 0 32,0 0 32,1 0-32,-1 0-64,0 0-64,0 0 32,-12 0-32,0 0-64,0 12-1408,-24-12-544</inkml:trace>
  <inkml:trace contextRef="#ctx0" brushRef="#br0" timeOffset="103">9115 8368 6784,'-36'-24'2624,"36"36"-1408,0-24-448,0 12 864,0 0-704,12 0-192,0 0-448,12 0-128,1 0-96,11-13-64,12 13 32,0 13-128,0-13 64,0 0 32,0 0 0,12 0 0,-12 0 64,0-13-32,1 13-32,-1-12 32,-12 12 32,0 0-32,-11 0-32,-1 0 32,0 0-32,-12 0 64,0 0 32,0 0-32,0 0-608,-12 0-288,12 12-3296</inkml:trace>
  <inkml:trace contextRef="#ctx0" brushRef="#br0" timeOffset="104">9308 8188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2" timeOffset="105">10198 7898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2" timeOffset="106">10427 7946 5888,'-12'0'2176,"12"0"-1152,0 0-352,0 0 704,12 12-192,-12 0-64,12-12-128,-12 12-64,12 12-512,0 12 96,-12 0 127,0 0-63,12 0 32,-12 13-32,0-1-64,0 0-64,0 1-32,0-13-32,0 12 0,0 0-64,0 0 32,12-12-192,-12 0-32,12-12 0,-12 0 0,12 0-64,-12-12-64,12 0-128,-12-12 0,12 0-4032,0 0-1663</inkml:trace>
  <inkml:trace contextRef="#ctx0" brushRef="#br0" timeOffset="107">11173 7874 4864,'0'0'1824,"0"0"-960,0 0 32,0 0 800,0 0-224,0 0-64,0 0-192,-12 12 32,12-12-672,-12 0 159,0 0 129,0 0 0,-12 0 128,0 0-416,0 0-96,-1 0-352,1 0-96,0-12-32,0 12 0,0 0 0,12 0 0,0 12-96,0-12 64,12 0-32,0 12-64,0-12 96,12 12 64,-12-12 0,12 12-32,-12 0 32,12 12-32,-12 0-96,0 12 64,0 0 32,0 12 64,0 0 32,0 1 96,0-1-96,0 0 0,0 1 96,0-13 32,0 0 32,0 0 0,0 12-64,0-12 32,12-12-128,0 0-64,-12 0 0,12-12 32,0 0-96,12 0-64,-12-12 128,0 12 32,13-12-96,-13 0 32,12 0-64,0 0 0,-12 0-224,12 12-128,-12-12-1472,0 0-608,12 0-2879</inkml:trace>
  <inkml:trace contextRef="#ctx0" brushRef="#br3" timeOffset="108">11475 8236 7040,'-12'-12'2624,"12"12"-1408,0-12-288,0 12 896,0 0-576,0-12-224,0 12-129,0-12-31,0 12-448,-12-13 96,12 1 64,-12 0-64,0 12 96,0 0-256,0 12-128,0-12-128,-12 12 0,12 13-64,-13-13 64,13 24-128,0 0 0,0 0-32,0 0 0,12-12 0,0 0 0,12 0-96,0 0-32,0-12-352,12-12-96,1 0 96,-13 0 96,0-12 96,12 12 64,-12-24 192,0 12 32,0-12 64,0 0 0,-12 12 64,0-12 96,12 12 128,-12 0 64,0 0-96,0 12 0,12-12-32,-12 12 96,0 24 256,0 0-320,0 0-128,12 0-160,0 0 0,0 12-480,12-12-128,-12-12-2080,12 0-927,0 0-865</inkml:trace>
  <inkml:trace contextRef="#ctx0" brushRef="#br0" timeOffset="109">11775 8476 6272,'0'0'2368,"0"0"-1280,0 24 64,24-24 960,-24 25-288,24-1-97</inkml:trace>
  <inkml:trace contextRef="#ctx0" brushRef="#br0" timeOffset="110">11811 8560 18175,'0'36'928,"0"0"-224,0-12-480,0 12-160,0-12-416,-12-12-96,12 0-2176,12 0-3775</inkml:trace>
  <inkml:trace contextRef="#ctx0" brushRef="#br3" timeOffset="111">12112 7898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0" timeOffset="112">12631 7887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57.329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0" timeOffset="1">18573 3460 7040,'0'0'2624,"9"0"-1408,10-9-1344,0 9 480,0-8-128,0-1 32,10 1-224,9-1 0,9 1-32,1 8-96,-10 8 64,0-8-2432,19 0-1824,-20 0 1536</inkml:trace>
  <inkml:trace contextRef="#ctx0" brushRef="#br1" timeOffset="2">19409 3376 5504,'0'0'2112,"9"0"-1152,1 0-832,-1 0 480,1 0-352,9-9-64,0 9-128,0 0 32,10 0-64,-1-8-576,-9 8-192,19 0-1824</inkml:trace>
  <inkml:trace contextRef="#ctx0" brushRef="#br1" timeOffset="3">19399 3309 3968,'0'0'1568,"0"0"-832,10 0 128,-10 0 736,9 0-480,1-9-224,-1 9-480,10-8-128,0 8-160,0-17-160,0 9 0,10 8 32,-10-9 64,0 9-896,0 9-352,0-9-1760</inkml:trace>
  <inkml:trace contextRef="#ctx0" brushRef="#br1" timeOffset="4">19494 3485 4608,'0'0'1760,"0"0"-960,0 0-320,0 0 640,10 0-256,-10 0-32,9 0-288,10-8-64,0 8-288,0 0-192,0-9-32,9 9-384,1-8-160,-1 8-2496</inkml:trace>
  <inkml:trace contextRef="#ctx0" brushRef="#br1" timeOffset="5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0" timeOffset="6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0" timeOffset="7">20776 3326 5376,'0'-18'2016,"0"-15"-1088,0 16-608,0 17 544</inkml:trace>
  <inkml:trace contextRef="#ctx0" brushRef="#br0" timeOffset="8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9">21412 3485 4608,'0'0'1760,"0"0"-960,0 8-32,10-8 768,-10 9-352,9-9-96,-9 9-448,0-1-64,10 0-352,-10 1-128,0 8-64,0-1-832,-10 9-256,10-8-2336</inkml:trace>
  <inkml:trace contextRef="#ctx0" brushRef="#br0" timeOffset="10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0" timeOffset="11">22048 3451 6784,'0'0'2528,"0"0"-1344,10 0-384,-10 0 800,9 8-256,-9-8 32,10 0-449,-1 9-95,-9-1-480,10-8-288,-1 17-128,-9 0 32,0-9 64,10 9-64,-10 0 0,0 0-960,0-9-3839</inkml:trace>
  <inkml:trace contextRef="#ctx0" brushRef="#br1" timeOffset="12">22333 3493 6272,'19'0'2368,"-19"0"-1280,0 0-864,0 0 576,0 9-64,9-9 96,-9 9-320,0-9-64,10 8-256,-1 0 0,-9 1 32,10 8-96,-10 8-96,0-8 64,-10-1 0,1 2-32,-1-2-64,-9-7-128,10 8-64,-1-9-1536,1 0-608,-1 1-992</inkml:trace>
  <inkml:trace contextRef="#ctx0" brushRef="#br1" timeOffset="13">22590 3502 7168,'0'-17'2720,"0"17"-1472,38 0-1312,-38 0 544,19 0-512,-19 0-32,19 0-2304,-19 0-960,19 17 800,-19-17 544</inkml:trace>
  <inkml:trace contextRef="#ctx0" brushRef="#br1" timeOffset="14">22732 3519 5120,'0'0'2016,"0"0"-1088,0 0-2432,0 0-288,0 0-32,38 0 128</inkml:trace>
  <inkml:trace contextRef="#ctx0" brushRef="#br1" timeOffset="15">22941 3485 5632,'-19'0'2176,"19"0"-1152,19 0-928,-19 0 480,19 0-448,-19 0-128,19 0-2624,0 0-1184</inkml:trace>
  <inkml:trace contextRef="#ctx0" brushRef="#br1" timeOffset="16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0" timeOffset="17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0" timeOffset="18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0" timeOffset="19">24298 3544 7552,'10'-8'2880,"-1"-1"-1536,1 9-992,-1 0 672,1-8-192,-10 8-32,9 0-288,0 0-160,10 0-128,1 0-64,-1 0-384,-10 0-96,10 0-1312,-9 0-608,-1 0-1536</inkml:trace>
  <inkml:trace contextRef="#ctx0" brushRef="#br0" timeOffset="20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21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57.351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10101 6116 4352,'-12'-12'1664,"12"0"-896,-13 12-608,13 0 352,-12 0-384,12-12-32,-12 0 96,-12 12 128,0-24-160,12 12-96,-12 12 32,-12-12 64,12 0 64,-12 12 160,0 0 96,-12 0-64,0-12 0,12 12-32,-12 0 0,0 0 64,-13 0 64,13 12-160,0-12 32,-1 12-224,-11 0-96,0 0-32,12 0-32,0 0 0,0-12 0,0 12 128,-12-12 64,12 12 64,11-12 0,-11 12-64,12-12 32,0 12-128,11-12 0,-11 12-32,0-12-64,0 0 32,12 12 32,0-12-32,0 12 64,0-12-128,0 12-64,0-12 64,0 12 64,0 0 0,0 0-32,0 0 32,0-12-32,0 12 128,0 0 160,0 0-96,-1 0-32,13 0 64,0 0 0,-12 0-192,12 0-64,0 0-96,0 0 96,0 0 0,0 0 96,0 0-32,0 12-32,0-12 32,-13 12 32,13-11-32,0 11-32,0 0 32,0 0 32,0 0 32,0 0 95,0 0-95,0 1-64,0-13 0,12 12 32,-12 0 32,0-12 96,0 0-32,12 12 0,-12 0-96,12-12-64,-12 12 32,0 0-32,12 0-96,0 0 64,-12-12 32,0 12 64,12 0 160,-12 0 192,12 0-160,-12 0-64,12-12-32,0 24-32,-12-24-160,12 13-32,0-1 96,0 0 96,0 0-32,0-12-64,0 12-96,0-12 32,0 12 160,0 1 160,0-13-160,0 0 0,0 12-64,0-12 32,0 0-64,0 12-32,12-12 32,-12 0 32,0 12-32,12-12-32,-12 0 32,12 0-32,-12 12 0,12-12 64,-12 0-32,12 0-32,-12 0 32,12 0 32,-12-12 32,12 12 32,-12 12-64,12-12-64,0-12 32,-12 12 32,12 0-96,0 12 0,0-24 96,0 24 32,0-12-32,0-12-64,0 12 96,0 0-128,0 0-64,0-12 128,0 12 32,-12-12 0,12 12-64,1-12-64,-13 13 32,12-13 32,0 12 0,-12 0 64,12-12 96,0 12-64,0 0-64,-12-12-96,12 12-32,-12 0 128,12 0 32,0 0-160,0-12 0,0 12 96,0 0 64,0 0-160,13-12 128,-13 12 128,0-12-160,0 0 0,0 13 0,12-13 0,-12 0 64,0 0 32,-12 0-32,12 0-64,0 12-64,0-12 32,0 0-32,0 0 0,-12 0 128,12 0 32,0 0-32,0 0-64,-12 0 32,24 0-32,0 0-96,-12 0 160,12-12 64,-12 12-96,12-13-96,-12 13 96,12-12 32,-12 12-96,0-12-32,12 12 96,-12 0 32,0 0 0,0-12-64,13 12-64,-13-12 32,0 12 96,12-12 32,0 12-128,-12 0-32,12-12 96,-12 12 32,0 0 0,12 0-64,-11-12-64,11 12 32,-12 0 32,12-12 0,-12 12 0,12 0 0,0-12 64,0 12 32,0-12-32,0 12-64,0 0 32,0 0-32,0-12 0,0 0 0,12 12 0,-12-13 0,12 1 0,0 12 64,-12-12-32,13 0-32,-13 12 32,12-24-32,12 12 0,-11 12 0,-1-24 0,0 12 64,12 0-96,-12 0 0,12 0 32,0 12 64,-12-12-96,12 0 0,0 0 32,-12 0 64,12 12-96,1-12 0,-1 12 32,0-12 64,1 12-32,11 0-32,-12 0 32,0-12-32,0 12 64,12 0 32,0 0-128,0-12-32,-12 12-64,13 0 96,-1 0 0,1 0 32,-1 0 0,0 0 64,0 0-32,12 0-32,0 0 32,-12 0 32,12 0-96,1 0 0,-13 0 32,1 0 64,-13 12-96,12-12 0,0 0-32,0 12 0,-12-12 64,0 0 64,24 12-32,-24-12-32,1 12 32,-1-12-32,0 0 0,1 12 0,-1-12 0,0 0 0,0 12 0,0 0 0,0 0 0,0-12 0,0 12 0,0 0 0,-12 0 0,13 0 0,-1-12 0,0 12 0,-12 0-96,13-12 64,-1 12 32,0-12 64,0 12-32,0-12-32,-12 12 32,12-12-32,-12 12 0,0-12 0,0 0-96,12 12 64,1-12 32,-13 12 64,12-12-32,-11 13-32,-1-13 32,12 0-32,0 12 0,0-12 64,-12 0-96,0 0 0,0 12 96,0-12 32,12 0-32,-12 0-64,0 0-64,1 0 32,-1 0-32,-12 0 0,12 0 64,0 0 64,-11 0-96,23 0 0,-12 0 32,-12 0 0,12 0 0,-12 12 64,12-12 32,-12 0 32,0-12-160,0 12-32,12 0 32,-12 0 64,0 0 0,0 0-32,0-12 32,0 12-32,0-12 0,1 12 0,-1 0 0,-12-13 64,12 13-96,-12 0 0,24-12 96,-24 12 32,13-12-192,-13 12 0,0-12 96,0 12 128,12 0-96,-12-12-96,0 12 32,0-12 64,0 12-64,0-12 0,0 0 96,12 12 32,0-12-128,0-12 96,0 24 32,-12-12-192,0 0 0,12 12 32,-12-12 32,12 0 96,-12 0 32,0 12-128,12-12-32,-12 0 96,12 12 32,-12-12-96,12 0-32,-12 12 32,12-12 64,-11 12 64,-1-12 96,12 0-160,-12 12-96,0-12 32,0 0 64,0 0 0,0 0-32,0 0-64,0-12-32,0 12 128,-12-12 32,12 12 0,1-12 32,-13 12-128,12 0 0,-12-13 96,12 13 32,-12-12-128,0 0 32,12 0 0,-12-12 0,0 0 0,0 11 0,12-11 0,-12 12 0,0-12 0,0 12 0,0-12 64,0 0 32,0 12-32,0-12-64,-12 12 32,12-12-32,0 12-96,0-12 64,0-12 32,-12 11 0,12 1 0,0 0 64,-12 12-96,0-12-64,12-1 64,-13 1 64,1 0 0,12 0-32,-24 0-64,12 0 32,-12 0 96,0 0 32,0-12-128,12 0 32,-13 12 0,-11 0 0,12 0-96,0-1 64,-12 13 32,0 0 0,-12-12 0,12 12 64,0-1-96,-12 1 0,0 0-32,0 12 0,0-12 128,-13 12 32,13 0-128,-13 0 32,1-12 0,0 12 64,0 0-96,-12 12-64,0-12 64,12 0 0,-12-12 32,-1 12 64,1 12-96,-1-24 0,1 24 32,-12-12 0,0 0 0,0 24 0,-12-12 0,-1 0 0,12 12-96,-11 0 64,-12 0 32,24 0 0,-12-12 0,11 12 0,-11 0 0,11 0 0,-11-12 0,0 0 64,0 12-32,12-12 64,-1 12-64,1-12-32,-1 12-64,13 0-32,0-12-96,-12 12 32,12 0 160,0-12 64,12 12-96,-13-12-32,1 12 32,-1 0 64,13 0 0,-12 0 64,0 0-128,12 0 0,0 0 96,0 0 32,-1 1-128,1-1-32,0 0 32,11 0 0,-11 0 32,12 0 0,-12 0 0,0 0 0,12 0 0,-12 12 0,12-24 64,-12 24 32,11-24-32,-11 13-64,12-1 32,-13 0 32,13 0-96,12 0 0,-12 0 32,12 12 0,12-12 0,0 0 0,0 0-96,12 0 0,-12-12-640,12 12-320,-12-12-3423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57.352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14651 6525 3968,'-12'-24'1568,"12"24"-832,0 0-224,0 0 512,0 0 64,0 0 160,0 0-352,0 0-64,0 0-480,0 0 224,0 0 128,0 0-224,0 0-32,0 0-64,0 0 64,0 0-96,-12 0-32,12 0-128,0 0-32,0 0 31,0 0 97,-12 0-128,12 0-96,0 0 160,0 0 96,0 0 32,0 0 32,0 0-192,0 0-64,0 0 0,0 0 64,-12 0 32,12 12 32,0-12-64,0 0 32,0 0 0,0 12 32,0-12-64,0 12 32,12 0-128,-12 0 0,0 25 256,0-13-352,12 0-64,-12 0 96,0 0 32,12 0 64,-12 0 64,0 0-96,12 12 0,-12-12-32,12 0-64,-12 0 32,0-12 32,12 0 32,-12 1 32,13-1 0,-13-24 0,12 12-64,-12 0 32,12-13 0,-12-11 32,12 12-160,-12-12 32,12-24-64,0 0 0,0 12 64,12-12 0,-12 12-96,0-1 64,12 13-32,0-12-64,-12 12 160,12 12 32,-24 0-96,24 12 32,-24-12 0,24 0 0,-12 0 0,12 12 64,-12-12-96,0 12 0,12-12 32,-12 12 64,0 0-32,0 0-32,0-12 32,-12 12-32,12 0-160,0 0-32,0 0-704,0 0-256,0 0-1184,-12 0-511,12 0-2017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69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704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74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2373 5609 4736,'0'0'1824,"12"-12"-960,0 12-384,0-12 640,0 0-544,0 0-224,12 0-224,13 0-32,-1 0-64,0 0-32,0 12 96,0-12-928,-12 12-288,-12 0-1504</inkml:trace>
  <inkml:trace contextRef="#ctx0" brushRef="#br1" timeOffset="49">2820 5176 2688,'0'0'1056,"0"0"-576,0 0-64,12 0 448,0 0 64,-12 0 96,0-12-64,12 12 32,-12 0-64,0 0 0,0 0-512,-12 0 320,12 0 128,-12 0-192,0 0-32,0 0 32,0 12 448,-13-12-225,1 0-255,0 0-96,-12 0-128,12 0 0,0 0-160,-13 0-96,13 0 0,0 0 32,12 0-96,-12 0 0,0 0-96,12 0-32,0 0 32,0 0 0,-12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1" timeOffset="50">2940 5597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1" timeOffset="51">3180 5585 6656,'-12'0'2464,"12"0"-1344,0 0-672,0 0 640,12 0 96,-12 12 128,12-12-64,-12 12-65,12-12-639,0 12-32,0 13 0,-12-13-128,24 12 32,-12 0-192,0 12 32,0-12-32,0-12 96,-12 12-160,12-12-32,-12 0 64,12-12 96,-12 12 224,0-24 64,12 12-288,-12-12-96,0-12-128,12 0-64,-12 0 32,12 0 32,0 0-192,12 12-32,-12-12-32,1-1 128,11 1-1376,12 0-544,-12 0-2239,12 12-929,1 24 1248</inkml:trace>
  <inkml:trace contextRef="#ctx0" brushRef="#br1" timeOffset="52">4228 5622 6400,'-12'0'2464,"24"0"-1344,-12 0-832,0 0 608,0 0-320,0 0 0,12 0-288,0-12-32,12 12-128,-12-12-32,12 12 32,0-12-64,0-12-64,0 0 32,0 12-32,-12 0 0,-12-12 0,12 12 64,-24-1 32,0 13-128,12-12-32,-12 12 224,-12 0 192,12 0 128,-12 12 0,-12-12 32,12 25 0,0-1-128,0 0-65,-1 0-63,1 0 0,0 12-64,24 0 32,0 0-128,0 0-64,24-12 0,0 12-32,13-12 64,-1 0 32,12-12-736,0-12-287,0-12-1953,0 0-768,12-12-32</inkml:trace>
  <inkml:trace contextRef="#ctx0" brushRef="#br1" timeOffset="53">4709 5477 5120,'-48'0'2016,"24"0"-1088,24 0-320,0 0 736</inkml:trace>
  <inkml:trace contextRef="#ctx0" brushRef="#br1" timeOffset="54">4649 5502 12224,'12'24'1600,"12"0"-800,1 0-160,-1 0-64,0 0-128,0 0-1,-12 12-191,12-12 0,0 0-32,0 0 32,-12 0-128,12-12-32,0 0 256,-12-12 64,0-12-64,0-12 32,0 12-224,0-24-32,0 12-128,-12-24-96,12 12-96,-12 0-32,0-12-800,12 24-352,-12-13-1215,0 13-513,12 24-736</inkml:trace>
  <inkml:trace contextRef="#ctx0" brushRef="#br1" timeOffset="55">5142 5694 6400,'-12'0'2368,"12"0"-1280,0 0-704,0 0 608,12 0-32,-12 0 64,12 0-128,1 0 0,11-12-512,0 12-160,-12-12-64,12-12-192,0 12 32,-12 0 128,0-24 64,0 12-160,-12 0 0,-12 0-32,12 12 64,-12-12-96,0 11 0,0 1-32,0 12 0,0-12 64,0 24 64,0-12-192,0 12 32,0 25 32,0-13 96,0 12 0,12 0 64,-13 0 0,26 12 96,-13-12-160,24 0-96,12 0 96,-12-12 32,12-12-352,0 0-128,0 0-2080,12-12-800,-12-12-320</inkml:trace>
  <inkml:trace contextRef="#ctx0" brushRef="#br1" timeOffset="56">5563 5465 5888,'-24'0'2176,"0"0"-1152,24 0-480,0 0 704</inkml:trace>
  <inkml:trace contextRef="#ctx0" brushRef="#br1" timeOffset="57">5527 5502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1" timeOffset="58">5913 5561 5888,'0'12'2176,"0"-12"-1152,0 12-64,0-12 832,0 0 0,0 0 128,0 12-513,0-12-127,0 12-736,0-12-32,0 12 0,0 0-64,0 13 64,0-13-224,12 12-96,-12 0-96,24-12 0,-11 0-64,11 0 64,0-24-64,0 12 64,0-12-64,0 0 64,12-12-416,-12 12-192,0-24 64,-12 11 0,12-11 128,-12 12 32,0 12 192,-12 0 96,12 0 32,-12 0-32,0 24-64,0 12 320,0-12 0,12 12 96,-12 0-128,12 0 32,0 13-32,-12-13 32,12 12 0,0 0 64,0-12-96,0 12-64,-12 0 0,0 0 32,12 12-96,-24 1 0,12-13 32,-24-12 0,12 12-64,-12-12-64,-12 0 32,12 0-32,-12-12-1280,12 0-576,-24-12-3359,12 0-2241,0-12 3136</inkml:trace>
  <inkml:trace contextRef="#ctx0" brushRef="#br4" timeOffset="59">6984 5394 6656,'-12'-12'2528,"12"0"-1344,0 12-384,0 0 864,0 0-416,0 0-64,0 0-224,0 0-33,0 0-511,0 12 256,0 0 160,12 0-96,-12 0 32,12 12-224,-12 12-64,0 0-160,0-12 32,12 12-64,-12 0 64,0-12-128,0-12 160,0 24-64,0-24-128,0 0 64,0-12-32,0 0 32,12 0-128,-12-12-96,0 0 0,0-12 32,0 0-32,12-12-32,-12 0-64,12 0 32,0 0-32,0 12-64,0-12 96,0 0 64,0 12 0,12 0 64,-12 12-224,12-13-32,0 13 64,0 0 32,13 0-32,-13 0 64,0 12 32,12 0 0,-24 0-352,12 0-160,-12-12-608,1 12-224,-1 0-1760,-12 0-3839</inkml:trace>
  <inkml:trace contextRef="#ctx0" brushRef="#br0" timeOffset="60">7646 5465 8448,'0'0'3168,"0"-12"-1728,12 12-1536,0 0 608,0 0-448,12 0-96,12 0-160,12 0 32,-12 0-3488,13 0-1536</inkml:trace>
  <inkml:trace contextRef="#ctx0" brushRef="#br0" timeOffset="61">7983 5260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4" timeOffset="62">8429 5044 5888,'-12'-36'2272,"24"12"-1216,-12 12-608,12 0 704,0 12-448,12-12-128,1 0-288,23 12-128,-12-12-64,0 12-96,12 0 32,0 0-32,0 12 0,-12 0 64,1 0 32,-1 12 32,-12-12 64,0 12 192,0-12 128,-12 12 160,0 0 128,-12-12 64,0 12 31,-12-12-287,-12 12-32,0-11-160,0 11 64,-12 0-192,12-12-32,-13 12-64,1 0-32,12-12 32,-12 0 96,12-12-64,0 12-128,12 1-64,0-1 0,-12-12-32,24 12-160,-12-12 32,12 12 64,-12 0 32,12-12-64,12 12 64,0-12-32,12 12 0,-12-12 128,0 12 32,12 0-128,0 0 32,12 0 64,-12 0 32,12 0 32,1 0 64,-1 12-32,0 0 0,0-12-96,-12 12 32,0-12 64,0 0 64,-12 0 32,0 0 0,0 0 0,0 0 0,0 0-64,-12-12 32,12 0-64,0 12 0,-12-12-32,0 0 0,0 0-224,0 0 0,12 0-480,-12-12-160,0 12-1888,0 0-768,0 0-2047</inkml:trace>
  <inkml:trace contextRef="#ctx0" brushRef="#br4" timeOffset="63">8441 4984 6784,'0'-12'2624,"0"12"-1408,0 0-704,0 0 768,0 0-320,12 0-64,-12 12 32,12-12 128,0 24-577,-12 0 161,12 0 96,-12 12-32,13 0-32,-13 13-160,0-1 0,0 12-160,0 1 32,12-1-160,-12 0-64,0-12-64,12-12 0,-12 0-64,0-12-32,0 0 32,0 0 32,12-12-1152,-12-12-544,0 0-2335,0 0-1057,-12-12 864</inkml:trace>
  <inkml:trace contextRef="#ctx0" brushRef="#br1" timeOffset="64">10030 5370 3072,'-12'-12'1216,"12"12"-640,0-12 96,0 12 608,0-12-128,0 12 64,-12-12-64,0 12 64,-12 0-672,12-12 192,-12 0 32,0 12 32,0 0 64,0 0-288,0 12 0,0 0-225,-12 0 33,11 12-160,1 12 32,0-12-160,12 24 0,12-24-32,12 0 32,0 0-64,12-12-32,0-12 96,13-12 0,-1-12-128,12 0 32,-12 0-64,0-12-64,0-12 96,-12 0 0,0 0 32,-12 0 64,0-12-32,0 11-32,-12 1-64,0 0 32,-12-1 96,0 13 96,0 0 0,12 0 0,-12 12-32,12 0 64,-12 0-96,12 12 0,0 12-96,0 0-32,0 12 32,12 12 64,-12 0 96,12 24 64,0 0-96,0 13-96,0-13 128,1 12 128,-1-11-224,12-1-96,0 0 0,-12-12 0,12 0-64,-12-12 64,12 0-1600,-12 0-639,12-12-1921,-12 0-1536,12-12 2176</inkml:trace>
  <inkml:trace contextRef="#ctx0" brushRef="#br1" timeOffset="65">10403 5201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1" timeOffset="66">4047 6887 7040,'-24'0'2624,"24"0"-1408,12 0-1280,0-12 544,13 12-288,-1 0 64,12-12-160,12 12-64,0 0 0,0-12-896,0 12-288,0 0-1888</inkml:trace>
  <inkml:trace contextRef="#ctx0" brushRef="#br1" timeOffset="67">4516 6525 3840,'0'-12'1472,"0"24"-768,0-12-480,12 0 832,-12 0-192,0 0-160,0 0-96,0 0-352,0 0 384,-12 0 224,12 0-96,-12 12-64,0-24 32,-12 24 0,0-12-128,-12 0-32,12 0-128,0-12 32,-12 12-129,0 0 33,0 0-160,12-12-64,-1 12-160,1 0 0,0 0 0,12-12 64,0 12-32,0 0-32,0 0-128,12 0 0,-12 0 128,12 0 128,0 0-96,0 12-96,0 0 32,0 0 0,12 12 32,-12-12 64,0 13 32,12 11 32,-12 0 64,0 0 96,12 12 0,-12 0 0,0 0-32,0 13 0,12-13 0,-12 0 0,0 0-64,12-12-32,-12-12-32,12 0 64,0 0-32,-12-12 0,12-12-896,0 0-352,-12 0-2431,13 0-993,-13-12 352</inkml:trace>
  <inkml:trace contextRef="#ctx0" brushRef="#br1" timeOffset="68">4564 6851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1" timeOffset="69">4793 6923 6016,'0'0'2272,"0"-12"-1216,0 12 160,0 0 1024,0 0-512,12 0-128,-12 0-513,0 12-191,12 0-512,0 0 96,-12 0 96,12 12-256,1 12-96,-1 13 0,0-25 0,-12 0-32,12 0 32,0 0 64,-12-12 160,12 0-64,0-12 96,-12 0-128,12 0 32,0-12-224,-12-12-32,12 0-128,0-12-96,0 12-32,12-13 0,0 13-896,0 0-384,0 0-1600,24 12-703,0 0-1153</inkml:trace>
  <inkml:trace contextRef="#ctx0" brushRef="#br1" timeOffset="70">5876 7008 5376,'-24'0'2016,"12"0"-1088,0 0 96,0 0 864,0 0-224,12 0-32,-12 0-576,12 0-256,0 0-449,12 0-223,-12 0-32,12 0-64,0-12 64,12 0-64,-12 0 64,12 12-64,0-12-32,0 0-64,1 0 32,-1-12 96,0 11 96,-12 1-64,-12 0-64,12 12 0,-24-24-32,0 24 0,0 0 64,-12-12 32,-1 12 96,1 12 32,0-12 32,-12 12 0,0 12 0,12-12 0,0 13 0,0 11-128,12 0-32,12 0-96,0 0-32,12-12-32,12 12 0,0-12 0,0 0 0,12-12-288,0 0-160,12-12-1504,1 0-671,-13-12-1665,0 0-832,13-12 2624</inkml:trace>
  <inkml:trace contextRef="#ctx0" brushRef="#br1" timeOffset="71">6177 6863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1" timeOffset="72">6611 7139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1" timeOffset="73">7008 6851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1" timeOffset="74">7393 6863 5376,'0'12'2016,"0"-12"-1088,0 0-160,12 12 768,-12-12-64,0 12 64,0-12-64,0 13-33,0-1-799,0 0-32,12 0 64,-12 12-192,0 0 0,12 0-288,0 0-128,0 0 32,0 0 0,12-12-32,0 0 32,13-24-128,-13 0 0,12-12 96,0 0 96,-12 0-224,0 0-96,0 0 0,0 0 32,-12 0 64,0-1 96,-12 13 64,12 0-32,0 0-128,-12 12 32,12 0-32,-12 12 0,12-12 192,-12 24 160,12-11 128,0 11 128,0 24-224,0-12-32,-12 12-96,12 0-32,-12-12 32,0 12 32,0-11-32,-12 11 32,12-12-128,-12 0 0,0 0 32,-12-12 64,12 0 96,-24-12 64,12 0-160,-12 0-128,0-12-128,12 0 32,-12-12-2240,0 0-928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3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3251 8054 4224,'-12'-12'1568,"0"12"-832,12-12-96,0 12 672,-12 0-224,12-12-64,-12 12-32,0-13 0,0 1-512,-12 0 192,12 12 192,0-12-128,0 12-32,0 0-129,-13 0-31,13 12-224,0 0-128,0 0-32,0 25-32,0-1-64,0-12-64,0 12 96,12-12 0,0 0-192,12 0 0,-12-12 32,24 0 32,-12-12 32,12 0 64,0 0-256,1-12-32,-1 0-96,-12-12-32,0-12 256,0 12 192,0 0-32,0 12 32,-12 0-96,0-12-96,0 12-32,0 12 96,12 0 0,-12 0 32,0 0-96,0 12 64,-12 12 96,12 0 32,0 0-192,12 0 0,-12 0-1023,12-12-385,0 12-1984,12-24-1568,-12 0 1856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822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8958 6393 3712,'0'-12'1408,"0"24"-768,0-12-672,0 0 224,0 0-64,0-12 0,0 12 544,12 0 288,-12-12-128,0 12-32,0 0-160,0-12-32,-12 0-320,0 12 192,0 0 64,0 0-224,0 0-32,0 0-160,0 0-32,-12 0 32,0 0 64,12 0-32,-13 0 64,1 12-128,12 0 0,-12 0-96,12 0-32,-12 12-32,12-12 0,-12 13 128,24 11 32,-12-12-32,12 12-64,12-12 32,-12 0-32,12 0 0,0-12 0,12 12 64,0-12 32,-12 0 32,12 0-64,-12 0 32,13 12 0,-1-12 96,-12 0-96,0 0-64,0-12 128,0 12 32,0 0 288,-12 0-64,0 0 64,-12 0-193,12 0-31,-12 0 0,0 0 0,0 0-64,0 12 32,-12-11-128,11 11-64,1-12-96,0 12-32,0 12 128,12-12 32,-12 0 0,12-11-64,12 11 32,-12-12-32,12 0 0,0 0 0,13-12 64,-13 12 32,0-12-128,-12 12 32,12-12-64,0 12 0,-12-12 64,12 12 0,-12 0 0,-12-12 0,12 12-96,0 0 64,-12 12 160,0-12 64,0 12 64,0 0 0,12-12-64,-13 12 32,1-12-192,12 12-32,0-12 64,12 12 96,1-12 0,-13 0 0,12 12-32,0-12 0,0-12 0,0 12 64,0 0-160,12-12-960,0 12-320,0-12-3839,-12 0-1889,0-12 3296</inkml:trace>
  <inkml:trace contextRef="#ctx0" brushRef="#br1" timeOffset="1">9680 6826 8448,'0'0'672,"0"0"-128,-12-12-192,0 0 0,12 0 96,-12 12 96,12-12-96,-12 12 64,0 0-96,12 0 0,-24 0-160,12 12 0,0-12-224,0 12-32,0 0 0,-12 0 64,0 0 96,12 0 128,-12 12-128,12 0-96,-1 1-32,1-1 32,0 24-32,0-12 64,12 0-64,0-12-32,0 0 32,24 0 32,-12 0 32,1-12 96,11 0-32,-12-12 64,0 0 64,12-12 64,0-12-160,-12 0-128,12-12-128,-12 12-32,12 0 192,-12 0 95,0-12-191,-12 12 32,12 12-32,-12-12 64,0 12 96,0-13 64,0 13-192,-12-12 0,12 24 96,0-12 64,0 12-160,0-12 0,0 12-96,0 0 0,0 0 128,0 0 32,12 12-32,-24 0 32,24 12 0,-12 0 96,0 1-160,12-1-32,0 24 64,0-24 32,0 12 96,0-12 96,0 0-128,0 0-32,0-12 0,0 0 64,0 0-96,-12 0-64,12 0 0,-12-12 32,12 12-1088,-12-12-416,0-12-2463,12 12-2209,0-12 2080</inkml:trace>
  <inkml:trace contextRef="#ctx0" brushRef="#br1" timeOffset="2">9656 6863 1280,'0'0'512,"0"0"-256,0 0 256,0 0 352,0 0 256,24 0 160,-24 0-384,0-24-224</inkml:trace>
  <inkml:trace contextRef="#ctx0" brushRef="#br0" timeOffset="3">10450 6730 4736,'-12'0'1760,"0"0"-960,12-12-736,0 12 448,-12 0 224,12 0 256,-12 0-32,0 0 0,0 0-544,-12 0 32,12 0 64,-12 12-64,12-12 0,-12 12-192,0 12 0,-1-12 32,13 12 160,-12 0-64,12 0 32,0 0-320,0 0-32,12 1 0,0-1 32,12 12-128,0 0 32,0-12 0,12 1 0,-12-1 0,25-24 64,-13 12-32,0 0 64,0-24-128,12 24-64,-12-24-448,0 0-128,0 24-576,-12-24-224,0 12-864,-12 0-288,-12 12-64</inkml:trace>
  <inkml:trace contextRef="#ctx0" brushRef="#br0" timeOffset="4">10101 6959 5760,'-12'0'2176,"12"0"-1152,12-12-1280,-12 12 384,12 0-192,0 0 0,12 0 128,12-12 32,-12 12-32,13-12-64,11 12 96,0 0-640,0-12-256,0 24-1504</inkml:trace>
  <inkml:trace contextRef="#ctx0" brushRef="#br2" timeOffset="5">10956 6694 3456,'-12'-12'1312,"12"12"-704,12-12-448,-12 12 352,0 0 320,0 0 192,0 0 96,0 0 32,0 0-64,0 0-32,0 0-576,12 12 128,-12 0 128,0 0-32,0 0 32,0 12-32,0 0-65,0 0-63,0 0 32,0 12-32,0-12 0,12 13-160,-12-13-96,12 12 320,-12 0-288,12-12-96,-12 0-32,0-11 64,0 11 64,0-24 32,0 12-128,0-24 0,0-12-96,0-1-96,0 1 64,0 0-96,0-12-32,12 12 32,-12 0 32,12-13-96,0 1 0,-12 0 32,12 12 0,-12 0-96,12 0 0,0 0-32,0 0 96,0 12 0,0 0 96,12 0-96,-12 12-64,12-12-32,13 12 96,-13 0 0,0-12 32,0 12-160,0 0-32,0 0-416,-12 0-160,13 12-928,-25-12-448,12 0-1535,-12 12-641,12-12 672</inkml:trace>
  <inkml:trace contextRef="#ctx0" brushRef="#br0" timeOffset="6">11666 7115 2944,'0'0'1120,"0"0"-576,0 0-704,12 0 192,-12-12 160,12 12 128,0 12 448,-12-12 256</inkml:trace>
  <inkml:trace contextRef="#ctx0" brushRef="#br0" timeOffset="7">11726 7139 8096,'24'24'896,"-12"-12"-480,0 12-64,-12 0 64,0-11 128,-12 11 64,12 0-128,-12 0 32,0-12-352,0 0-192,0 0-1024,0 0-448,0 0-1632</inkml:trace>
  <inkml:trace contextRef="#ctx0" brushRef="#br1" timeOffset="8">12268 6453 4096,'-12'-12'1568,"12"12"-832,0 0-864,12 0 1312,-12 0-96,12 0 0,-12 12-32,0 0-608,12 0 160,-12 0 64,12 12 192,-12 0 128,0 0-64,12 0 64,-12 1-129,12 23-63,-12-12-224,0 0-96,12 0-96,-12 0 0,0 12-128,0-24-96,0 13 128,12-13 64,-12-12-128,0 12 32,12-12-32,0-12-32,-12 12 32,24-24-128,-12 12 0,0-12-32,12-12-64,1 12 32,-1 0-32,0-13-96,0 13 64,0 0 32,0 12 0,0-12-96,1 12 64,-1 0-32,-12 0 0,12 12 0,-12-12 0,0 12 128,0 0 32,0 1-128,-12 11 32,12-12 0,-12 0 64,0 12-32,-12 0 64,12 0 0,0-12 32,-12 12-160,0-12 32,0 0 64,0 0 32,0 0-32,-12 0-64,0-12 32,-1 12-32,1-12 0,0 0 64,0-12-96,-12 0-64,12-12-736,-13 12-224,13 0-544,0 0-128,12 0-703,-12 0-225,12 12-3904,24-12 3392</inkml:trace>
  <inkml:trace contextRef="#ctx0" brushRef="#br0" timeOffset="9">13014 6814 7680,'0'-24'2880,"0"24"-1536,12 0-2048,0 0 192,12 0 160,0 0 224,13 0 64,-1 0 32,24 0-1024,0 0-416,0 0-1024,12 0-352</inkml:trace>
  <inkml:trace contextRef="#ctx0" brushRef="#br0" timeOffset="10">13376 6610 3200,'-24'-12'1216,"24"12"-640,0 0-608,0-12 288,0 12 672,0-12 416,-12 12 32,0-12 32,12 12-576,-12 0-224,0 12-384,0-12 192,0 12 128,0-12 64,0 24 96,-12-12-32,0 0 64,12 12-224,-12 0-33,0 0-223,0 12 0,0-11-32,11-1 96,-11 0-224,24 0-64,-12 0 32,12 0 96,12 1-128,0-13-32,13 0 0,-1 0 64,0 0-96,12 0-64,0-12 128,0 0 96,0 0-256,0-12-128,-12 12-672,0-12-255,0 12-737,-12-12-256,0 0-928,-12 12-992,0 0 1536</inkml:trace>
  <inkml:trace contextRef="#ctx0" brushRef="#br2" timeOffset="11">13989 6682 5632,'-24'-12'2176,"12"12"-1152,0 0-1184,12 0 320,-12 0 384,12 0 288,0 0 0,-12 0-32,12 0-416,0 0-96,0 12 32,12 0 96,-12-12 64,0 12 96,0 12 32,0 1 96,0-1 96,0 0-289,0 0-63,0 0-192,12 0 0,-12 0 32,0-12 160,0 0-128,12 0 0,-12 0 64,0-12 160,0 0-96,0-12 64,0 0-288,0 0-128,0 0-64,0-12-32,0 0-96,12 0 64,-12-12-32,12 12 0,0-1-96,0 13 32,0-12-96,12 12 0,13-12-32,-13 12 0,12 0-352,0 12-160,0 0-864,-12 0-383,12 0-1569,12 0-1728,-24 12 1792</inkml:trace>
  <inkml:trace contextRef="#ctx0" brushRef="#br0" timeOffset="12">14555 6200 3968,'-12'-12'1568,"12"12"-832,0-12-640,0 12 384,0 0 352,12-12 256,-12 12-448,12 0-192,0-12-256,0 12-224,12-12 0,0 12 96,0 0 32,1 0 32,-1 0 64,0 0-32,-12 0 64,12 12 0,-12 0 32,0-12 64,-12 12 32,0 0 32,12-12 0,-12 12 160,0 0 96,-12-12 32,12 12 64,-12-12-288,12 12-32,-12 0-33,-12 0 65,12 0-160,-12 0-32,12 0 0,-13 12 64,13-12-32,0 12 0,0-12-160,0 12-32,12 0 32,0 1 0,0 11 0,12 0 0,0-12-64,12 0-64,-11 0 32,11 1-32,0-1 64,0 0 32,0-12-32,0 0-64,-12 0 32,12-12-32,-12 12 0,0-12 64,-12 0 96,0 0 0,-12 0 64,0 0-192,12 0-32,-24 0 0,12 0 0,0 12 64,0-12-32,0 12 64,-12 0-64,12 0-32,0 0-64,12 0-32,0 12 64,12-12 64,-12 12 0,12-12-32,0 12-64,0 0 32,0 0 96,0 0 96,12 0-224,-12 12-96,0-12 160,12 13 32,-12-13 96,-12 0 0,0-12 64,0 12 32,-12-12 96,12 0 128,-24 0-128,12 0 64,0 0-160,-12-12-64,12 12-224,-12-12-32,0 13-128,0-13 0,0 12-1216,11-12-480,26 0-7551,11 0 4063</inkml:trace>
  <inkml:trace contextRef="#ctx0" brushRef="#br3" timeOffset="13">15675 6875 3328,'0'-12'1216,"-12"12"-640,12-12-672,0 12 192,0 0 448,0 0 1184,0-12 96,0 0-704,0 0-416,0-12-448,-12 12-128,12 0 64,-12 12 32,-1-12 96,1-1-32,-12 13 0,12-12 96,-12 12 96,-12 0-128,12 0-32,0 12-192,12 13-32,-12-13 32,12 12 64,0 0-96,0 0-64,12 12 0,0-12 32,0 0 96,12 0 64,12-12 160,-12 0 96,12-12-129,12 0 33,-12-12-160,12 0-64,-12-12-64,12 0 0,1-12 0,-13 0 32,0-12-64,0-13 32,-24 1 0,12 0 96,-24 12-96,12 0-64,-12 12 64,0-13 0,0 25-128,12 0 32,-12 0-160,12 24-32,0-12 96,0 24 32,12 0 128,-12 12-96,12 0 0,0 13 96,0 11 96,0 0 0,0 12 64,0-12-128,0 0 0,-12-12 32,12 1 0,1-13 64,-1 0 32,-12 0-192,12 0 0,-12-12-448,0-12-160,0 12-1855,12-12-833,-12 0-1120</inkml:trace>
  <inkml:trace contextRef="#ctx0" brushRef="#br3" timeOffset="14">16265 6718 7808,'-36'-12'2880,"24"12"-1536,0 0-1632,0-12 448,12 12 32,-12 0 128,12 0 800,-12-12 480,0 12-832,0 0-193,0 0-159,0 0-128,12 0 0,-13 0-96,13 12 32,-12-12-64,0 12 64,0 12-64,12 1 0,-12-1-32,12 12 64,0-12-32,0 0 64,12 0-64,0-12 64,12 12 64,1-12 160,11-12-192,0 0 0,-12 0-192,12-12-64,-12 0 0,12-12 64,-12 0-32,0-12-32,-24 12 32,12 0-32,-12-13 0,-12 25 64,-12-12-32,-12 12-32,0 12-64,-12 0 32,12 0-672,0 12-320,12-12-4159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837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5827 7935 4736,'-48'0'1824,"48"0"-960,-24 0-160,24 0 736</inkml:trace>
  <inkml:trace contextRef="#ctx0" brushRef="#br0" timeOffset="1">5767 7935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0" timeOffset="2">6080 7923 4352,'-12'0'1664,"12"0"-896,0 0 160,0 0 800,0 0-640,0 0-224,0 12-32,0 0 0,12 0-416,-12 0 256,0 12 160,12 13 32,-12-1 63,0 0-159,0 0-96,12 12 0,-12 0-32,0 0-288,12-12-64,-12 13 128,0-13 96,0-12-128,12 0-64,-12 0-96,0 0-64,12-12-96,-12 0 32,0 12-64,0-12 64,0 0-64,0 0 64,0 0-480,0-12-160,0 0-1888,12-12-4479</inkml:trace>
  <inkml:trace contextRef="#ctx0" brushRef="#br1" timeOffset="3">6803 7899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25 32,0-1-32,0 0 32,0 12 0,0 0 96,0 0-96,0 0 0,0 0-32,0 0 32,0-12-64,0 12 64,0 1 64,0-25 128,12 12-128,-12-12-96,0-12-32,12 0-32,-12 0 64,12 1 32,0-13-32,0 0-64,0 12-64,0-12 32,0 0 32,12 0 64,-12-12-384,0-1-96,-12 13-800,25 0-320,-13 0-2175,0 13-2785</inkml:trace>
  <inkml:trace contextRef="#ctx0" brushRef="#br2" timeOffset="4">7176 8248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1" timeOffset="5">7501 8489 6784,'-12'0'2528,"12"13"-1344,12-1-544,-12-12 768,0 12-576,12 0-128,-12 0-96,12 12 0,0 0-320,1 0 32,-13 12 96,-13-12-161,13 0-63,0 0-32,-12 0 32,12-12-160,0 0-96,0 0-1599,-12-12-641,12 0-1952</inkml:trace>
  <inkml:trace contextRef="#ctx0" brushRef="#br2" timeOffset="6">7693 8007 5504,'-24'-12'2112,"24"0"-1152,0 0-64,12 12 800,-12 0-448,0 0-160,12-12-256,-12 12-96,13 0-384,-1 12 224,-12 0 63,12 0 33,-12 25 64,12-1-128,-12 0 0,0 12-256,0 0-64,0-12-96,0 12-32,0-24-96,0 12 32,12-12-128,0-12 0,-12 12 96,12-24 96,12 12-224,0-24 0,-12 12-160,12 0 64,0-12-192,0 0-32,0-12 0,0 12 64,-12 0 128,12 0 96,-12 12 64,12-12 96,-12 12-32,0 12-32,0 0 96,0 0 64,-12 12 128,0-12 224,-12 0 128,12 0-32,-12 12-64,0-12-96,-12 0-32,12 0-160,-12 0 0,-12-12-160,12 0 0,0 12-192,0-12 0,0 0-1376,12-12-608,0 12-2463</inkml:trace>
  <inkml:trace contextRef="#ctx0" brushRef="#br1" timeOffset="7">8331 7983 8448,'-12'-12'3168,"12"12"-1728,0 0-1184,0-12 768,12 12-576,-12 0-160,13-12-256,11 12-32,0 0 0,0 0 64,0 0 32,0 0-128,0 0 32,0 12 0,0-12 64,-12 0 320,12 12 224,-12-12 447,0 0-127,-12 12 0,12 0-160,-12 13-96,0-1-224,0 0-32,-12 0-256,12 0-96,0 0 96,0 12 128,0 0-96,0 0-32,0 0 0,0 0 32,0 0-96,0 0 0,12-12-32,0 12 32,-12-12-64,12 13 64,-12-13 0,12 0 96,-12 12-160,12-24-96,-12 12 160,0-12 96,12 1-192,-12-1 32,0 0 160,-12-12 192,12 12-64,-12-12 64,-12 0-224,12-12-32,-12 12 0,12 0 0,-12 0-64,0 0-64,0 0-128,12 0 0,0 0-448,0 0-96,0-12-3040,12 12-1343,0 0-609</inkml:trace>
  <inkml:trace contextRef="#ctx0" brushRef="#br1" timeOffset="8">9114 8368 6784,'-36'-24'2624,"36"36"-1408,0-24-448,0 12 864,0 0-704,12 0-192,0 0-448,12 0-128,0 0-96,12-12-64,12 12 32,0 12-128,1-12 64,-1 0 32,0 0 0,13 0 0,-13 0 64,0-12-32,0 12-32,0-12 32,-12 12 32,0 0-32,-12 0-32,0 0 32,0 0-32,-12 0 64,0 0 32,0 0-32,0 0-608,-12 0-288,12 12-3296</inkml:trace>
  <inkml:trace contextRef="#ctx0" brushRef="#br1" timeOffset="9">9307 8189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0" timeOffset="10">10197 7899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0" timeOffset="11">10426 7947 5888,'-12'0'2176,"12"0"-1152,0 0-352,0 0 704,12 12-192,-12 0-64,12-12-128,-12 12-64,12 12-512,0 13 96,-12-1 127,0 0-63,12 0 32,-12 12-32,0 0-64,0 0-64,0 0-32,0-12-32,0 12 0,0 0-64,0 1 32,12-13-192,-12 0-32,12-12 0,-12 0 0,12 1-64,-12-13-64,12 0-128,-12-12 0,12 0-4032,0 0-1663</inkml:trace>
  <inkml:trace contextRef="#ctx0" brushRef="#br1" timeOffset="12">11172 7875 4864,'0'0'1824,"0"0"-960,0 0 32,0 0 800,0 0-224,0 0-64,0 0-192,-12 12 32,12-12-672,-12 0 159,0 0 129,0 0 0,-12 0 128,0 0-416,0 0-96,-1 0-352,1 0-96,0-12-32,0 12 0,0 0 0,12 0 0,0 12-96,0-12 64,12 0-32,0 12-64,0-12 96,12 12 64,-12-12 0,12 12-32,-12 0 32,12 12-32,-12 0-96,0 13 64,0-1 32,0 12 64,0 0 32,0 0 96,0 0-96,0 0 0,0 0 96,0-12 32,0 0 32,0 0 0,0 13-64,0-13 32,12-12-128,0 0-64,-12 0 0,12-12 32,0 0-96,12 0-64,-12-12 128,0 13 32,13-13-96,-13 0 32,12 0-64,0 0 0,-12 0-224,12 12-128,-12-12-1472,0 0-608,12 0-2879</inkml:trace>
  <inkml:trace contextRef="#ctx0" brushRef="#br2" timeOffset="13">11474 8236 7040,'-12'-12'2624,"12"12"-1408,0-12-288,0 12 896,0 0-576,0-12-224,0 12-129,0-12-31,0 12-448,-12-12 96,12 0 64,-12 0-64,0 12 96,0 0-256,0 12-128,0-12-128,-12 12 0,12 12-64,-13-12 64,13 24-128,0 0 0,0 0-32,0 1 0,12-13 0,0 0 0,12 0-96,0 0-32,0-12-352,12-12-96,1 0 96,-13 0 96,0-12 96,12 12 64,-12-24 192,0 12 32,0-12 64,0 0 0,-12 12 64,0-13 96,12 13 128,-12 0 64,0 0-96,0 12 0,12-12-32,-12 12 96,0 24 256,0 0-320,0 1-128,12-1-160,0 0 0,0 12-480,12-12-128,-12-12-2080,12 0-927,0 1-865</inkml:trace>
  <inkml:trace contextRef="#ctx0" brushRef="#br1" timeOffset="14">11774 8477 6272,'0'0'2368,"0"0"-1280,0 24 64,24-24 960,-24 25-288,24-1-97</inkml:trace>
  <inkml:trace contextRef="#ctx0" brushRef="#br1" timeOffset="15">11810 8561 18175,'0'36'928,"0"0"-224,0-11-480,0 11-160,0-12-416,-12-12-96,12 0-2176,12 0-3775</inkml:trace>
  <inkml:trace contextRef="#ctx0" brushRef="#br2" timeOffset="16">12111 7899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1" timeOffset="17">12630 7888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  <inkml:trace contextRef="#ctx0" brushRef="#br1" timeOffset="18">13268 8188 7808,'-13'0'2880,"13"0"-1536,13 0-992,-1 0 672,0 0-608,12 12-160,12-12-320,0 0-32,12 0-2080,12 0-864,0 0-160,-12 0 0</inkml:trace>
  <inkml:trace contextRef="#ctx0" brushRef="#br1" timeOffset="19">13435 7971 6400,'0'-12'2368,"0"12"-1280,0 0-416,0 0 704,0 0-192,0 12 32,0-12-224,12 12-32,-12 0-545,0 25 33,0-1 64,0-12 160,0 0 64,0 12-192,0-12 0,0 12-256,0-12-96,0 12 32,0-12-192,12-12-32,-12 12-288,0-12-64,0-12-1440,0 12-639,0 0-6145,0-36 4320</inkml:trace>
  <inkml:trace contextRef="#ctx0" brushRef="#br1" timeOffset="20">14073 8525 7808,'-12'-12'2976,"24"12"-1600,0 0-832,0 0 864,0 0-672,12 0-160,12 0-352,-12 0-160,25 0-32,-1 0 32,0 0 32,1 0-32,-1 0-64,0 0-64,0 0 32,-12 0-32,0 0-64,0 12-1408,-24-12-544</inkml:trace>
  <inkml:trace contextRef="#ctx0" brushRef="#br1" timeOffset="21">14182 8176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09.859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10101 6116 4352,'-12'-12'1664,"12"0"-896,-13 12-608,13 0 352,-12 0-384,12-12-32,-12 0 96,-12 12 128,0-24-160,12 12-96,-12 12 32,-12-12 64,12 0 64,-12 12 160,0 0 96,-12 0-64,0-12 0,12 12-32,-12 0 0,0 0 64,-13 0 64,13 12-160,0-12 32,-1 12-224,-11 0-96,0 0-32,12 0-32,0 0 0,0-12 0,0 12 128,-12-12 64,12 12 64,11-12 0,-11 12-64,12-12 32,0 12-128,11-12 0,-11 12-32,0-12-64,0 0 32,12 12 32,0-12-32,0 12 64,0-12-128,0 12-64,0-12 64,0 12 64,0 0 0,0 0-32,0 0 32,0-12-32,0 12 128,0 0 160,0 0-96,-1 0-32,13 0 64,0 0 0,-12 0-192,12 0-64,0 0-96,0 0 96,0 0 0,0 0 96,0 0-32,0 12-32,0-12 32,-13 12 32,13-11-32,0 11-32,0 0 32,0 0 32,0 0 32,0 0 95,0 0-95,0 1-64,0-13 0,12 12 32,-12 0 32,0-12 96,0 0-32,12 12 0,-12 0-96,12-12-64,-12 12 32,0 0-32,12 0-96,0 0 64,-12-12 32,0 12 64,12 0 160,-12 0 192,12 0-160,-12 0-64,12-12-32,0 24-32,-12-24-160,12 13-32,0-1 96,0 0 96,0 0-32,0-12-64,0 12-96,0-12 32,0 12 160,0 1 160,0-13-160,0 0 0,0 12-64,0-12 32,0 0-64,0 12-32,12-12 32,-12 0 32,0 12-32,12-12-32,-12 0 32,12 0-32,-12 12 0,12-12 64,-12 0-32,12 0-32,-12 0 32,12 0 32,-12-12 32,12 12 32,-12 12-64,12-12-64,0-12 32,-12 12 32,12 0-96,0 12 0,0-24 96,0 24 32,0-12-32,0-12-64,0 12 96,0 0-128,0 0-64,0-12 128,0 12 32,-12-12 0,12 12-64,1-12-64,-13 13 32,12-13 32,0 12 0,-12 0 64,12-12 96,0 12-64,0 0-64,-12-12-96,12 12-32,-12 0 128,12 0 32,0 0-160,0-12 0,0 12 96,0 0 64,0 0-160,13-12 128,-13 12 128,0-12-160,0 0 0,0 13 0,12-13 0,-12 0 64,0 0 32,-12 0-32,12 0-64,0 12-64,0-12 32,0 0-32,0 0 0,-12 0 128,12 0 32,0 0-32,0 0-64,-12 0 32,24 0-32,0 0-96,-12 0 160,12-12 64,-12 12-96,12-13-96,-12 13 96,12-12 32,-12 12-96,0-12-32,12 12 96,-12 0 32,0 0 0,0-12-64,13 12-64,-13-12 32,0 12 96,12-12 32,0 12-128,-12 0-32,12-12 96,-12 12 32,0 0 0,12 0-64,-11-12-64,11 12 32,-12 0 32,12-12 0,-12 12 0,12 0 0,0-12 64,0 12 32,0-12-32,0 12-64,0 0 32,0 0-32,0-12 0,0 0 0,12 12 0,-12-13 0,12 1 0,0 12 64,-12-12-32,13 0-32,-13 12 32,12-24-32,12 12 0,-11 12 0,-1-24 0,0 12 64,12 0-96,-12 0 0,12 0 32,0 12 64,-12-12-96,12 0 0,0 0 32,-12 0 64,12 12-96,1-12 0,-1 12 32,0-12 64,1 12-32,11 0-32,-12 0 32,0-12-32,0 12 64,12 0 32,0 0-128,0-12-32,-12 12-64,13 0 96,-1 0 0,1 0 32,-1 0 0,0 0 64,0 0-32,12 0-32,0 0 32,-12 0 32,12 0-96,1 0 0,-13 0 32,1 0 64,-13 12-96,12-12 0,0 0-32,0 12 0,-12-12 64,0 0 64,24 12-32,-24-12-32,1 12 32,-1-12-32,0 0 0,1 12 0,-1-12 0,0 0 0,0 12 0,0 0 0,0 0 0,0-12 0,0 12 0,0 0 0,-12 0 0,13 0 0,-1-12 0,0 12 0,-12 0-96,13-12 64,-1 12 32,0-12 64,0 12-32,0-12-32,-12 12 32,12-12-32,-12 12 0,0-12 0,0 0-96,12 12 64,1-12 32,-13 12 64,12-12-32,-11 13-32,-1-13 32,12 0-32,0 12 0,0-12 64,-12 0-96,0 0 0,0 12 96,0-12 32,12 0-32,-12 0-64,0 0-64,1 0 32,-1 0-32,-12 0 0,12 0 64,0 0 64,-11 0-96,23 0 0,-12 0 32,-12 0 0,12 0 0,-12 12 64,12-12 32,-12 0 32,0-12-160,0 12-32,12 0 32,-12 0 64,0 0 0,0 0-32,0-12 32,0 12-32,0-12 0,1 12 0,-1 0 0,-12-13 64,12 13-96,-12 0 0,24-12 96,-24 12 32,13-12-192,-13 12 0,0-12 96,0 12 128,12 0-96,-12-12-96,0 12 32,0-12 64,0 12-64,0-12 0,0 0 96,12 12 32,0-12-128,0-12 96,0 24 32,-12-12-192,0 0 0,12 12 32,-12-12 32,12 0 96,-12 0 32,0 12-128,12-12-32,-12 0 96,12 12 32,-12-12-96,12 0-32,-12 12 32,12-12 64,-11 12 64,-1-12 96,12 0-160,-12 12-96,0-12 32,0 0 64,0 0 0,0 0-32,0 0-64,0-12-32,0 12 128,-12-12 32,12 12 0,1-12 32,-13 12-128,12 0 0,-12-13 96,12 13 32,-12-12-128,0 0 32,12 0 0,-12-12 0,0 0 0,0 11 0,12-11 0,-12 12 0,0-12 0,0 12 0,0-12 64,0 0 32,0 12-32,0-12-64,-12 12 32,12-12-32,0 12-96,0-12 64,0-12 32,-12 11 0,12 1 0,0 0 64,-12 12-96,0-12-64,12-1 64,-13 1 64,1 0 0,12 0-32,-24 0-64,12 0 32,-12 0 96,0 0 32,0-12-128,12 0 32,-13 12 0,-11 0 0,12 0-96,0-1 64,-12 13 32,0 0 0,-12-12 0,12 12 64,0-1-96,-12 1 0,0 0-32,0 12 0,0-12 128,-13 12 32,13 0-128,-13 0 32,1-12 0,0 12 64,0 0-96,-12 12-64,0-12 64,12 0 0,-12-12 32,-1 12 64,1 12-96,-1-24 0,1 24 32,-12-12 0,0 0 0,0 24 0,-12-12 0,-1 0 0,12 12-96,-11 0 64,-12 0 32,24 0 0,-12-12 0,11 12 0,-11 0 0,11 0 0,-11-12 0,0 0 64,0 12-32,12-12 64,-1 12-64,1-12-32,-1 12-64,13 0-32,0-12-96,-12 12 32,12 0 160,0-12 64,12 12-96,-13-12-32,1 12 32,-1 0 64,13 0 0,-12 0 64,0 0-128,12 0 0,0 0 96,0 0 32,-1 1-128,1-1-32,0 0 32,11 0 0,-11 0 32,12 0 0,-12 0 0,0 0 0,12 0 0,-12 12 0,12-24 64,-12 24 32,11-24-32,-11 13-64,12-1 32,-13 0 32,13 0-96,12 0 0,-12 0 32,12 12 0,12-12 0,0 0 0,0 0-96,12 0 0,-12-12-640,12 12-320,-12-12-3423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799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807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85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2373 5609 4736,'0'0'1824,"12"-12"-960,0 12-384,0-12 640,0 0-544,0 0-224,12 0-224,13 0-32,-1 0-64,0 0-32,0 12 96,0-12-928,-12 12-288,-12 0-1504</inkml:trace>
  <inkml:trace contextRef="#ctx0" brushRef="#br1" timeOffset="49">2820 5176 2688,'0'0'1056,"0"0"-576,0 0-64,12 0 448,0 0 64,-12 0 96,0-12-64,12 12 32,-12 0-64,0 0 0,0 0-512,-12 0 320,12 0 128,-12 0-192,0 0-32,0 0 32,0 12 448,-13-12-225,1 0-255,0 0-96,-12 0-128,12 0 0,0 0-160,-13 0-96,13 0 0,0 0 32,12 0-96,-12 0 0,0 0-96,12 0-32,0 0 32,0 0 0,-12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1" timeOffset="50">2940 5597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1" timeOffset="51">3180 5585 6656,'-12'0'2464,"12"0"-1344,0 0-672,0 0 640,12 0 96,-12 12 128,12-12-64,-12 12-65,12-12-639,0 12-32,0 13 0,-12-13-128,24 12 32,-12 0-192,0 12 32,0-12-32,0-12 96,-12 12-160,12-12-32,-12 0 64,12-12 96,-12 12 224,0-24 64,12 12-288,-12-12-96,0-12-128,12 0-64,-12 0 32,12 0 32,0 0-192,12 12-32,-12-12-32,1-1 128,11 1-1376,12 0-544,-12 0-2239,12 12-929,1 24 1248</inkml:trace>
  <inkml:trace contextRef="#ctx0" brushRef="#br1" timeOffset="52">4228 5622 6400,'-12'0'2464,"24"0"-1344,-12 0-832,0 0 608,0 0-320,0 0 0,12 0-288,0-12-32,12 12-128,-12-12-32,12 12 32,0-12-64,0-12-64,0 0 32,0 12-32,-12 0 0,-12-12 0,12 12 64,-24-1 32,0 13-128,12-12-32,-12 12 224,-12 0 192,12 0 128,-12 12 0,-12-12 32,12 25 0,0-1-128,0 0-65,-1 0-63,1 0 0,0 12-64,24 0 32,0 0-128,0 0-64,24-12 0,0 12-32,13-12 64,-1 0 32,12-12-736,0-12-287,0-12-1953,0 0-768,12-12-32</inkml:trace>
  <inkml:trace contextRef="#ctx0" brushRef="#br1" timeOffset="53">4709 5477 5120,'-48'0'2016,"24"0"-1088,24 0-320,0 0 736</inkml:trace>
  <inkml:trace contextRef="#ctx0" brushRef="#br1" timeOffset="54">4649 5502 12224,'12'24'1600,"12"0"-800,1 0-160,-1 0-64,0 0-128,0 0-1,-12 12-191,12-12 0,0 0-32,0 0 32,-12 0-128,12-12-32,0 0 256,-12-12 64,0-12-64,0-12 32,0 12-224,0-24-32,0 12-128,-12-24-96,12 12-96,-12 0-32,0-12-800,12 24-352,-12-13-1215,0 13-513,12 24-736</inkml:trace>
  <inkml:trace contextRef="#ctx0" brushRef="#br1" timeOffset="55">5142 5694 6400,'-12'0'2368,"12"0"-1280,0 0-704,0 0 608,12 0-32,-12 0 64,12 0-128,1 0 0,11-12-512,0 12-160,-12-12-64,12-12-192,0 12 32,-12 0 128,0-24 64,0 12-160,-12 0 0,-12 0-32,12 12 64,-12-12-96,0 11 0,0 1-32,0 12 0,0-12 64,0 24 64,0-12-192,0 12 32,0 25 32,0-13 96,0 12 0,12 0 64,-13 0 0,26 12 96,-13-12-160,24 0-96,12 0 96,-12-12 32,12-12-352,0 0-128,0 0-2080,12-12-800,-12-12-320</inkml:trace>
  <inkml:trace contextRef="#ctx0" brushRef="#br1" timeOffset="56">5563 5465 5888,'-24'0'2176,"0"0"-1152,24 0-480,0 0 704</inkml:trace>
  <inkml:trace contextRef="#ctx0" brushRef="#br1" timeOffset="57">5527 5502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1" timeOffset="58">5913 5561 5888,'0'12'2176,"0"-12"-1152,0 12-64,0-12 832,0 0 0,0 0 128,0 12-513,0-12-127,0 12-736,0-12-32,0 12 0,0 0-64,0 13 64,0-13-224,12 12-96,-12 0-96,24-12 0,-11 0-64,11 0 64,0-24-64,0 12 64,0-12-64,0 0 64,12-12-416,-12 12-192,0-24 64,-12 11 0,12-11 128,-12 12 32,0 12 192,-12 0 96,12 0 32,-12 0-32,0 24-64,0 12 320,0-12 0,12 12 96,-12 0-128,12 0 32,0 13-32,-12-13 32,12 12 0,0 0 64,0-12-96,0 12-64,-12 0 0,0 0 32,12 12-96,-24 1 0,12-13 32,-24-12 0,12 12-64,-12-12-64,-12 0 32,12 0-32,-12-12-1280,12 0-576,-24-12-3359,12 0-2241,0-12 3136</inkml:trace>
  <inkml:trace contextRef="#ctx0" brushRef="#br4" timeOffset="59">6984 5394 6656,'-12'-12'2528,"12"0"-1344,0 12-384,0 0 864,0 0-416,0 0-64,0 0-224,0 0-33,0 0-511,0 12 256,0 0 160,12 0-96,-12 0 32,12 12-224,-12 12-64,0 0-160,0-12 32,12 12-64,-12 0 64,0-12-128,0-12 160,0 24-64,0-24-128,0 0 64,0-12-32,0 0 32,12 0-128,-12-12-96,0 0 0,0-12 32,0 0-32,12-12-32,-12 0-64,12 0 32,0 0-32,0 12-64,0-12 96,0 0 64,0 12 0,12 0 64,-12 12-224,12-13-32,0 13 64,0 0 32,13 0-32,-13 0 64,0 12 32,12 0 0,-24 0-352,12 0-160,-12-12-608,1 12-224,-1 0-1760,-12 0-3839</inkml:trace>
  <inkml:trace contextRef="#ctx0" brushRef="#br0" timeOffset="60">7646 5465 8448,'0'0'3168,"0"-12"-1728,12 12-1536,0 0 608,0 0-448,12 0-96,12 0-160,12 0 32,-12 0-3488,13 0-1536</inkml:trace>
  <inkml:trace contextRef="#ctx0" brushRef="#br0" timeOffset="61">7983 5260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4" timeOffset="62">8429 5044 5888,'-12'-36'2272,"24"12"-1216,-12 12-608,12 0 704,0 12-448,12-12-128,1 0-288,23 12-128,-12-12-64,0 12-96,12 0 32,0 0-32,0 12 0,-12 0 64,1 0 32,-1 12 32,-12-12 64,0 12 192,0-12 128,-12 12 160,0 0 128,-12-12 64,0 12 31,-12-12-287,-12 12-32,0-11-160,0 11 64,-12 0-192,12-12-32,-13 12-64,1 0-32,12-12 32,-12 0 96,12-12-64,0 12-128,12 1-64,0-1 0,-12-12-32,24 12-160,-12-12 32,12 12 64,-12 0 32,12-12-64,12 12 64,0-12-32,12 12 0,-12-12 128,0 12 32,12 0-128,0 0 32,12 0 64,-12 0 32,12 0 32,1 0 64,-1 12-32,0 0 0,0-12-96,-12 12 32,0-12 64,0 0 64,-12 0 32,0 0 0,0 0 0,0 0 0,0 0-64,-12-12 32,12 0-64,0 12 0,-12-12-32,0 0 0,0 0-224,0 0 0,12 0-480,-12-12-160,0 12-1888,0 0-768,0 0-2047</inkml:trace>
  <inkml:trace contextRef="#ctx0" brushRef="#br4" timeOffset="63">8441 4984 6784,'0'-12'2624,"0"12"-1408,0 0-704,0 0 768,0 0-320,12 0-64,-12 12 32,12-12 128,0 24-577,-12 0 161,12 0 96,-12 12-32,13 0-32,-13 13-160,0-1 0,0 12-160,0 1 32,12-1-160,-12 0-64,0-12-64,12-12 0,-12 0-64,0-12-32,0 0 32,0 0 32,12-12-1152,-12-12-544,0 0-2335,0 0-1057,-12-12 864</inkml:trace>
  <inkml:trace contextRef="#ctx0" brushRef="#br1" timeOffset="64">10030 5370 3072,'-12'-12'1216,"12"12"-640,0-12 96,0 12 608,0-12-128,0 12 64,-12-12-64,0 12 64,-12 0-672,12-12 192,-12 0 32,0 12 32,0 0 64,0 0-288,0 12 0,0 0-225,-12 0 33,11 12-160,1 12 32,0-12-160,12 24 0,12-24-32,12 0 32,0 0-64,12-12-32,0-12 96,13-12 0,-1-12-128,12 0 32,-12 0-64,0-12-64,0-12 96,-12 0 0,0 0 32,-12 0 64,0-12-32,0 11-32,-12 1-64,0 0 32,-12-1 96,0 13 96,0 0 0,12 0 0,-12 12-32,12 0 64,-12 0-96,12 12 0,0 12-96,0 0-32,0 12 32,12 12 64,-12 0 96,12 24 64,0 0-96,0 13-96,0-13 128,1 12 128,-1-11-224,12-1-96,0 0 0,-12-12 0,12 0-64,-12-12 64,12 0-1600,-12 0-639,12-12-1921,-12 0-1536,12-12 2176</inkml:trace>
  <inkml:trace contextRef="#ctx0" brushRef="#br1" timeOffset="65">10403 5201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1" timeOffset="66">4047 6887 7040,'-24'0'2624,"24"0"-1408,12 0-1280,0-12 544,13 12-288,-1 0 64,12-12-160,12 12-64,0 0 0,0-12-896,0 12-288,0 0-1888</inkml:trace>
  <inkml:trace contextRef="#ctx0" brushRef="#br1" timeOffset="67">4516 6525 3840,'0'-12'1472,"0"24"-768,0-12-480,12 0 832,-12 0-192,0 0-160,0 0-96,0 0-352,0 0 384,-12 0 224,12 0-96,-12 12-64,0-24 32,-12 24 0,0-12-128,-12 0-32,12 0-128,0-12 32,-12 12-129,0 0 33,0 0-160,12-12-64,-1 12-160,1 0 0,0 0 0,12-12 64,0 12-32,0 0-32,0 0-128,12 0 0,-12 0 128,12 0 128,0 0-96,0 12-96,0 0 32,0 0 0,12 12 32,-12-12 64,0 13 32,12 11 32,-12 0 64,0 0 96,12 12 0,-12 0 0,0 0-32,0 13 0,12-13 0,-12 0 0,0 0-64,12-12-32,-12-12-32,12 0 64,0 0-32,-12-12 0,12-12-896,0 0-352,-12 0-2431,13 0-993,-13-12 352</inkml:trace>
  <inkml:trace contextRef="#ctx0" brushRef="#br1" timeOffset="68">4564 6851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1" timeOffset="69">4793 6923 6016,'0'0'2272,"0"-12"-1216,0 12 160,0 0 1024,0 0-512,12 0-128,-12 0-513,0 12-191,12 0-512,0 0 96,-12 0 96,12 12-256,1 12-96,-1 13 0,0-25 0,-12 0-32,12 0 32,0 0 64,-12-12 160,12 0-64,0-12 96,-12 0-128,12 0 32,0-12-224,-12-12-32,12 0-128,0-12-96,0 12-32,12-13 0,0 13-896,0 0-384,0 0-1600,24 12-703,0 0-1153</inkml:trace>
  <inkml:trace contextRef="#ctx0" brushRef="#br1" timeOffset="70">5876 7008 5376,'-24'0'2016,"12"0"-1088,0 0 96,0 0 864,0 0-224,12 0-32,-12 0-576,12 0-256,0 0-449,12 0-223,-12 0-32,12 0-64,0-12 64,12 0-64,-12 0 64,12 12-64,0-12-32,0 0-64,1 0 32,-1-12 96,0 11 96,-12 1-64,-12 0-64,12 12 0,-24-24-32,0 24 0,0 0 64,-12-12 32,-1 12 96,1 12 32,0-12 32,-12 12 0,0 12 0,12-12 0,0 13 0,0 11-128,12 0-32,12 0-96,0 0-32,12-12-32,12 12 0,0-12 0,0 0 0,12-12-288,0 0-160,12-12-1504,1 0-671,-13-12-1665,0 0-832,13-12 2624</inkml:trace>
  <inkml:trace contextRef="#ctx0" brushRef="#br1" timeOffset="71">6177 6863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1" timeOffset="72">6611 7139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1" timeOffset="73">7008 6851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1" timeOffset="74">7393 6863 5376,'0'12'2016,"0"-12"-1088,0 0-160,12 12 768,-12-12-64,0 12 64,0-12-64,0 13-33,0-1-799,0 0-32,12 0 64,-12 12-192,0 0 0,12 0-288,0 0-128,0 0 32,0 0 0,12-12-32,0 0 32,13-24-128,-13 0 0,12-12 96,0 0 96,-12 0-224,0 0-96,0 0 0,0 0 32,-12 0 64,0-1 96,-12 13 64,12 0-32,0 0-128,-12 12 32,12 0-32,-12 12 0,12-12 192,-12 24 160,12-11 128,0 11 128,0 24-224,0-12-32,-12 12-96,12 0-32,-12-12 32,0 12 32,0-11-32,-12 11 32,12-12-128,-12 0 0,0 0 32,-12-12 64,12 0 96,-24-12 64,12 0-160,-12 0-128,0-12-128,12 0 32,-12-12-2240,0 0-928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92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8958 6393 3712,'0'-12'1408,"0"24"-768,0-12-672,0 0 224,0 0-64,0-12 0,0 12 544,12 0 288,-12-12-128,0 12-32,0 0-160,0-12-32,-12 0-320,0 12 192,0 0 64,0 0-224,0 0-32,0 0-160,0 0-32,-12 0 32,0 0 64,12 0-32,-13 0 64,1 12-128,12 0 0,-12 0-96,12 0-32,-12 12-32,12-12 0,-12 13 128,24 11 32,-12-12-32,12 12-64,12-12 32,-12 0-32,12 0 0,0-12 0,12 12 64,0-12 32,-12 0 32,12 0-64,-12 0 32,13 12 0,-1-12 96,-12 0-96,0 0-64,0-12 128,0 12 32,0 0 288,-12 0-64,0 0 64,-12 0-193,12 0-31,-12 0 0,0 0 0,0 0-64,0 12 32,-12-11-128,11 11-64,1-12-96,0 12-32,0 12 128,12-12 32,-12 0 0,12-11-64,12 11 32,-12-12-32,12 0 0,0 0 0,13-12 64,-13 12 32,0-12-128,-12 12 32,12-12-64,0 12 0,-12-12 64,12 12 0,-12 0 0,-12-12 0,12 12-96,0 0 64,-12 12 160,0-12 64,0 12 64,0 0 0,12-12-64,-13 12 32,1-12-192,12 12-32,0-12 64,12 12 96,1-12 0,-13 0 0,12 12-32,0-12 0,0-12 0,0 12 64,0 0-160,12-12-960,0 12-320,0-12-3839,-12 0-1889,0-12 3296</inkml:trace>
  <inkml:trace contextRef="#ctx0" brushRef="#br1" timeOffset="1">9680 6826 8448,'0'0'672,"0"0"-128,-12-12-192,0 0 0,12 0 96,-12 12 96,12-12-96,-12 12 64,0 0-96,12 0 0,-24 0-160,12 12 0,0-12-224,0 12-32,0 0 0,-12 0 64,0 0 96,12 0 128,-12 12-128,12 0-96,-1 1-32,1-1 32,0 24-32,0-12 64,12 0-64,0-12-32,0 0 32,24 0 32,-12 0 32,1-12 96,11 0-32,-12-12 64,0 0 64,12-12 64,0-12-160,-12 0-128,12-12-128,-12 12-32,12 0 192,-12 0 95,0-12-191,-12 12 32,12 12-32,-12-12 64,0 12 96,0-13 64,0 13-192,-12-12 0,12 24 96,0-12 64,0 12-160,0-12 0,0 12-96,0 0 0,0 0 128,0 0 32,12 12-32,-24 0 32,24 12 0,-12 0 96,0 1-160,12-1-32,0 24 64,0-24 32,0 12 96,0-12 96,0 0-128,0 0-32,0-12 0,0 0 64,0 0-96,-12 0-64,12 0 0,-12-12 32,12 12-1088,-12-12-416,0-12-2463,12 12-2209,0-12 2080</inkml:trace>
  <inkml:trace contextRef="#ctx0" brushRef="#br1" timeOffset="2">9656 6863 1280,'0'0'512,"0"0"-256,0 0 256,0 0 352,0 0 256,24 0 160,-24 0-384,0-24-224</inkml:trace>
  <inkml:trace contextRef="#ctx0" brushRef="#br0" timeOffset="3">10450 6730 4736,'-12'0'1760,"0"0"-960,12-12-736,0 12 448,-12 0 224,12 0 256,-12 0-32,0 0 0,0 0-544,-12 0 32,12 0 64,-12 12-64,12-12 0,-12 12-192,0 12 0,-1-12 32,13 12 160,-12 0-64,12 0 32,0 0-320,0 0-32,12 1 0,0-1 32,12 12-128,0 0 32,0-12 0,12 1 0,-12-1 0,25-24 64,-13 12-32,0 0 64,0-24-128,12 24-64,-12-24-448,0 0-128,0 24-576,-12-24-224,0 12-864,-12 0-288,-12 12-64</inkml:trace>
  <inkml:trace contextRef="#ctx0" brushRef="#br0" timeOffset="4">10101 6959 5760,'-12'0'2176,"12"0"-1152,12-12-1280,-12 12 384,12 0-192,0 0 0,12 0 128,12-12 32,-12 12-32,13-12-64,11 12 96,0 0-640,0-12-256,0 24-1504</inkml:trace>
  <inkml:trace contextRef="#ctx0" brushRef="#br2" timeOffset="5">10956 6694 3456,'-12'-12'1312,"12"12"-704,12-12-448,-12 12 352,0 0 320,0 0 192,0 0 96,0 0 32,0 0-64,0 0-32,0 0-576,12 12 128,-12 0 128,0 0-32,0 0 32,0 12-32,0 0-65,0 0-63,0 0 32,0 12-32,0-12 0,12 13-160,-12-13-96,12 12 320,-12 0-288,12-12-96,-12 0-32,0-11 64,0 11 64,0-24 32,0 12-128,0-24 0,0-12-96,0-1-96,0 1 64,0 0-96,0-12-32,12 12 32,-12 0 32,12-13-96,0 1 0,-12 0 32,12 12 0,-12 0-96,12 0 0,0 0-32,0 0 96,0 12 0,0 0 96,12 0-96,-12 12-64,12-12-32,13 12 96,-13 0 0,0-12 32,0 12-160,0 0-32,0 0-416,-12 0-160,13 12-928,-25-12-448,12 0-1535,-12 12-641,12-12 672</inkml:trace>
  <inkml:trace contextRef="#ctx0" brushRef="#br0" timeOffset="6">11666 7115 2944,'0'0'1120,"0"0"-576,0 0-704,12 0 192,-12-12 160,12 12 128,0 12 448,-12-12 256</inkml:trace>
  <inkml:trace contextRef="#ctx0" brushRef="#br0" timeOffset="7">11726 7139 8096,'24'24'896,"-12"-12"-480,0 12-64,-12 0 64,0-11 128,-12 11 64,12 0-128,-12 0 32,0-12-352,0 0-192,0 0-1024,0 0-448,0 0-1632</inkml:trace>
  <inkml:trace contextRef="#ctx0" brushRef="#br1" timeOffset="8">12268 6453 4096,'-12'-12'1568,"12"12"-832,0 0-864,12 0 1312,-12 0-96,12 0 0,-12 12-32,0 0-608,12 0 160,-12 0 64,12 12 192,-12 0 128,0 0-64,12 0 64,-12 1-129,12 23-63,-12-12-224,0 0-96,12 0-96,-12 0 0,0 12-128,0-24-96,0 13 128,12-13 64,-12-12-128,0 12 32,12-12-32,0-12-32,-12 12 32,24-24-128,-12 12 0,0-12-32,12-12-64,1 12 32,-1 0-32,0-13-96,0 13 64,0 0 32,0 12 0,0-12-96,1 12 64,-1 0-32,-12 0 0,12 12 0,-12-12 0,0 12 128,0 0 32,0 1-128,-12 11 32,12-12 0,-12 0 64,0 12-32,-12 0 64,12 0 0,0-12 32,-12 12-160,0-12 32,0 0 64,0 0 32,0 0-32,-12 0-64,0-12 32,-1 12-32,1-12 0,0 0 64,0-12-96,-12 0-64,12-12-736,-13 12-224,13 0-544,0 0-128,12 0-703,-12 0-225,12 12-3904,24-12 3392</inkml:trace>
  <inkml:trace contextRef="#ctx0" brushRef="#br0" timeOffset="9">13014 6814 7680,'0'-24'2880,"0"24"-1536,12 0-2048,0 0 192,12 0 160,0 0 224,13 0 64,-1 0 32,24 0-1024,0 0-416,0 0-1024,12 0-352</inkml:trace>
  <inkml:trace contextRef="#ctx0" brushRef="#br0" timeOffset="10">13376 6610 3200,'-24'-12'1216,"24"12"-640,0 0-608,0-12 288,0 12 672,0-12 416,-12 12 32,0-12 32,12 12-576,-12 0-224,0 12-384,0-12 192,0 12 128,0-12 64,0 24 96,-12-12-32,0 0 64,12 12-224,-12 0-33,0 0-223,0 12 0,0-11-32,11-1 96,-11 0-224,24 0-64,-12 0 32,12 0 96,12 1-128,0-13-32,13 0 0,-1 0 64,0 0-96,12 0-64,0-12 128,0 0 96,0 0-256,0-12-128,-12 12-672,0-12-255,0 12-737,-12-12-256,0 0-928,-12 12-992,0 0 1536</inkml:trace>
  <inkml:trace contextRef="#ctx0" brushRef="#br2" timeOffset="11">13989 6682 5632,'-24'-12'2176,"12"12"-1152,0 0-1184,12 0 320,-12 0 384,12 0 288,0 0 0,-12 0-32,12 0-416,0 0-96,0 12 32,12 0 96,-12-12 64,0 12 96,0 12 32,0 1 96,0-1 96,0 0-289,0 0-63,0 0-192,12 0 0,-12 0 32,0-12 160,0 0-128,12 0 0,-12 0 64,0-12 160,0 0-96,0-12 64,0 0-288,0 0-128,0 0-64,0-12-32,0 0-96,12 0 64,-12-12-32,12 12 0,0-1-96,0 13 32,0-12-96,12 12 0,13-12-32,-13 12 0,12 0-352,0 12-160,0 0-864,-12 0-383,12 0-1569,12 0-1728,-24 12 1792</inkml:trace>
  <inkml:trace contextRef="#ctx0" brushRef="#br0" timeOffset="12">14555 6200 3968,'-12'-12'1568,"12"12"-832,0-12-640,0 12 384,0 0 352,12-12 256,-12 12-448,12 0-192,0-12-256,0 12-224,12-12 0,0 12 96,0 0 32,1 0 32,-1 0 64,0 0-32,-12 0 64,12 12 0,-12 0 32,0-12 64,-12 12 32,0 0 32,12-12 0,-12 12 160,0 0 96,-12-12 32,12 12 64,-12-12-288,12 12-32,-12 0-33,-12 0 65,12 0-160,-12 0-32,12 0 0,-13 12 64,13-12-32,0 12 0,0-12-160,0 12-32,12 0 32,0 1 0,0 11 0,12 0 0,0-12-64,12 0-64,-11 0 32,11 1-32,0-1 64,0 0 32,0-12-32,0 0-64,-12 0 32,12-12-32,-12 12 0,0-12 64,-12 0 96,0 0 0,-12 0 64,0 0-192,12 0-32,-24 0 0,12 0 0,0 12 64,0-12-32,0 12 64,-12 0-64,12 0-32,0 0-64,12 0-32,0 12 64,12-12 64,-12 12 0,12-12-32,0 12-64,0 0 32,0 0 96,0 0 96,12 0-224,-12 12-96,0-12 160,12 13 32,-12-13 96,-12 0 0,0-12 64,0 12 32,-12-12 96,12 0 128,-24 0-128,12 0 64,0 0-160,-12-12-64,12 12-224,-12-12-32,0 13-128,0-13 0,0 12-1216,11-12-480,26 0-7551,11 0 4063</inkml:trace>
  <inkml:trace contextRef="#ctx0" brushRef="#br3" timeOffset="13">15675 6875 3328,'0'-12'1216,"-12"12"-640,12-12-672,0 12 192,0 0 448,0 0 1184,0-12 96,0 0-704,0 0-416,0-12-448,-12 12-128,12 0 64,-12 12 32,-1-12 96,1-1-32,-12 13 0,12-12 96,-12 12 96,-12 0-128,12 0-32,0 12-192,12 13-32,-12-13 32,12 12 64,0 0-96,0 0-64,12 12 0,0-12 32,0 0 96,12 0 64,12-12 160,-12 0 96,12-12-129,12 0 33,-12-12-160,12 0-64,-12-12-64,12 0 0,1-12 0,-13 0 32,0-12-64,0-13 32,-24 1 0,12 0 96,-24 12-96,12 0-64,-12 12 64,0-13 0,0 25-128,12 0 32,-12 0-160,12 24-32,0-12 96,0 24 32,12 0 128,-12 12-96,12 0 0,0 13 96,0 11 96,0 0 0,0 12 64,0-12-128,0 0 0,-12-12 32,12 1 0,1-13 64,-1 0 32,-12 0-192,12 0 0,-12-12-448,0-12-160,0 12-1855,12-12-833,-12 0-1120</inkml:trace>
  <inkml:trace contextRef="#ctx0" brushRef="#br3" timeOffset="14">16265 6718 7808,'-36'-12'2880,"24"12"-1536,0 0-1632,0-12 448,12 12 32,-12 0 128,12 0 800,-12-12 480,0 12-832,0 0-193,0 0-159,0 0-128,12 0 0,-13 0-96,13 12 32,-12-12-64,0 12 64,0 12-64,12 1 0,-12-1-32,12 12 64,0-12-32,0 0 64,12 0-64,0-12 64,12 12 64,1-12 160,11-12-192,0 0 0,-12 0-192,12-12-64,-12 0 0,12-12 64,-12 0-32,0-12-32,-24 12 32,12 0-32,-12-13 0,-12 25 64,-12-12-32,-12 12-32,0 12-64,-12 0 32,12 0-672,0 12-320,12-12-4159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940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5827 7935 4736,'-48'0'1824,"48"0"-960,-24 0-160,24 0 736</inkml:trace>
  <inkml:trace contextRef="#ctx0" brushRef="#br0" timeOffset="1">5767 7935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0" timeOffset="2">6080 7923 4352,'-12'0'1664,"12"0"-896,0 0 160,0 0 800,0 0-640,0 0-224,0 12-32,0 0 0,12 0-416,-12 0 256,0 12 160,12 13 32,-12-1 63,0 0-159,0 0-96,12 12 0,-12 0-32,0 0-288,12-12-64,-12 13 128,0-13 96,0-12-128,12 0-64,-12 0-96,0 0-64,12-12-96,-12 0 32,0 12-64,0-12 64,0 0-64,0 0 64,0 0-480,0-12-160,0 0-1888,12-12-4479</inkml:trace>
  <inkml:trace contextRef="#ctx0" brushRef="#br1" timeOffset="3">6803 7899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25 32,0-1-32,0 0 32,0 12 0,0 0 96,0 0-96,0 0 0,0 0-32,0 0 32,0-12-64,0 12 64,0 1 64,0-25 128,12 12-128,-12-12-96,0-12-32,12 0-32,-12 0 64,12 1 32,0-13-32,0 0-64,0 12-64,0-12 32,0 0 32,12 0 64,-12-12-384,0-1-96,-12 13-800,25 0-320,-13 0-2175,0 13-2785</inkml:trace>
  <inkml:trace contextRef="#ctx0" brushRef="#br2" timeOffset="4">7176 8248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1" timeOffset="5">7501 8489 6784,'-12'0'2528,"12"13"-1344,12-1-544,-12-12 768,0 12-576,12 0-128,-12 0-96,12 12 0,0 0-320,1 0 32,-13 12 96,-13-12-161,13 0-63,0 0-32,-12 0 32,12-12-160,0 0-96,0 0-1599,-12-12-641,12 0-1952</inkml:trace>
  <inkml:trace contextRef="#ctx0" brushRef="#br2" timeOffset="6">7693 8007 5504,'-24'-12'2112,"24"0"-1152,0 0-64,12 12 800,-12 0-448,0 0-160,12-12-256,-12 12-96,13 0-384,-1 12 224,-12 0 63,12 0 33,-12 25 64,12-1-128,-12 0 0,0 12-256,0 0-64,0-12-96,0 12-32,0-24-96,0 12 32,12-12-128,0-12 0,-12 12 96,12-24 96,12 12-224,0-24 0,-12 12-160,12 0 64,0-12-192,0 0-32,0-12 0,0 12 64,-12 0 128,12 0 96,-12 12 64,12-12 96,-12 12-32,0 12-32,0 0 96,0 0 64,-12 12 128,0-12 224,-12 0 128,12 0-32,-12 12-64,0-12-96,-12 0-32,12 0-160,-12 0 0,-12-12-160,12 0 0,0 12-192,0-12 0,0 0-1376,12-12-608,0 12-2463</inkml:trace>
  <inkml:trace contextRef="#ctx0" brushRef="#br1" timeOffset="7">8331 7983 8448,'-12'-12'3168,"12"12"-1728,0 0-1184,0-12 768,12 12-576,-12 0-160,13-12-256,11 12-32,0 0 0,0 0 64,0 0 32,0 0-128,0 0 32,0 12 0,0-12 64,-12 0 320,12 12 224,-12-12 447,0 0-127,-12 12 0,12 0-160,-12 13-96,0-1-224,0 0-32,-12 0-256,12 0-96,0 0 96,0 12 128,0 0-96,0 0-32,0 0 0,0 0 32,0 0-96,0 0 0,12-12-32,0 12 32,-12-12-64,12 13 64,-12-13 0,12 0 96,-12 12-160,12-24-96,-12 12 160,0-12 96,12 1-192,-12-1 32,0 0 160,-12-12 192,12 12-64,-12-12 64,-12 0-224,12-12-32,-12 12 0,12 0 0,-12 0-64,0 0-64,0 0-128,12 0 0,0 0-448,0 0-96,0-12-3040,12 12-1343,0 0-609</inkml:trace>
  <inkml:trace contextRef="#ctx0" brushRef="#br1" timeOffset="8">9114 8368 6784,'-36'-24'2624,"36"36"-1408,0-24-448,0 12 864,0 0-704,12 0-192,0 0-448,12 0-128,0 0-96,12-12-64,12 12 32,0 12-128,1-12 64,-1 0 32,0 0 0,13 0 0,-13 0 64,0-12-32,0 12-32,0-12 32,-12 12 32,0 0-32,-12 0-32,0 0 32,0 0-32,-12 0 64,0 0 32,0 0-32,0 0-608,-12 0-288,12 12-3296</inkml:trace>
  <inkml:trace contextRef="#ctx0" brushRef="#br1" timeOffset="9">9307 8189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0" timeOffset="10">10197 7899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0" timeOffset="11">10426 7947 5888,'-12'0'2176,"12"0"-1152,0 0-352,0 0 704,12 12-192,-12 0-64,12-12-128,-12 12-64,12 12-512,0 13 96,-12-1 127,0 0-63,12 0 32,-12 12-32,0 0-64,0 0-64,0 0-32,0-12-32,0 12 0,0 0-64,0 1 32,12-13-192,-12 0-32,12-12 0,-12 0 0,12 1-64,-12-13-64,12 0-128,-12-12 0,12 0-4032,0 0-1663</inkml:trace>
  <inkml:trace contextRef="#ctx0" brushRef="#br1" timeOffset="12">11172 7875 4864,'0'0'1824,"0"0"-960,0 0 32,0 0 800,0 0-224,0 0-64,0 0-192,-12 12 32,12-12-672,-12 0 159,0 0 129,0 0 0,-12 0 128,0 0-416,0 0-96,-1 0-352,1 0-96,0-12-32,0 12 0,0 0 0,12 0 0,0 12-96,0-12 64,12 0-32,0 12-64,0-12 96,12 12 64,-12-12 0,12 12-32,-12 0 32,12 12-32,-12 0-96,0 13 64,0-1 32,0 12 64,0 0 32,0 0 96,0 0-96,0 0 0,0 0 96,0-12 32,0 0 32,0 0 0,0 13-64,0-13 32,12-12-128,0 0-64,-12 0 0,12-12 32,0 0-96,12 0-64,-12-12 128,0 13 32,13-13-96,-13 0 32,12 0-64,0 0 0,-12 0-224,12 12-128,-12-12-1472,0 0-608,12 0-2879</inkml:trace>
  <inkml:trace contextRef="#ctx0" brushRef="#br2" timeOffset="13">11474 8236 7040,'-12'-12'2624,"12"12"-1408,0-12-288,0 12 896,0 0-576,0-12-224,0 12-129,0-12-31,0 12-448,-12-12 96,12 0 64,-12 0-64,0 12 96,0 0-256,0 12-128,0-12-128,-12 12 0,12 12-64,-13-12 64,13 24-128,0 0 0,0 0-32,0 1 0,12-13 0,0 0 0,12 0-96,0 0-32,0-12-352,12-12-96,1 0 96,-13 0 96,0-12 96,12 12 64,-12-24 192,0 12 32,0-12 64,0 0 0,-12 12 64,0-13 96,12 13 128,-12 0 64,0 0-96,0 12 0,12-12-32,-12 12 96,0 24 256,0 0-320,0 1-128,12-1-160,0 0 0,0 12-480,12-12-128,-12-12-2080,12 0-927,0 1-865</inkml:trace>
  <inkml:trace contextRef="#ctx0" brushRef="#br1" timeOffset="14">11774 8477 6272,'0'0'2368,"0"0"-1280,0 24 64,24-24 960,-24 25-288,24-1-97</inkml:trace>
  <inkml:trace contextRef="#ctx0" brushRef="#br1" timeOffset="15">11810 8561 18175,'0'36'928,"0"0"-224,0-11-480,0 11-160,0-12-416,-12-12-96,12 0-2176,12 0-3775</inkml:trace>
  <inkml:trace contextRef="#ctx0" brushRef="#br2" timeOffset="16">12111 7899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1" timeOffset="17">12630 7888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  <inkml:trace contextRef="#ctx0" brushRef="#br1" timeOffset="18">13268 8188 7808,'-13'0'2880,"13"0"-1536,13 0-992,-1 0 672,0 0-608,12 12-160,12-12-320,0 0-32,12 0-2080,12 0-864,0 0-160,-12 0 0</inkml:trace>
  <inkml:trace contextRef="#ctx0" brushRef="#br1" timeOffset="19">13435 7971 6400,'0'-12'2368,"0"12"-1280,0 0-416,0 0 704,0 0-192,0 12 32,0-12-224,12 12-32,-12 0-545,0 25 33,0-1 64,0-12 160,0 0 64,0 12-192,0-12 0,0 12-256,0-12-96,0 12 32,0-12-192,12-12-32,-12 12-288,0-12-64,0-12-1440,0 12-639,0 0-6145,0-36 4320</inkml:trace>
  <inkml:trace contextRef="#ctx0" brushRef="#br1" timeOffset="20">14073 8525 7808,'-12'-12'2976,"24"12"-1600,0 0-832,0 0 864,0 0-672,12 0-160,12 0-352,-12 0-160,25 0-32,-1 0 32,0 0 32,1 0-32,-1 0-64,0 0-64,0 0 32,-12 0-32,0 0-64,0 12-1408,-24-12-544</inkml:trace>
  <inkml:trace contextRef="#ctx0" brushRef="#br1" timeOffset="21">14182 8176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1:20.962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5828 9402 6400,'-12'0'2368,"0"-24"-1280,12 36-416,0-12 800,0 0-416,12 0-128,0-12-160,0 12-128,0 0-320,12 0-64,12 0 64,0 0-192,13 0-65,-1 0 33,-12 0 0,25-12-32,-13 0-64,0 12 32,0-12-32,-12 12 0,-12-12 64,12 12-32,-24 0 64,0-12 64,0 12 128,0 0-64,-12 0-64,0-12-64,0 12-96,0 0-128,-12 0 0,12-12-1407,0 12-673,-12 12-2176</inkml:trace>
  <inkml:trace contextRef="#ctx0" brushRef="#br0" timeOffset="1">6153 9415 5120,'-12'0'1920,"12"0"-1024,0-12-128,0 12 768,12 0-480,-12 0-128,12 0-128,-12 0 32,12 0-448,0 0 192,-12 0 160,0 12 32,12-12 95,-12 12-127,0 0 0,0 13-32,0-1 32,0 0-224,0 24-32,0-12-224,0 12 0,0 0-96,0 0 0,12 1-32,-12-13 0,0 0 0,0 0 0,12-12-64,-12 0-64,0 0 32,0-12 32,12 0-96,-12-12-64,12 0-1216,0-12-544,1 12-2751,11-24-2369,-12 0 2464</inkml:trace>
  <inkml:trace contextRef="#ctx0" brushRef="#br1" timeOffset="2">6972 9282 3840,'12'-12'1472,"-12"12"-768,12 0 96,-12 0 640,12 0-288,-12 0-32,12 0 0,0 0 64,-12 0-640,12 0 416,-12 0 128,-12 0 127,12 0 65,-12 0-160,0 12-32,0-12-352,-12 0-96,0 0-128,-12 0 0,0 12-192,12-12-128,-12 0-96,0 0 0,12 0-64,-1 0-32,1 0-64,12 0 32,0 0-32,12 12 0,-12-12 64,12 12 64,0-12-32,0 12-32,0 0-64,0 0-32,12 0-32,-12 0 96,0-12 0,12 24 96,-12 0-96,0 1 0,12-1 32,-12 24 64,0 0-32,-12 13-32,12-1 96,0-12 0,-12 0-32,12 0-64,0-12 96,0 0 0,0 0-128,12-12-32,0 0 96,-12-12 32,24 12 0,-12-24 32,13 12-128,-1-12-64,12 0 64,-12 0 64,0 0-64,0 0-64,0-12-1440,-12 12-640,12 0-2559,-12 0-2305,-12 0 2496</inkml:trace>
  <inkml:trace contextRef="#ctx0" brushRef="#br2" timeOffset="3">7140 9476 5632,'0'-24'2176,"0"24"-1152,0-13-64,0 1 832,12 12-416,-12 0-128,0 0-192,0-12-32,12 12-545,-12 0 65,0 0 96,0 12 64,0 0 64,12 1-64,-12 11-64,0 12-64,0 12-32,12-12-384,-12 12-64,0-12-32,12 12 32,-12-24-32,0 12 32,0-12-64,12 0 64,0-12-64,-12 0-32,13-12 32,-1 0-32,0-12-96,0 0 64,12 0-320,0 0-96,-12-12-64,12 12 64,-12 0 96,0 0 160,12 12 96,-12-12 64,0 12 32,0 0 0,0 0-96,0 0 0,0 12 128,-12 0 96,0 0 160,0 0 64,0 0 32,0 0 64,-12 12 128,0-12-192,-12 0 32,-12 0-256,12 0-32,0 0-64,0-12 32,0 12-640,12-12-256,0-12-2400,0 0-1055,12 0-897</inkml:trace>
  <inkml:trace contextRef="#ctx0" brushRef="#br1" timeOffset="4">7646 9800 8064,'0'0'2976,"0"12"-1600,12 0-544,0 0 928,-12-12-512,12 24-65,-12-12-415,12 12-96,-12 0-384,0 1-32,0-1-32,-12 0-96,12 0-96,-12-12-704,12 0-352,0-12-2879,12 0-2593,-12 0 2016</inkml:trace>
  <inkml:trace contextRef="#ctx0" brushRef="#br2" timeOffset="5">8260 9620 8704,'0'-25'3328,"0"25"-1792,0-12-1024,0 12 928,0-12-193,0 12-31,0-12-320,0 12-96,0-12-448,-12 0 128,0 12 160,0-12-64,0 12-32,0 0-288,-25 12-96,13 0-96,0 12-64,0 13 32,0-1-32,12-12 0,-12 12 0,24-12-160,-12 12 32,12-12-288,12 0-128,0-12-224,12-12 0,-12 0 0,12-12-32,0 12 32,-12-12 96,12 0 288,-12 0 193,1-12 159,-1 12 95,0-12 257,0 0 96,0 12-64,-12 0 32,12 0-32,-12 0 96,12 24 480,-12 0-320,0 0-64,0 0-256,12 0-128,-12 12-64,0 0-96,12 0-64,0 0 32,0-12-832,12 0-352,0 0-1855,0-12-769,12-12-512</inkml:trace>
  <inkml:trace contextRef="#ctx0" brushRef="#br1" timeOffset="6">8452 9258 9728,'-12'-12'3584,"0"12"-1920,12 0-1440,0 0 736,12 0-449,0 0-127,0 0-320,0 12-96,12-12 0,0 0 64,12 0 64,-12 12-32,12-12-64,-12 0 32,1 0 32,-1 0 32,-12 0 96,12 0 96,-12 0 64,0 0-96,0 0-96,-12 0 64,12 0 64,0 12-64,-12-12 32,0 24-160,0-12 0,12 12 96,-12-12 32,0 24-32,0 0-32,0 1 32,-12 11 32,12 0-32,0 13-32,0-1-96,0-24-64,12 12 32,1-12 32,-13 0-32,12 0-32,-12-12 96,12 0 0,-12 0 96,0-12 96,0 12 160,0-12 32,0-12-192,-12 12-32,-13-12 0,13 0 0,-12 0-224,0 0 0,0 0-384,0 0-160,0 0-1600,-1 12-672,1-12-3071</inkml:trace>
  <inkml:trace contextRef="#ctx0" brushRef="#br1" timeOffset="7">9308 9559 7040,'-37'-12'2624,"25"12"-1408,0-12-352,12 12 928,0 0-448,0 0-32,12 0-705,0 0-287,13 0-192,11 0-32,12 0 0,0 0-32,0 0 32,12 0-128,0 0-64,-12 0 64,12 0 0,-12 0 32,1 12 0,-13-12 0,0 0 64,0 0 32,-24 12 32,13-12 0,-13 0 0,0 0-64,0 0 32,0 0-128,-12-12 0,12 12-2079,-12 0-897,12 0-1376</inkml:trace>
  <inkml:trace contextRef="#ctx0" brushRef="#br1" timeOffset="8">9524 9330 5888,'0'0'2176,"0"0"-1152,0 12-128,0-12 864,0 12-192,-12 0-32,12-12-320,-12 12-97,-12 0-639,0 0 128,0 0 128,0 0-320,0 0-128,0 13-128,-12-13-32,12 12-64,11-12 32,1 0-128,0 0-64,12 12 64,0-12 0,12 12 32,13 0 0,-13-12 0,12 12 0,12-12-160,-12 0 32,0 0-288,0 0-64,-12 0-672,0 0-287,0-12-1345,0 12-576,-12-12-256</inkml:trace>
  <inkml:trace contextRef="#ctx0" brushRef="#br0" timeOffset="9">10354 9354 7040,'-24'0'2624,"12"0"-1408,12-24-224,0 24 1024,0-12-704,0 12-256,12 0-417,0 0-159,0-12-288,24 12 0,0 0 32,0 0-192,0 0-64,25 0 0,-13 0 64,-12 0 0,12 0 64,-11 0-224,-13 0 32,0 0 96,-12 0 64,12 0-96,-24 0 32,12-12-1056,-12 12-415,0 0-1249,0 0-448,0 0-288</inkml:trace>
  <inkml:trace contextRef="#ctx0" brushRef="#br0" timeOffset="10">10583 9342 7424,'0'12'2816,"0"-12"-1536,0 12-640,0 0 768,0-12-224,12 12-64,-12 12 95,12 0 1,-12 1-640,12 11 96,0 12 64,-12 0-96,0 0-64,12-12-256,-12 12-128,0 1-32,12-13 32,-12 0-96,0-12 0,0 0-96,12 0-32,-12-12-1536,0-12-608,12 12-3551</inkml:trace>
  <inkml:trace contextRef="#ctx0" brushRef="#br1" timeOffset="11">11269 9234 4480,'24'-12'1760,"-24"12"-960,12 12-32,0-12 768,-12 0-64,12 0 0,-12 0-192,0 0-64,0 0-672,0 0 320,0 0 159,0 0-31,-12 0 64,12 12-320,-12-12-64,-12 0-192,0 12-32,0-12-128,12 0 32,-12 12-256,-1-12-64,1 0-96,12 0 0,0 12 64,0-12 0,12 0-96,-12 0 0,12 12 64,0-12 64,0 12-64,0-12-64,0 12 64,12 12 64,-12-12 128,0 12 64,0-12-192,0 24-64,0-11 64,0 23 32,-12 0 128,12 0 32,0 13-96,0-13-96,-12-12 64,12 0 64,0 0-64,12-12-64,-12 12-96,12-12 32,0 0 32,-12 0 0,12-12-96,0 0 64,12 0 160,-12-12 64,13 12-160,-13-12-64,12-12-288,0 12-64,0-12-704,-12 12-256,12 0-1280,-12-12-543,12 12-1665</inkml:trace>
  <inkml:trace contextRef="#ctx0" brushRef="#br2" timeOffset="12">11462 9354 7424,'-12'-12'2816,"12"0"-1536,0 0-448,0 12 1280,12 12-832,-12-12-289,12 12-191,0 0-480,0 12 320,0-12 192,-12 12-96,0 12-32,12 0-256,-24 0-32,12 12-256,12 1-32,-12-1 0,0-12 0,12 0-64,-12-12-64,0 1 96,12-1 0,0-24-32,12 0-128,-12 0 32,12 0-128,0-12 32,-12 0-288,13 0-128,11-1 64,-12 1 32,-12 0 288,12 0 64,-12 12 96,12-12 0,-12 12 0,1 12 0,-13-12 0,12 12 64,-12 0 96,0 0 128,-12 1 64,12-1 32,-13 0 0,1 0-64,-12-12-32,12 24-160,-12-24-32,0 12 32,0-12 0,12 0-160,-13 0-32,13 0-1248,0 0-544,0-12-2047,12 12-865,0-12 544</inkml:trace>
  <inkml:trace contextRef="#ctx0" brushRef="#br1" timeOffset="13">12051 9788 8320,'0'12'3072,"0"-12"-1664,24 24-736,-24-12 896,12 0-640,0 0-97,0 12-159,0-12-32,-12 25-352,-12-13-96,12 0-64,-12 0 0,0 0 0,0-12-768,0 0-384,24-12-7135,0 0 3071</inkml:trace>
  <inkml:trace contextRef="#ctx0" brushRef="#br2" timeOffset="14">12629 9620 6912,'-12'0'2624,"24"-12"-1408,-12-1-288,0 13 960,0 0-544,0-12-192,0 12-193,-12-12-63,12 0-480,-12 0 32,0 0 0,0 0-32,0 0 64,-12 12-64,12 0 0,-12 0-160,12 0-96,-12 12-64,-1 0 0,1 24-128,12 1 0,-12-1-128,12 0 32,12-12 64,0 0 96,0 0-64,12-12-64,12 0-224,-12-12-64,12 0-192,1-12-64,-13 12-160,12-12-32,-12-12 352,12 0 288,0 0 128,-12 12 64,0-12-96,-12 0 64,12 24 160,-12-12 160,0-1 32,12 13 128,-12 0 64,-12 13-32,12-1-32,0 12-32,0-12-96,0 12-32,12 0-160,-12-12-96,12 12-160,0-12 0,0 12-864,0-12-352,12 0-2143,-12-12-897,0 12 480</inkml:trace>
  <inkml:trace contextRef="#ctx0" brushRef="#br1" timeOffset="15">12774 9246 7808,'0'-24'2976,"24"24"-1600,0-12-1056,0 12 736,-12 0-288,12 0 0,0-12-288,0 12-64,1 0-224,11 12 0,-12-12 31,12 0 33,-12 0 0,-12 0 0,13 0 64,-1 0 32,-12 0 96,0 0 128,-12 12 96,0-12-160,12 0 32,-12 12-128,0-12 0,0 12-224,12 0-64,-12 0 0,0 0 0,0 12 0,12 0 0,-12-12 64,0 24 32,0 0-32,0 1 32,0 11-192,0 0-32,0 0 0,0 1 64,0-1-32,0 0-32,0-12 32,0 12-32,0-12 64,0 0 32,0-12 32,0 0 64,0 0-160,0 0-32,0-12 64,0-12 32,0 12 160,0-12 96,-12 0-128,12 0-64,-24 0 0,12 0-32,-12 0-64,0 0-64,-1 0-192,1 0-128,0 12-864,12-12-448,-12 0-4351</inkml:trace>
  <inkml:trace contextRef="#ctx0" brushRef="#br1" timeOffset="16">13652 9523 7424,'-24'-12'2816,"24"0"-1536,0 12-1504,12 0 2400,0 0-864,12 0-640,0 12-480,0-12-192,25 0-32,-1 0 32,0 12-1984,0-12-800,12 0-960</inkml:trace>
  <inkml:trace contextRef="#ctx0" brushRef="#br1" timeOffset="17">13749 9415 6144,'-12'-12'2272,"12"12"-1216,0 0-320,0 0 768,0 0-64,0 12 0,0-12-224,12 12-97,-12 0-639,12 13 64,-12-13 96,12 12-160,0 12 64,-12-12-192,12 12-32,-12-12-288,0 12-64,12-24-96,-12 12 96,0-12-1280,-12 0-448,12 0-1951,0-12-833,-12 0 896</inkml:trace>
  <inkml:trace contextRef="#ctx0" brushRef="#br1" timeOffset="18">14376 9716 8704,'-25'0'3328,"25"0"-1792,12 0-1792,-12 0 2880,25 0-1249,-13 0-447,12 0-352,12 12-416,-12-12-32,24 0 0,-12 0-160,12 0-32,12 12-192,-23-12 0,23 0-1088,-12 0-383,-12 0-2081,12 0-1824,-24 0 2048</inkml:trace>
  <inkml:trace contextRef="#ctx0" brushRef="#br1" timeOffset="19">14363 9415 9984,'-12'-12'3680,"12"-12"-1984,12 24-1984,1-24 1887,-1 12-895,12 0-320,0-12-256,0 12-96,12-13 32,-12 13 96,-12 0-224,12 0 0,-12 0 0,0 0 96,0 12 192,-12 0 128,12 12 64,-12-12 96,0 12-32,0 0 32,0 0-64,0 25-32,0-13-96,0 0 32,0 12-128,0 0-64,12 0 0,-12 12-32,0-12 0,12 0 0,-12 13 0,12-25 64,0 12-32,-12-24 64,12 12-128,0-12-64,-12 0-96,12 0-32,0 0 64,-12 0 64,12-12-288,-12 0-128,0 0-1440,0 0-640,0-12-2239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4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3515 8162 4992,'0'12'1824,"12"-12"-960,-12 13 480,0-13 928,12 12-480,-12 0-256,0 0-320,0 12-129,-12 0-607,12 0-64,0 12-64,-12-12-288,12 0 0,0-12-128,0 12 0,12-24-1568,0 0-735,0 0-2177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5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3648 7536 6400,'0'-12'2464,"0"12"-1344,0 0-256,0 0 864,12 0-256,0 12-64,-12 0-321,12 0-127,-12 12-512,12 0 128,-12 12 160,0 0-256,12 13-32,-12-13-192,12 12-96,-12 0 0,12-12-32,0 0-64,-12-12 32,12-12-128,0 12 0,0-24 32,0 0 64,12-12-96,-12 0 0,12 0-32,0 0 0,1-12-96,-13 0-32,12 12-192,0 0-96,0 0 352,0 0 192,-12 12-160,12 0 32,-11 0 0,11 12 96,-12-12-64,0 12 0,0 0 96,-12 12 96,12-12 224,-12 12 128,-12-12-128,0 12-64,0-12 96,0 0 128,-12 1-224,-1-1-96,1-12-128,0 12-96,12-12-64,-12 0-32,12 0-800,12 0-4703,0 0-2369,-12 0 3136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6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4864 7536 7296,'-12'0'2720,"12"12"-1472,-12 0-544,12-12 896,-12 12-192,12 0 32,-12 0-321,0 0-63,-12 0-576,12 12 0,-12-12 32,0 0-128,0 0-64,11 13-256,-11-2-96,12-11 0,-12 12 0,24 0 32,0-12 0,0 0 0,12 12 0,0-24-160,24 12 32,-11 1 64,23-13 32,-24 0-192,24 0 0,-12 0-416,0 12-64,-12-12-320,0 0-95,-12 0-609,0 12-160,12-12-4160,-24 12 2240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7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4623 7813 7040,'-24'0'2720,"24"0"-1472,0 0-960,0 0 704,12-12-544,0 12-160,24 0-160,13-12-32,-1 12-64,12-12-32,0 0 96,12 0-64,12 12-32,0-12-64,-11 0-32,-1 12 128,-11 0 32,-13-12 0,0 12-64,-12 0 288,0 0 128,-12 0 160,0 0 96,0 0-160,0 0 32,-12-12-129,0 12 65,12 0-192,-12 0-96,0 0-96,-12 0-96,12 0-64,0 0 32,0 0-2143,12 0-1025,-12 0-1056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8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6693 7452 4992,'-24'-12'1824,"12"12"-960,0-12 192,12 12 800,-12 0-192,12 0-32,-12 0-288,0 0-129,0 0-671,-1 0 320,-11 0 96,0 12-128,12 0-96,-12 0-224,0 0 0,12 12-352,-12 24-96,0-24 0,12 24 32,12 0-192,0-11 0,0 11-32,24-12 64,0 0 32,12-12 96,0-11 32,12-1 32,-11 0-160,23-24 32,-12 12-1056,1-12-480,-13-1-1279,-12 1-481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9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7104 7573 7808,'-12'0'2880,"0"0"-1536,0 0-576,12 0 864,-13-12-352,13 12-33,-12 0-223,0-12 0,0 12-576,0 12 96,0-12 96,12 12-288,-12-12-32,0 24-192,12-12-96,-12 12-96,12 0-32,12 12 128,-12 1 32,12-13-96,0 12-32,12-12-64,-12 0 0,12-12-128,1-12 0,-1 0-32,0-12 32,0 0 160,-12-12 32,-12 12 64,12-12 0,-24 0 0,12 0 64,-12-1-192,0 1 32,0 0-672,12 0-224,-12 12-1247,12-12-577,0 12-1472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0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2384 9559 5120,'-12'0'2016,"12"0"-1088,0-12-512,0 12 608,0 0-224,12 0-64,-12 0-64,0 0-32,12 0-352,-12 0 384,12 12 256,-12 0-128,12 25-64,0-1-224,0-12-65,0 12-127,0 0 32,-12 0-192,12 0-96,0-12 32,0 0 64,-12 0 64,12-12 96,-12-12 128,0 0 32,0-12-256,0 0-128,0-12-64,0-12 32,12 0-32,-12 0-32,12 0 32,0 0-32,12-12-96,0 11 0,1 1-32,-1 12 96,12 12-224,-12-12-64,12 24-1216,1-12-543,-1 12-961,0 12-352,0-12 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1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3058 9704 6784,'-24'0'2624,"12"0"-1408,0 0-448,12 0 928,0-12-512,-12 12-192,12 0-576,12-24-288,-12 12-64,24-12-64,-12 12 64,0-13-32,0 13-32,0 0 32,0-12 32,0 12-32,-12 0 64,0 0 64,0 0 127,-12 12 161,0-12 96,0 12-96,0 0 64,0 12-224,-12 0-32,12 0-64,-12 12-32,12 12-32,-12 1 0,12-1 0,-1 0 64,1 0-256,12 0 0,0 0 0,0 0 32,25-12 32,-1-12 64,12 0-96,12-12 0,0-12-1952,0 0-799,12-12-2145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774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11052 4226 6400,'-12'0'2368,"-1"24"-1280,26-24-1344,-13 12 320,12 0-96,-12 0 64,12 12-64,0 0-64,-12 13 64,12 11 64,-12-12 128,12 0-128,-12 12-32,-12-24-704,12 12-256,-12-12-1504</inkml:trace>
  <inkml:trace contextRef="#ctx0" brushRef="#br0" timeOffset="1">7223 3817 7040,'-24'0'2624,"24"0"-1408,0 0-928,0 0 608,12 0-384,0 0-64,0 0-256,12-12-128,0 12-32,0 0-32,12-12 0,-12 12-704,1 0-256,11 0-2496</inkml:trace>
  <inkml:trace contextRef="#ctx0" brushRef="#br0" timeOffset="2">7813 3576 4480,'0'-13'1664,"0"13"-896,0 0-608,0 0 352,0 0 256,0 0 160,0 0-288,0-12-128,0 0-160,0-12-224,12 0 0,0 0 0,0 0 0,1 0 0,-1 0 0,0-12 64,12 12-32,-12 0 0,0 12-32,0-12 64,0-1-32,0 13 0,0 0-96,0 12 32,0-12 0,-12 24 32,12-12 64,-12 12-96,12 0 0,-12 13 96,12 11 32,-12 0-32,12 12 32,-12 12-64,0 12 0,0-11-32,12-1 64,-12 0-32,12-12 0,-12 12 96,12 0 96,-12-23-128,12 11-64,-12-12 63,12-12 65,-12 12-64,0-24-64,0 12 0,12-12 32,-12 12-96,0-24-64,12 12-96,-12 0 32,0-12 32,0 0 0,0 0-864,0 0-351,0 0-737,0 0-320,0-12-1088</inkml:trace>
  <inkml:trace contextRef="#ctx0" brushRef="#br0" timeOffset="3">7728 4286 7040,'-36'0'2624,"24"0"-1408,12 0-1408,0 0 384,0 0-288,0 0 0,12-12 64,0 12 64,0 0 0,12 0-32,12-12 32,0 12-128,0-12 0,1 12 128,-1-12 32,12 0-96,1 12-32,-13-12 160,12 12 160,0-13 64,12 13 64,-12 0-64,12 0-32,-12-12-96,12 12-32,-12-12-96,1 12-64,-13-12 96,0 12 64,-12-12 0,0 12 0,-11 0-96,-1 0-64,0 0 32,-12 0-32,0 0-448,0 12-160,12-12-2720,-12 12-1376,12-12 2208</inkml:trace>
  <inkml:trace contextRef="#ctx0" brushRef="#br0" timeOffset="4">9546 3118 4992,'-12'-12'1920,"12"12"-1024,-12 0-768,12 0 480,-12 0-224,0 0 32,0 12-128,0-12-160,-12 12 96,12-12-32,-12 24 64,12 0 64,-12 0-32,0 0 64,-12 13 0,12 23 32,-1 0-64,1 12 32,0 0-128,12 1-64,12 23 0,0-11 32,0-1-96,24-12 0,0 0 32,0-11 0,25-1-64,-1-24 32,-12 12 0,0-24 32,12 0-64,-12 0-64,-12-12-768,12 0-288,0-12-1632,-12 0-1824,-24 0 1408</inkml:trace>
  <inkml:trace contextRef="#ctx0" brushRef="#br1" timeOffset="5">9859 3420 6656,'-24'-25'2528,"24"25"-1344,0 0-1376,0 0 384,0 12-288,0-12 0,0 25-32,12-1 96,-12 0 0,12 12 32,0 0 64,0 12-32,-12 12 64,12 0 0,-12 13 96,0-1-32,12 0 0,-12-24 96,0 12 160,0-11-160,-12-1 0,12-12-64,0-12-32,0-12-96,-12 0 32,0-12-288,12 0-32,-12-24-160,0 0-96,0-12 64,0-12 64,0-1 224,0-11 64,0 0 64,0 0 64,12 0 32,0 12 32,0-13-64,0 1 32,12 0-128,0 12-64,12 0 64,24 12 64,-12-1 0,1 1-32,11 12-64,0 12 32,0-12-32,0 24 0,-12-12 64,12 12 64,-23 0-32,11 12 64,-12 0 224,-12 12 160,0 0-32,-12 12 64,0 1-160,-12-1 32,0-12-160,-12 12-64,-12 12 64,11-12 0,-11 0-96,0 0-96,-12-12 64,12 1 64,12-1 0,-12-12 0,24 0-32,-12 0 0,24 0-64,-12-12-64,12 0 32,12 0-32,0 0 0,0 12 64,12-12-96,-12 12-64,12 0 64,12 12 64,0 0 0,0 0-32,0 12 32,0-12 32,1 12-32,11-12 64,-12 1-64,0-13-32,-12 12 160,0-12 32,0 0 128,-12 0 32,0 0-97,-12 12-95,12-12 0,-24 0-32,12 0-160,-12-12-511,12 12-161,-12 0-1536,12 0-704</inkml:trace>
  <inkml:trace contextRef="#ctx0" brushRef="#br0" timeOffset="6">7259 5900 5504,'-12'0'2112,"24"0"-1152,-12 12-128,0-12 736,0 0-224,0 12-64,12 0-160,-12 0-64,0 13-576,0-1-1,12 12 33,-12 0-192,12 0-32,12 0-160,0 0-32,0-12 160,1 0 160,11-24-96,0 0 64,0-12-96,-12 0 0,12-12-160,-12-12-96,0 0-288,-12 0-96,12 0-800,-24 0-288,12 0-1311,-12-1-545,12 13-608</inkml:trace>
  <inkml:trace contextRef="#ctx0" brushRef="#br0" timeOffset="7">7705 5863 6784,'0'0'2528,"0"0"-1344,12 0-320,-12 0 928,0 12-288,12 0-96,0 0-417,-12 0-159,12 0-480,0 25-64,0-1-64,0 0 32,0 0 64,0-12-96,0 0 32,0-12-32,13 0 32,-13-12 64,0 0 32,12-12-256,-12 0-32,0-24-64,12 12 0,-12-12-160,0 12-32,12-12-192,-12 11 0,0 13-96,0-12 0,12 12 160,-12 0 128,0 12 128,0 0 96,0 0-64,0 12 0,0 0 96,-12 12 32,12 0-128,0 13 32,-12-1 0,12 0 64,-12-12-96,12 0-64,0 0-512,0-24-224,0 12-1791,12-24-737,-12-24-608</inkml:trace>
  <inkml:trace contextRef="#ctx0" brushRef="#br0" timeOffset="8">8210 5839 6144,'0'-12'2368,"12"12"-1280,12-12-864,-12 12 576,0 0-224,24 0 0,1 0-320,-1 0-96,12 0-96,12 0-64,1 0 96,-13 0-64,0 0 64,0 0-64,-12 0 64,-12 0-832,0 12-320,-12-12-2208</inkml:trace>
  <inkml:trace contextRef="#ctx0" brushRef="#br0" timeOffset="9">8451 5370 5504,'0'12'2112,"0"0"-1152,12 12-64,-12 0 800,0 0-384,0 13-96,12 11-352,-12 0-96,0 0-416,12 12 64,0 0 95,-12 1-191,24-1-96,-12 0-128,0-11 0,12-1-64,-12-12 64,12 12-64,-12-12-32,12-12-608,-11 12-255,-1-12-1249,-12-12-544</inkml:trace>
  <inkml:trace contextRef="#ctx0" brushRef="#br0" timeOffset="10">9378 5659 6400,'-12'-12'2464,"12"0"-1344,-12 12-480,12 0 768,0 0-416,0 0-128,12 12 160,-12-12 32,12 12-545,0 0 1,0 12 0,-12 12 96,24 0 96,-24 1-256,12 11-96,0 0-128,-12 0 0,12 0-64,0-12 0,-12 0-32,0 0 64,12-11-96,-12-13-64,12 12-1504,-12-24-608,12-12-1567,0 0-577,0-25 544</inkml:trace>
  <inkml:trace contextRef="#ctx0" brushRef="#br0" timeOffset="11">9547 5635 5888,'-12'0'2272,"24"0"-1216,-12 0-608,0 12 640,0-12 96,0 12 128,12 0 0,-12 12-32,12 0-673,-12 12-95,12 0-32,0 1-192,-12 11-96,13 0-96,-1 12 0,0-24 0,0 0 32,0-12-64,-12 0 32,12 1-1408,-12-13-543,0-12-2305</inkml:trace>
  <inkml:trace contextRef="#ctx0" brushRef="#br0" timeOffset="12">9222 5887 5760,'-12'0'2176,"12"0"-1152,12 0-480,0 0 640,0 0-416,12 0-96,12 0-384,12-12-128,-12 12-96,12 0-128,1 0 32,-1-12 96,-12 12 32,13 0-320,-25 0-160,0 0-864,0 0-320,-12 0-768,0 0-896,0 0 1088</inkml:trace>
  <inkml:trace contextRef="#ctx0" brushRef="#br0" timeOffset="13">9234 6128 5888,'-24'0'2176,"24"12"-1152,0-12-352,0 0 800,0 0-352,12 0 0,0 0-160,12 0-32,12 0-512,0-12-192,12 12 0,0-24-64,1 12-1,11 0-255,-12 0 1,1 12-1089,-13 0-512,0-12-2432</inkml:trace>
  <inkml:trace contextRef="#ctx0" brushRef="#br0" timeOffset="14">10414 5840 7040,'0'0'2624,"-12"0"-1408,-1 0-576,13 0 864,0 12-320,-12-12 32,0 0-320,0 12-161,0-12-415,0 12-64,0 12-32,12 0-96,-12 24-96,12 0 0,0-12 32,12 0-192,0-12 32,0 0-192,24-12 32,1-24-288,-1 0-127,0-24 127,0 0 96,-12 0 256,-12 0 160,0-12 352,0 12 160,-24 0 192,0 0 127,0 12-351,-12-1-160,0 1-192,12 12 0,0 0-288,12 12-32,0 0-1151,12 0-449,0 0-2112,12 12-1472,0 0 2368</inkml:trace>
  <inkml:trace contextRef="#ctx0" brushRef="#br0" timeOffset="15">11015 5551 4480,'25'-60'1664,"-13"48"-896,-12-1 352,0 13 864,-12-24-160,-1 24 32,1-24-320,-12 12-161,12-12-767,-12 12-96,-12 0 32,12 0-224,-1 0-32,1 12-160,-12-12-96,24 12 0,-12 0-32,0 12-96,12 0 0,-12 0 64,12 12 0,0 36-128,12-11 32,-12 11 64,12 12 96,0 0 0,12 12-32,0-11 32,0-1 32,0 0-96,0-12 0,-12 1-832,12-13-352,-24 0-1439,0-12-641,0 0-448</inkml:trace>
  <inkml:trace contextRef="#ctx0" brushRef="#br0" timeOffset="16">10558 5864 7808,'-12'-24'2976,"12"12"-1600,12 0-1472,0 12 512,12-12-224,12-1-32,0 1-96,12 0 32,1 0-1888,23 24-864,-23-12-416,11 12-96</inkml:trace>
  <inkml:trace contextRef="#ctx0" brushRef="#br0" timeOffset="17">11629 5791 8064,'-36'-12'2976,"36"12"-1600,0-12-960,0 12 704,0 0-288,0 12-96,12-12 64,-12 12 31,12 1-415,-12 11 256,12 0 160,-12 0-320,12 24-32,-12 0-224,0-12 0,0 0-96,12-12 0,-12 0 32,12-12 32,-12 0 96,0-24 128,13 0-192,-1-12-64,-12 0-96,12-24-96,12 12 32,-12-12 32,12 0-192,0 12-32,0-1-800,12 13-320,0 0-736,-12 12-287,0 0-1025,24 0-352,-24 12 256</inkml:trace>
  <inkml:trace contextRef="#ctx0" brushRef="#br0" timeOffset="18">12122 5888 6784,'-12'12'2528,"12"-12"-1344,0 0-32,0 0 960,0 0-352,0 0-161,0 0-639,12 0-192,0-12-448,1 12-64,-1-12-32,0 0-96,12 0-32,0-12-96,0 0-32,0-1 32,-12 1 0,0 0 0,-12 0 0,0 12 0,0 0 0,-24 0-96,12 0 64,-12 12 160,0 12 160,-12 0 32,12 12 64,-13 12-128,13-12-96,0 13-160,12-1 0,0 12 0,0 0 64,24 0-96,12-12 0,0 0-384,0-12-160,13-12-2144,11-12-927,12-12-1185</inkml:trace>
  <inkml:trace contextRef="#ctx0" brushRef="#br0" timeOffset="19">12737 5671 7040,'-12'0'2624,"12"0"-1408,-12 12 64,0-12 1056,12 0-416,-12 0-161,0 0-511,-12 12-160,12-12-608,-13 12 0,1-12-32,0 12-160,12 12-32,0-12-192,-12 12-64,12 13 0,0-13 0,12 12-96,0 12 0,0 0 64,24-12 64,0-12 0,0 0 64,24-24-480,-11 0-160,-1-12-832,12-12-352,0 12-1407,-12-12-641,0 0-384</inkml:trace>
  <inkml:trace contextRef="#ctx0" brushRef="#br0" timeOffset="20">13001 5864 6400,'-12'-12'2368,"12"12"-1280,12 0-160,-12 0 960,12-12-480,-12 12-64,12 0-512,0-12-225,0 0-319,0 0-128,13-13 32,-13 13-160,0 0-32,0-12 0,0 12 64,-12 0-96,0 0 64,-24 0 64,12 12 96,0 0 96,-13 12-64,1 0 32,0 12-96,0 0 0,12 0 32,0 1 32,0 11-96,0-12-96,12 12 0,12 12-32,0-12 0,0-12 0,12 0-96,12-12 64,-12-12-1440,13-12-703,-1-12-2273,0 12-1504,-12-12 2720</inkml:trace>
  <inkml:trace contextRef="#ctx0" brushRef="#br0" timeOffset="21">13362 5647 6912,'-12'0'2624,"0"12"-1408,0 12-576,12-24 768,-12 24-416,12 0-192,0 12-448,12-12-160,-12 13-128,0 11-64,12-12 32,0 0-896,0 0-352,0-12-1376,0-12-1920,0-24 1056</inkml:trace>
  <inkml:trace contextRef="#ctx0" brushRef="#br0" timeOffset="22">13411 5394 6784,'-24'-48'2624,"24"48"-1408,0 0-2336,24 24 64,-24-24-1632,24 0-512</inkml:trace>
  <inkml:trace contextRef="#ctx0" brushRef="#br0" timeOffset="23">13519 5708 3840,'12'-73'1472,"-12"61"-768,24 0-128,-12 0 640,13 12-320,-1 0-128,12 0 0,-12 0-32,12 12-384,-12 12 224,12-11 64,-12 23 32,-12-12 64,0 12 128,-12-12 128,0 12-65,-12-12 65,0 12-480,-12-12-128,0 0-256,0-12-96,0 12-800,0-24-288,12 0-2271,24 0-961,-12-24 576</inkml:trace>
  <inkml:trace contextRef="#ctx0" brushRef="#br0" timeOffset="24">13555 5767 5888,'-12'49'2272,"24"-25"-1216,-12 0-192,12-12 928,-12 12-224,13 0 32,-1 24-704,0 0-289,0 12-351,0-12-128,0 12 0,0 0-64,0 1-64,0-1 32,0 0 32,-12-11-672,12-13-287,-12-12-1953,12-12-800,-12-36 128</inkml:trace>
  <inkml:trace contextRef="#ctx0" brushRef="#br0" timeOffset="25">14001 5177 6400,'-12'12'2368,"24"0"-1280,-12 12-288,12 0 864,-12 0-128,0 12-32,0 13-353,0 11-95,-12 12-576,12 0-224,0 13-32,0-13-128,0 13 0,12-13-32,-12-12-64,12-12-320,0 0-192,13-24-1503,-1-12-609,0 0-992,12-36-1152,-12 0 1856</inkml:trace>
  <inkml:trace contextRef="#ctx0" brushRef="#br0" timeOffset="26">13964 5611 8448,'-48'-12'3168,"24"0"-1728,12 12-832,12 0 832,0 0-736,0 0-224,12 0-321,0 0-63,12 0-32,12 12-64,0-12 96,12 0-288,1 0-31,11 12-577,-12-12-288,13 0 64,-13 0 128,-12 0 224,0 0 96,0 0 352,-12 0 96,-12 0 128,12 0 64,-12 0 512,0 0 352,-12 0-64,12 12-32,-12-12 320,0 0 191,0 0 129,-12 0 128,0 12-512,-12-12-192,0 0-160,0 13-96,0-1-416,0-12-128,0 24-64,0-12-32,12 12-96,0 0 0,0-12-96,24 0-32,0 0-320,0 0-96,24 0 96,0-12 160,0 12 64,-12-12 128,12 12 128,-12-12 96,0 12 0,-12-12-32,0 0 160,0 12 128,-12-12 128,0 12 128,0-12-224,-12 12-96,-12 12-224,-12-12-64,12 0-2784,0 0-1279,0 0-1185</inkml:trace>
  <inkml:trace contextRef="#ctx0" brushRef="#br0" timeOffset="27">14988 5442 5248,'-24'0'2016,"48"0"-1088,-24 24-1856,24 0-64,0-24-1056,25 49-288</inkml:trace>
  <inkml:trace contextRef="#ctx0" brushRef="#br0" timeOffset="28">15096 5707 7552,'-12'-12'2816,"12"12"-1536,0-12-736,0 12 800,0 0-288,0 12-64,12 0-288,-12-12-33,0 24-383,12 0-32,-12 0-32,0 13-96,0-1-32,0 12 32,0 0 0,0 0-640,0-24-224,0 0-1727,0-12-801,0-24-704</inkml:trace>
  <inkml:trace contextRef="#ctx0" brushRef="#br0" timeOffset="29">15301 5804 8320,'-12'12'3072,"12"-12"-1664,-12 0-1024,12 0 832,12 0-160,-12 12 31,0-12-191,12 12-96,-12 0-416,12 0-96,-12 12 32,13 0-128,-13 0 64,12 12-96,-12 0 64,0-12-64,0 0 0,0-12 32,0 0 32,12-12-32,-12-12-32,12-12-96,-12 0-64,12 0 32,0-12-32,0 0 0,12-12 0,-12 12 0,12 12 0,-12-1 0,12 13 0,-12-12-96,0 24 0,0-12 64,0 24 0,0-12 32,0 24 0,0-12 0,0 13 64,-12-1-32,12 12 64,-12-12-128,12 0 0,-12 24-1184,12-24-512,0 0-3295,0-12-1889</inkml:trace>
  <inkml:trace contextRef="#ctx0" brushRef="#br1" timeOffset="30">16155 5310 6656,'0'0'2528,"0"0"-1344,0 0-736,0 0 640,0 12 96,0 0 128,0 12-64,12 0-65,-12 36-639,0-11-128,12 23-32,-12-12-160,0 13-64,0-13-64,12 0 0,0 0-64,0-12-32,-12 0-64,12-12 32,-12-12-1184,-12-12-447,12-12-1793,-12-12-2080,12-12 1600</inkml:trace>
  <inkml:trace contextRef="#ctx0" brushRef="#br1" timeOffset="31">16023 5551 5120,'-12'-85'2016,"12"61"-1088,0-24-736,12 36 544,-12 0-256,24-12 0,0 0-224,12 0 0,13 12-160,-1 0 160,0 0 128,0 12 160,0 12 128,0 0 64,-11 0 96,-1 0 192,-12 12 64,-12 0 31,0 0 129,-12 0-352,0 12-64,-24-12-288,12 13 0,-12-13-256,0 0-96,-1 12-96,-11-12 0,0 0-64,0 1-32,12-1 32,0 0-32,12 0-96,12 0 0,0 0-96,12 0-32,12 0 128,0 0 96,0 0 32,24-12 64,-12 12-224,13 0 32,-13 0 96,0 12 64,0-12 64,0-12 64,-12 12-96,0-12 0,-12 0 32,0-12 0,0 12-64,0-12-64,0 12-2944</inkml:trace>
  <inkml:trace contextRef="#ctx0" brushRef="#br0" timeOffset="32">17552 5779 2944,'-24'-12'1120,"12"12"-576,0-12 416,0 12 736,12 0-64,0 0 0,0 0-352,-12-12-64,0 24-704,0 0 256,0-12 128,0 12-224,-12 0 31,12 1 65,-25-1 64,25 12-288,-12 0-160,12 12-224,-12 12-64,24 0-96,0-12-32,12 0-32,12 0 0,0 0 64,12-12 0,1-24-704,11 12-256,-12-12-1631,12-12-641,-12 0-864</inkml:trace>
  <inkml:trace contextRef="#ctx0" brushRef="#br0" timeOffset="33">17877 5900 9088,'-24'0'3424,"12"0"-1856,-12-12-1056,12 12 864,12 0-385,-12 0-95,0 0-160,0-12-96,-12 12-320,12 0 64,0 0 64,0 0-224,-1 12-128,13 0-160,-12 12 32,12 12 32,0 0 0,0 0-96,12 0 64,1-12-192,-1 12 0,0-24-480,24 12-96,-12-12-96,0-12 64,0 0 321,-12-12 159,12 0 224,-12-12 64,-12-12 128,12 0 32,-24 0 224,12 0 127,0 0-31,-12 12 64,0 0-192,0 0-96,24 0-192,-12 0 0,12 0 0,0 11 0,12 1-96,0 0 0,0 12-32,12 12 96,-11 0 64,-13 1 64,12 11-32,-12 0 32,0 0 128,0 0 128,-12 24 64,0-12 96,12 0-288,-12-12-64,0 12 32,0-24 32,0 0-192,12 0-64,-12-12 0,12-24 64,0 0-224,0-12-96,12 12-64,-12-12-32,12 0 128,-12 12 160,0-12-96,12 12 64,12 12 0,-12-12 64,1 12 32,-1 12 32,0 0 64,0 0 32,-12 12-32,12 12-64,-12 0 32,0 0 32,0 12-32,0 0 64,0 0-128,0 0 0,12-12-736,0-12-320,-12 0-1887,12-36-865,0 0 64</inkml:trace>
  <inkml:trace contextRef="#ctx0" brushRef="#br0" timeOffset="34">18635 5708 7680,'-48'-24'2880,"36"24"-1536,12-12-992,0 12 672,12-12-608,12 12-160,0-12-224,13 12-64,23-13 32,-12 13 64,12 0 32,12 0-960,1 0-448,-13 13-1248,-12-13-1600,0 12 1184</inkml:trace>
  <inkml:trace contextRef="#ctx0" brushRef="#br0" timeOffset="35">18768 5081 6912,'-12'12'2624,"12"0"-1408,12 24-288,-12-24 960,12 13-384,-12 11-160,12 12-513,0 12-191,0 12-352,0 0-128,-12 1-32,24-1-64,-12 0-64,0-12-64,12 1 32,-12-1-896,0-12-319,-12-12-1921,12 0-832</inkml:trace>
  <inkml:trace contextRef="#ctx0" brushRef="#br0" timeOffset="36">19430 5695 5888,'0'0'2272,"-24"0"-1216,12-12-448,12 12 736,-12 0 96,12 0 96,-12 0-288,0 0-33,-12 12-703,12-12 64,0 12 0,-13 0-192,13 12 32,-12-12-192,12 24 32,-12-11-160,0 11 0,12 0-32,0 12 32,12 0-224,0-24 32,0 0-320,24 0-64,-12-36-96,12 0-64,0 0-128,12-12 1,-11 0 191,-1-12 128,0 0 256,0 0 96,-12 12 96,0 0 0,12-1 0,-24 1 0,12 0 128,0 12 64,-12 12 288,0-12 128,0 12 127,0 12 97,0 0-256,0 12 0,0-12-160,0 25 0,0-1-160,0-12 0,12 24-320,0 0 0,12-24 0,-12 0 32,24 0-672,0-12-256,-12-12-1983,12-12-801,-12 0-480</inkml:trace>
  <inkml:trace contextRef="#ctx0" brushRef="#br0" timeOffset="37">19719 5719 6528,'-12'0'2464,"12"0"-1344,-12 24-256,12-12 864,0 0-352,0 12 0,0-11-353,0 11-159,0 0-480,0 12-160,0 12-96,12 0-160,-12-12 32,0-12-512,12 0-128,0 0-1599,12-24-609,-11-12-1152</inkml:trace>
  <inkml:trace contextRef="#ctx0" brushRef="#br0" timeOffset="38">19791 5466 4480,'-12'-12'1664,"12"24"-896,0-12-1120,12 0 256,0 0-672,0 37-224,0-13-320,0 0-128,0 12 896,0-12 448,0 24 1792,0-12 832,0 0 32,-12 0 96,12 1-672,0-1-160,1-12-1056,-13 12 128,12-12 63,0 0-31,-12 0 32,12-12-192,0-12-96,-12 0-224,12 0-32,0-12-192,0 0 32,0 0-224,0-12-32,0 0 0,0 0 0,12 0-96,0 0 64,0 0-32,0 11 0,-12 1 0,12 0 0,-12 0 64,0 12 64,0 12-32,-12 0-32,12 0 32,-12 13-32,0-13 64,0 24 32,0-12 32,12 12-160,-12 0-32,12 0-544,-12 0-160,12-12-2080,0-12-863,0 0-1121</inkml:trace>
  <inkml:trace contextRef="#ctx0" brushRef="#br0" timeOffset="39">20549 5743 6656,'-12'24'2528,"24"-24"-1344,-12 24-384,0-11 800,0-1-448,0 0-192,0 12-480,0 0-160,0 24-192,0-12-32,0 12 32,0-24-864,0 12-288,13-24-1536,-1 0-608,0 0-32</inkml:trace>
  <inkml:trace contextRef="#ctx0" brushRef="#br0" timeOffset="40">20621 5599 4992,'0'0'1920,"12"12"-1024,12 0-544,-24-12 480,12 12-192,12 13 32,-24-1-384,12 0-96,0 12-128,1 0-64,-13 0 32,12 0 96,-12-12 160,0 0 320,12 0 192,-12 0 992,12-24-480,0 0-193,0 0-351,0 0-96,0-24-320,12 12-128,-12-12-128,12 0-96,12 0 32,-12 0 32,0 0-192,12 12 32,-12-12 32,-12 24 32,13-12 32,-1 12 0,-12 0 0,0 0 0,-12 24 128,12-12 64,-12 12 0,12 0-32,-12 0-32,0 0 0,0 12-160,12 0-32,0-12-256,12 12-960,0-24-447,0 12-737,0-36-288,0 0 608,12 0 320,-12 0 928,13 0 448,-13 0 512,12-12 224,-12 0 480,-12 0 256,0 0 288,12 0 224,-24 0 224,12 12 160,-12-12-128,0 12 31,-12-12-479,0 12-96,0 0-512,0 12-192,-12 0-320,0 12-96,-12 0-128,12 0-32,11 12-32,-11 0-64,12 0 0,0-12 96,12 12-512,0-12-160,12-12 192,12 0 192,1 0 160,-1-12 96,12 0-32,0 0-32,-12 0 96,0 0 0,0 0 32,0 0 0,-12 12 0,0 0-96,0 12 64,0 12-32,0 0-64,1 0 160,-13 12 32,0 12 64,0-12 0,0 12 128,0-12 96,0 1-64,-13-1 0,1-12-32,0 12 64,0-12 32,-12-12 96,0 1 64,0-1 64,0 0-192,0-12 32,-12 0-320,0-12-64,12 0-1152,-13 12-480,13-13-3104,0-11-1439,0 12 1631</inkml:trace>
  <inkml:trace contextRef="#ctx0" brushRef="#br2" timeOffset="41">22728 5610 6400,'-12'-12'2464,"12"12"-1344,0-12-544,0 12 800,0-12-224,-12 0 64,12 0-160,0 0 0,-12 0-577,0 0 129,0 0 128,0 0-256,-24 12-32,12 0-192,0 0-96,-12 0-64,12 12 0,0 12-64,-1 0 64,1 12-64,0-12-32,0 25 96,12-13 0,0 0-128,12 0-32,0-12 32,12 0 0,0-12 32,0-12 64,12 0 32,0 0 32,13-12-64,-13-12 32,12 0-64,-12 0-32,0 0-64,0 0-32,0 0 64,-12 12 64,0-13 64,-12 13 32,12 12 128,-12 0 96,0 0-128,0 0-64,0 12 0,0 13-32,0-13-64,12 24 32,0-12-64,12 12-32,0-12 32,0 12 32,24-12-3360,0 0-1471,0 0-385</inkml:trace>
  <inkml:trace contextRef="#ctx0" brushRef="#br0" timeOffset="42">7307 7622 5632,'-24'12'2112,"24"-12"-1152,0 0 128,0 0 928,0 0-256,12 0-64,-12 12-481,0-12-127,0 12-608,12 0 64,0-12 32,-12 24-192,12-12-64,0 12-96,0 0-64,0 12-192,0-12 32,13-12 64,-1 12 32,0-24-32,12 12-64,-12-24 32,12 0 32,-12-12-96,-12-12 0,12 0 96,-12 0 96,-12 0-224,0 0-96,0 0-1312,0 12-576,0 0-1471,-12 11-609,12 1 512</inkml:trace>
  <inkml:trace contextRef="#ctx0" brushRef="#br0" timeOffset="43">7669 7646 6784,'0'0'2528,"0"0"-1344,12 0-384,-12 0 864,12 12-256,-12-12-128,12 12-289,0-12-95,0 12-480,0 12 32,-12 0 0,12 0-224,-12 0-128,12-12 0,0 0 0,12-12 96,-12-12-96,12 0-64,1-12 0,-1 0 32,-12 0-256,12-12-96,-12 12 0,0-12 96,0 12 96,12 12 64,-12-12 32,0 11 0,-12 13-96,12-12 0,0 12 128,-12 12 32,12 1 0,-12 11 32,12-12 0,0 12 32,0 0-160,-12 12-32,12-12 32,0 0 0,0 0-192,0-12-96,0-12-1567,12-12-705,1 0-1888</inkml:trace>
  <inkml:trace contextRef="#ctx0" brushRef="#br0" timeOffset="44">8199 7284 6656,'-25'-24'2528,"25"36"-1344,0-24-1248,13 24 544,-1 0 192,12 0 224,24 0-384,0 0-224,0 0-160,24-12-128,1 12 32,-1-12-832,12 0-320,-12 0-2336</inkml:trace>
  <inkml:trace contextRef="#ctx0" brushRef="#br0" timeOffset="45">8331 7007 4608,'0'12'1760,"12"12"-960,0 13 192,0-25 832,0 12-192,0-12-64,0 12-352,0 12-32,0 0-672,0 12 63,-12 0 1,12 12-256,-12 0-96,12 0-64,0 1-32,-12-13-160,12 0-32,1-24-480,-1 1-192,0-13-1663,-12-12-673,12-12-832</inkml:trace>
  <inkml:trace contextRef="#ctx0" brushRef="#br0" timeOffset="46">9258 7284 6400,'-24'-24'2368,"24"24"-1280,0 12-576,0-12 768,0 12-256,0 0 32,0 0-96,0 12 32,12-12-544,0 12 383,-12 12 193,12 0-320,0 12-64,-12 0-320,12 1-128,0-1-96,-12-12-96,12 1 32,-12-1 32,12-24-1024,0-12-448,0 0-1855,-12-12-705,24-12 32</inkml:trace>
  <inkml:trace contextRef="#ctx0" brushRef="#br0" timeOffset="47">9450 7236 6784,'-24'24'2624,"24"-24"-1408,0 48-288,0-48 960,12 24-128,-12 0 95,12 13-575,-12-1-128,12 0-672,0 12-160,0 13 32,0-13-160,-12 0-32,12-12-64,0 0-96,0-12-64,-12 0 32,12-24-384,-12 12-224,0-12-1856,0-12-831,0 0-1441</inkml:trace>
  <inkml:trace contextRef="#ctx0" brushRef="#br0" timeOffset="48">9065 7573 7680,'-12'0'2880,"24"0"-1536,-12 0-1152,12 0 640,12 0-160,0 0-32,13-12-256,11 12-160,12 0-128,0-12-96,0 12 32,-12 0-32,1 12 0,-1-12-576,-12 12-160,0-12-1120,-12 0-480</inkml:trace>
  <inkml:trace contextRef="#ctx0" brushRef="#br0" timeOffset="49">9101 7729 6272,'-36'0'2368,"36"0"-1280,0 12-704,12-12 672,0 0-256,12 0 0,13 0-320,-1 0-64,12 0-224,12 0-192,0 0-32,12 0-608,1-12-224,-13 12-2528,0 0-1312,-12-12 2176</inkml:trace>
  <inkml:trace contextRef="#ctx0" brushRef="#br0" timeOffset="50">10365 7549 3840,'-12'-13'1472,"0"13"-768,12-12 32,0 12 672,0 0-64,0-12 0,0 12-32,0 0 32,-12 0-736,0-12 224,12 12 64,-12 0-225,0 12 33,0-12-352,0 24-64,0 1-224,12-1-64,-12 12 0,12-12 0,12 12-96,0 0 64,0-24-256,12 12-64,0-24-224,0 0-63,12 0-289,-11-24-64,-1 12 32,-12-12 128,0 0 384,0 0 256,-12-12 192,0 0 96,0 12-128,-12-1 32,0 1 0,0 12 0,12-12-448,-12 24-160,12-12-736,0 12-352</inkml:trace>
  <inkml:trace contextRef="#ctx0" brushRef="#br0" timeOffset="51">10389 7513 6784,'-12'-12'2624,"24"12"-1408,1-12-1152,-1 12 544,12 0-256,0 0-32,12 0-192,24-12-96,0 12-2336,0 0-992,12 0 576,-12-12 416</inkml:trace>
  <inkml:trace contextRef="#ctx0" brushRef="#br0" timeOffset="52">10835 7236 5504,'0'-13'2112,"12"1"-1152,-12 0-224,0 0 768,-12 0 0,12 0 64,0-12-384,-12 0-96,0 0-609,0 12 65,0 0 32,-12 0-192,0 0 32,0 0-192,11 12-64,-11 12-64,0-12-96,0 24-64,0 0 32,12 0-32,0 0 0,0 0 0,0 24 0,12-11 64,0 23 0,12 0-96,0 0 0,-12 12 128,12 13 32,0-13-96,0-12 32,0-12-992,-12 0-447,12-12-1825,-12-11-704,0-1 448</inkml:trace>
  <inkml:trace contextRef="#ctx0" brushRef="#br0" timeOffset="53">11461 7428 5760,'-12'-12'2176,"12"12"-1152,0 0-640,0 0 672,0 12 96,12 0 160,-12 0-160,24 12-32,0 0-640,-11 25 0,11-25 31,0 12-63,-12-12 64,0 0-96,0 0 64,0-12 160,-12 1 128,0-13-256,0 0-64,-12-13-192,12-11-96,-12 0 0,12-12-32,0 0-160,12 12-32,0-25-64,0 25 0,0 0-256,12-12-96,12 24-1504,0-12-607,-12 12-1505,12 12-1536,0 12 2080</inkml:trace>
  <inkml:trace contextRef="#ctx0" brushRef="#br0" timeOffset="54">11906 7573 8448,'-12'0'3232,"12"-24"-1728,0 24-1248,0 0 672,12-13-352,0 13 0,0-12-288,0 0-96,12 0-96,-12-12-96,25 12 96,-13-12-64,-12 12 64,12 0-64,-12-12-32,-12 12 32,12 0 31,-12 0 161,-12 0 192,0 12 64,-12 0 0,12 0 32,-12 12 0,0-12-64,-1 24-32,-11-12-32,12 12 64,12 12-224,-12 0-128,12 0-64,12 13-32,12-13-96,0 0 64,12-12-128,24 0-32,1-11-1472,-1-1-576,0-12-2783</inkml:trace>
  <inkml:trace contextRef="#ctx0" brushRef="#br0" timeOffset="55">12447 7405 6656,'-24'0'2528,"12"0"-1344,0 0-32,12 0 1024,-12 0-320,12 12-33,-12-12-511,12 0-160,-12 12-640,0-12-32,12 12-32,-12-12-160,0 12-32,0 0-192,12 12-64,0 0 0,0 12 0,12-12 0,-12 12 0,24-12 0,-12 0 0,12 0 0,0-12 0,12-12 0,1 0 0,-1-12 64,0-24 32,0 12-128,0-12-32,-12 0-320,0 0-160,0 0 64,-12 0 32,-12 0 288,12 11 64,-24 1 0,12 0 64,-12 24 32,12-12 64,-24 24-96,24-12 0,-12 24 32,0-12 64,0 13 96,12-1 64,0 0-96,0 12-32,12 0-32,0 12 32,0-12-64,0-12 64,0 0-64,24 0 64,0-12-64,1-12 64,11 0-992,-12-12-416,0 0-2591,0-24-1121,-12 12 960</inkml:trace>
  <inkml:trace contextRef="#ctx0" brushRef="#br0" timeOffset="56">13062 7200 128,'24'0'0,"49"0"0,-49 24 0</inkml:trace>
  <inkml:trace contextRef="#ctx0" brushRef="#br0" timeOffset="57">13086 7416 9088,'0'24'3424,"0"-12"-1856,12 12-1184,-12-12 832,12 0-512,0 24-65,-12 1-383,12-13-96,0 12-96,0-12-128,-12-12 32,12 12-832,-12-12-287,12-12-1537,-12 0-672,12-12-96</inkml:trace>
  <inkml:trace contextRef="#ctx0" brushRef="#br0" timeOffset="58">13266 7573 6528,'12'24'2464,"-12"-12"-1344,12 0-544,0-12 736,12 12-128,-12 12 96,0 0-352,0 12-96,0 0-481,0 12-63,0 0 32,-12 13 0,25-13 64,-25 0-64,12 0-32,0-12 32,0-12 128,-12 0-192,12-12 0,-12 0 64,12-12 32,-12-24-96,0-12-96,0-12-224,0 0-96,0-12-224,0 0-96,-12-13 64,12 1 0,0 12-192,0 0 0,0 12 160,12 11 128,0 1 32,0 12 33,12 0 159,-12 12 96,12 0-32,0 0 0,0 12 160,-12 12 63,0 0 193,0 0 96,0 12 96,-12-12 32,12 12-64,-24 0 0,0 1-96,12-13 32,-12 12-192,0-12-32,-12 0-128,12-12-96,-12 12 0,0-12-32,12 0-704,-12 0-320,0 0-992,24 0-383,-12 0-1057,12 0-1792,12-12 1472</inkml:trace>
  <inkml:trace contextRef="#ctx0" brushRef="#br0" timeOffset="59">13748 7236 7296,'-12'-12'2816,"24"12"-1536,12-12-1088,-24 12 704,24 0-192,12 0-32,0-12-288,1 12-160,23 0-128,-12 0-864,0 0-352,0 12-2592,-12-12-1248,0 0 2528</inkml:trace>
  <inkml:trace contextRef="#ctx0" brushRef="#br0" timeOffset="60">13820 7019 5248,'-12'-36'2016,"12"24"-1088,0 0-448,0 12 576,0-12-32,0 12 32,0 12-32,0 0 0,12 0-544,-12 24 192,12 13 96,0-13 31,-12 24 1,24 0-192,-12 0-32,0 0-256,-12 13-64,12-25-64,0 12-32,0-12-96,0-12-64,0-12-128,0 0 0,-12-12-2048,12-12-863,0 0-1633</inkml:trace>
  <inkml:trace contextRef="#ctx0" brushRef="#br0" timeOffset="61">14458 7236 6144,'0'0'2272,"12"0"-1216,-12 0 320,0 0 1120,0 0-160,0 0-1,0 0-767,0 0-224,-12 0-800,-12 0-32,12 12 0,-12-12-256,0 24-64,-1-12-128,1 12-64,0-12-64,12 0-32,0 12-32,0 0 0,24-11-128,0-1-64,12 0-128,0-12-32,13 12-32,-1 0 0,-12-12 288,12 12 192,-12 0-128,0 0 0,-12 0 192,-12 0 128,0 12 128,0 0 160,-12 0 32,-12 0 0,0 0-160,0 0-64,-12-12-128,12 0-32,-1-12-1728,13 12-800,0-24-3231</inkml:trace>
  <inkml:trace contextRef="#ctx0" brushRef="#br0" timeOffset="62">15144 7200 5632,'-24'-12'2176,"24"12"-1152,12 0-1280,-12 0 320,24 0-2016,0 0-832,0 0 960,0 12 544</inkml:trace>
  <inkml:trace contextRef="#ctx0" brushRef="#br0" timeOffset="63">15192 7464 7040,'0'-12'2720,"0"12"-1472,-12-12-544,12 12 832,12 0-384,-12-12-32,0 12-288,0 12-129,12-12-383,-12 12 0,0 0 96,0 0-224,12 12-96,-12 25-160,0-13 32,0 0-480,0 0-192,0-24-991,0 12-353,12-24-4384,12-12 2528</inkml:trace>
  <inkml:trace contextRef="#ctx0" brushRef="#br0" timeOffset="64">15445 7429 8064,'0'0'3072,"0"0"-1664,0-12-864,0 12 864,12 0-256,-12 0-33,12 0-255,-12 0-96,13 12-416,-1-12 64,-12 12 32,0 0-32,12 12 64,-12-12-256,0 24-128,0 0-160,0-12 32,0 0 32,0 0 0,0-12 64,0 0 96,0-12 0,12-12 64,-12 0-192,12-12-96,-12-12 96,12 12 32,0-12-96,0 0-32,12 0 32,0 12 0,0 0-64,0-1 0,0 1 128,0 24 32,0 0-96,0 12-32,-12 0 32,0 0 0,12 13 96,-24-1 32,12 24-32,0-24-64,-12 24 32,0-24 32,12 0-1152,0-12-4063,0-12-2049,0 0 2528</inkml:trace>
  <inkml:trace contextRef="#ctx0" brushRef="#br1" timeOffset="65">16396 7248 5888,'-12'0'2176,"24"0"-1152,-12 0-288,0 0 768,0 0-224,12 12 0,-12 0-128,12 12 96,-12 0-705,13 0 129,-1 12 64,0 12-256,0 0-96,0 0-160,0 1 0,0-1-128,-12-12 0,12 13-32,-12-25 32,0 0-128,0-12-480,0-24-224,-12 12-768,12-24-287,0-13-289,-12 1 0,-12-12 512,24-12 224,-24-1 704,12 1 384,-1 0 896,1 0 448,0-12-128,0 24-64,12 0-256,0 0 0,12 24-224,12-13 0,1 25-64,11-12 32,0 12 0,12 12 64,-12 12 192,0 0 64,12 12-1,-24 13-63,0-13 160,1 0 32,-13 0 64,-12 0 0,-12 12-288,12-12-32,-25 0-64,1 0 64,0 0-256,0 0-96,0-12 0,0 12 0,0 0-96,0-12-32,12 0-96,0 0-96,12 0 64,0 12 0,12-12-128,0 0-32,12 12 160,12 0 160,0 1-128,12-1-64,-12 0 96,1-12 32,-1 12 0,0-12 32,-12 12-64,0-12-32,0 0 96,-12 1 0,0-13-192,0 0 0,0 0-2784,0 0-1248,-12 0-1663</inkml:trace>
  <inkml:trace contextRef="#ctx0" brushRef="#br0" timeOffset="66">17804 7308 6144,'-24'0'2272,"24"0"-1216,-12 0-384,12 0 800,0 0-192,-12 0-32,0 0-160,0 12-32,0 0-577,-12 12 129,12-12 64,-12 13-160,12 11-32,-12 0-224,12 12-96,0-12-64,12 12-96,0-24-64,24 12-32,0-24-288,0 12-160,24-24-1695,12 0-769,-12 0-1408</inkml:trace>
  <inkml:trace contextRef="#ctx0" brushRef="#br0" timeOffset="67">18190 7416 4864,'-24'-12'1824,"12"12"-960,0 0 256,12 0 864,-12 0-288,0 0-32,12 0-256,-12 0-97,-12 0-703,12 0-96,0 0 32,0 12-160,0 0-64,0 0-96,-1 0-64,1 12-96,12 12-64,-12 1 32,12-13-32,12 12 0,0-12 0,1 0-160,11 0-32,0-12-480,0 1-192,0-13 0,0-13 129,0 1 127,-12-12 128,0 0 224,0-12 64,-12 0 256,-12-1 128,12 13-32,-12-12 64,0 12 0,0 0 96,12 0-224,0 12-128,0 0 64,12 0 32,0 12-96,0 12 32,12-12-64,-12 12 0,12 12 128,0 0 96,0 12 0,0 0 64,-12-12-1,0 13 33,0-13 64,0-12 32,0 0-96,0 0 0,0-12-96,-12 0 64,12-12-192,0-12-32,0 0 0,0-1 0,0-11-160,0 12 32,0 0 128,13 12 128,-1-12-192,-12 12 0,12 12 0,-12-12 32,0 12 32,0 0 0,0 0 0,-12 12 0,12 12 64,-12-12 96,12 0 0,-12 12 0,13 24-96,-1-11-64,0-1-1024,0 0-447,12-12-1377,-12-12-608,12 0-128</inkml:trace>
  <inkml:trace contextRef="#ctx0" brushRef="#br0" timeOffset="68">19045 7453 4736,'0'-12'1760,"0"0"-960,-12 0 32,12 12 800,0 0-224,0-12-64,-12 12-32,12-12 32,-12 12-736,0-13 95,0 13-31,0 0 0,-13 0 64,1 13-352,0-1-64,0 12-64,12 0 0,-12 12-128,12 0-96,0 0-96,12-12 32,0 0-32,0 0-64,24-12 0,-12-12 0,12 0-256,0-12-160,0-12-160,0 0-32,-12 12 129,13-12 95,-13-12 256,0 12 64,0 0 32,-12 12 128,12 0 0,0-12 32,-12 24 0,0-12 64,0 0 160,0 12 192,0 0-32,0 12 31,0-12-159,12 12-96,-12 12 0,12-12 32,0 12-96,0 12-64,0 0-96,0-12 32,0 0-1247,12 0-577,-12-12-1952,12 0-1472,0-12 2144</inkml:trace>
  <inkml:trace contextRef="#ctx0" brushRef="#br0" timeOffset="69">18454 7212 6912,'-36'-12'2624,"24"12"-1408,12 0-512,0 0 896,0 0-704,12 0-224,12 0-352,0-12-160,12 12-64,12-12-96,0 12 32,25-12-320,-13 12-128,0 0-2112,1 0-896,-25 0 128</inkml:trace>
  <inkml:trace contextRef="#ctx0" brushRef="#br0" timeOffset="70">18623 6899 5760,'0'-12'2176,"0"12"-1152,0 0-576,0 0 640,0 0-64,12 0 32,-12 12-32,0 1 64,12-1-576,-12 12 64,13 12 64,-13 12-65,12 0-31,0 12-96,0-12 32,0 25-64,0-13 64,-12 12-192,12 0-32,0-12-128,0 13-32,-12-25 32,12 0 0,0 0-64,-12-12 32,0-12-64,0-12 64,0 12-480,0-24-224,0 12-1728,12-36-3967</inkml:trace>
  <inkml:trace contextRef="#ctx0" brushRef="#br0" timeOffset="71">19321 7392 6400,'0'0'2464,"0"12"-1344,12-12-672,-12 12 640,12 0-256,0 0-96,-12 0-352,12 12-160,0 12-128,0 1-96,0-13 96,-12 0-928,12 0-352,0-12-1472,-12-12-1536,12 0 1280</inkml:trace>
  <inkml:trace contextRef="#ctx0" brushRef="#br0" timeOffset="72">19442 7273 2560,'-48'-49'1056,"48"49"-576,0-24-1120,0 24-128,0 0-192,24 0 0</inkml:trace>
  <inkml:trace contextRef="#ctx0" brushRef="#br0" timeOffset="73">19586 7405 5888,'0'0'2176,"0"0"-1152,0 0-224,0 0 864,0 0-416,0 12-64,0 0-288,0 0 0,12 0-512,0 0 191,-12 12 97,12 12-224,0-12-96,-12 0-128,12 0 0,0 0 64,-12-12 160,12 0-128,0-12 0,-12 0-64,12-12 0,0-12-128,-12 0-96,24 0-96,-12 0 32,0-12 32,13 12 64,-13 0-96,12 0-64,-12 12 64,0 0 0,12 0-64,0 12 64,-12-13 96,0 26 96,13-13 0,-13 12 64,0 12-64,0-12 64,0 12-128,-12 0-64,12 0-96,0 12 32,0-12-32,0 0 0,-12 0-1632,0-12-704,0 12-2175,0-12-1697,12 0 2528</inkml:trace>
  <inkml:trace contextRef="#ctx0" brushRef="#br0" timeOffset="74">20200 7368 5120,'0'0'1920,"12"0"-1024,-12 0-192,0 0 736,12 12-96,-12-12 0,12 13-256,-12-1-32,0 12-608,0 0-128,0 12 32,0 0-224,0-12-64,12 12-608,-12-12-192,12-12-2272,0 0-2208,-12-12 1344</inkml:trace>
  <inkml:trace contextRef="#ctx0" brushRef="#br0" timeOffset="75">20284 7151 8960,'-12'-12'3328,"24"24"-1792,12-12-1792,-12 12 512,0-12-1408,0 0-480,12 0-1856,12 0-736</inkml:trace>
  <inkml:trace contextRef="#ctx0" brushRef="#br0" timeOffset="76">20357 7380 2560,'12'0'960,"-12"12"-512,12 0 512,0-12 672,-12 12 32,13 12 64,-1-12-256,12 12-64,-24-12-768,12 12 320,0 13 224,-12-25-97,12 0 97,0-12-128,0 12 0,0-24-448,0 0-128,0 0-288,12-13-64,-12 1-64,0 0 32,12 0-128,0 12-64,0-12 128,-12 12 96,0 0-256,0 12-64,12-12 96,-24 12 96,13 0 32,-1 12-32,0-12 32,-12 24-32,12-12-96,-12 0 64,12 12-256,0 0-128,-12 0-832,12 13-416,0-13-1215,0 0-513,0-12 224,24-12-256,-12 0 1440,12 0 1568,-12-12 896,0-12 992,0 12 352,-12-13 32,0 1 0,13 0-192,-13 12 0,0-12-928,-12 12 224,12-12 32,0 12-33,-12 0 417,0 12-352,-12-12-320,0 12-192,0 12-192,0-12-32,0 12-256,-25 12-64,25-12 0,-24 12 0,24 12 96,-12 0 32,12-11-192,12-1 0,12 0 96,0-12 64,12-12-96,0 12 32,0-24 0,13 0 0,-13 0 0,0 0 64,0 0-32,12 0-32,-12 0 32,-12-1 32,12 1-32,-12 12 64,0 12-128,0 1 0,0 11 96,0 0 32,0 0 32,-12 0 64,0 12-32,0 1 0,0-1-32,-12 0 64,0 0-96,0 0 0,-12 0 96,0 0 96,12 12 0,-12-12 0,0-12-96,-12 12 32,12-12-64,-25 0 0,13-12-96,0 0-64,-12 0-256,12-12-160,-12-12-2464,0-12-1120,0 0-1695</inkml:trace>
  <inkml:trace contextRef="#ctx0" brushRef="#br2" timeOffset="77">22054 7465 4992,'0'-12'1920,"0"0"-1024,0 0-192,0 0 640,0 12-160,0-12-64,0 12 96,-12-12 64,0-1-672,0 13 96,-12-12 31,0 12-95,0 0 0,0 0-224,-12 0-96,12 12-96,0 1 0,-1-1-192,1 12-96,0 12-64,0 0 96,12 12 0,12-24 96,12 0-32,0-12-32,0 0 32,12-12-32,12-12 0,-11-12 0,-1 0 0,12 0 0,-12-12 0,0 12 0,0 0 0,-12 0 0,0 0 0,0 12 0,0-13 64,-12 13 32,12 12 96,-12 0 96,-12 0 0,24 12-64,-12 13-64,0-1-96,12 0-64,-12 12 32,12 0-32,0 0-96,12 0 0,-12-12-1152,12-12-448,24 0-2943</inkml:trace>
  <inkml:trace contextRef="#ctx0" brushRef="#br0" timeOffset="78">22427 6790 8960,'0'-12'3424,"0"12"-1856,0 0-992,0 0 896,12 12-417,-12 0-63,12 0-384,0 0-32,1 0-352,-13 0-128,12 12-64,0 0-32,0 1 0,-12-1-1152,24 0-480,-12-12-2271,0 24-2145,12-12 2048</inkml:trace>
  <inkml:trace contextRef="#ctx0" brushRef="#br0" timeOffset="79">22716 7188 7040,'-12'0'2624,"12"0"-1408,-12 0-576,12 0 864,-12 0-160,0 0 0,0 0-385,0 0-191,-12 0-448,-1 0-64,1 0 64,0 12-256,0 0-32,12-12-192,0 12-32,0 0 160,12 0 160,12 0-224,12 0-64,-12 12-256,12-12-96,12 0 0,-11 0 65,-13-12 95,12 0 64,-12 12 96,0-12 64,-12 0 128,0 0 64,0 12 0,-12-12 32,0 0 224,0 0 96,0 0-1,-13 12 65,13-12-320,0 0-96,12 12-64,-12 1 0,24-1-96,-12 0 64,12 0-32,0 0 0,1 0 0,-1 0 0,0 0 128,0 12 32,-12 0 96,12 0 32,-12 0-32,0 0 32,12-12-128,-12 12 0,0 0-32,12-12 32,-12 12-64,12-11-32,0-1-1823,12 0-4001</inkml:trace>
  <inkml:trace contextRef="#ctx0" brushRef="#br3" timeOffset="80">23149 6936 8704,'-12'-24'3328,"12"11"-1792,-12 13-1152,12-12 768,0 12-320,0 0-97,0 12 1,0 1 0,0 11-384,12 12 64,-12 12 96,0 12-128,0 0-64,12 12-96,-12-12-64,12 0 32,0 13 96,0-25-128,12 0-32,0-12 64,-12-11 32,0-1 96,1-12 32,11-12-32,-12-24-32,12 12-256,-12-13 0,12-11-96,0 12-64,12 0 96,-12 12 64,0 0-160,0 0 32,12 0 32,-12 12 32,13 12-64,-1 0 0,-12 0 64,0 0 0,12 12 96,-24 12 32,0-12 32,0 13 0,-12-13-64,-12 0-64,0 0 96,-12-12 64,0 0 0,-12 0 0,0-12-192,-1 0 32,1 0-1760,12-12-736,-24-12-3391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2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3480 9089 6016,'-12'36'2272,"12"-36"-1216,0 25-608,0-13 640,0 12-352,0-12-96,0 12 352,12 12 128,0 12-576,-12 0-32,12 12-32,0 0-192,0 12-96,0-11-97,0-13-95,0 0 32,0 0-32,-12-11-1215,24-13-449,-24-12-1792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3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3347 9642 5632,'-24'-12'2112,"24"12"-1152,12 0-1120,0-12 384,0 12-256,12-12-64,13 0 128,-1 0 32,12 0 0,12 12-256,-24-12-128,12 0-800,-12 12-960,0 0 512,-12 0 192,-12 0 160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4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3840 9535 6144,'0'0'2368,"0"12"-1280,0-12-416,0 0 704,0 12-256,0-12-96,0 12 32,0 0 128,0 13-641,0-13 193,0 12 32,0 0-192,0 12 0,0-12-288,0 12-32,0-12-128,12 12-32,12-12-96,-12-12-32,12 0 160,-12-12 64,12-12-160,-12 0 0,12-12-32,0 0 64,-12-24-32,0 12-32,0 0 96,1-12 0,-1 11-32,-12 1-64,12 12-64,-12 0 32,0 12 32,0 0 0,0 12 0,0 0 64,-12 12-192,12 0 32,0 0 96,0 24 128,0 0 32,12-11 64,-12 23-128,12-24-64,0 0 0,0 12 32,12-12-32,12 0 64,-12 0-64,1-12-32,-1-12-1248,0 0-512,12 0-2655,-12-12-2273,0 0 2432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5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4346 9510 4608,'-12'-12'1760,"12"24"-960,12-12-384,-12 0 544,0 12 288,12-12 192,-12 12-64,24 0-64,-24 24-704,24-11 256,-12 10 191,0-11-191,-12 12-96,12-12-192,0 0-32,0-12-224,0 1-64,0-13 160,0 0 32,-12-13-224,12 1-128,0-24-64,0 0 32,0 0-32,0-12-32,0 12-320,0 12-192,0-12-896,12 12-352,0 0-1279,0 12-545,1 12-192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6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4791 9630 6016,'-12'12'2272,"12"0"-1216,12 0-96,-12-12 832,0 12-352,12-12-32,-12 12-448,12 0-129,-12 0-479,12 0 224,-12 0 128,0 12-160,12-11-64,-12-1-192,13 0-32,-13 0-160,0-12 0,12-12 32,0 0 0,0-25-64,0 1 32,12 0-128,-12 0-64,12-12 64,-12 12 0,12 0 96,-12 12 32,12-12-128,0 24-32,0 0-128,-12 12 32,0 12 288,12 0 224,-12 0 192,0 12 128,0 24-160,0 0-32,-12-12-96,12 12 0,-12-12-192,12 0-64,0-11-64,12-1-64,-12-12-2304,12-24-992,-12 0-2655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7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7620 9655 5632,'-12'-24'2112,"12"24"-1152,-12-12-416,0 12 640,12 0-128,-12-12 32,0-1-64,0 13 0,0 0-544,-12 0 192,12 0 95,-12 0-191,12 13-96,0-1-64,-12 0-32,12 12-192,-12 0-64,11 0-128,13 0-32,0-12-32,0 12 0,0 0 0,13-12 0,-1-12 0,12 12 0,-12-12-96,0-12-32,0 12-128,0-12-32,0 0-160,0 0-95,0 0 255,0 0 192,0-12 64,0 12-32,0-12 0,0 12 96,-12 0 0,0 12 96,12 12-32,-12 0 256,0 0 192,0 0-33,0 0 65,0 0-224,0 0-96,0 12 32,0-12 0,12 12-256,0-12-128,0 12-768,0-12-351,0 0-1953,12 0-800,0 0 704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8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7837 9776 6400,'25'0'2368,"-25"0"-1280,0 12-416,11 0 704,1 0-128,-12-12 544,12 24-480,-12 0-705,0 12-223,-12-11-160,12 11-96,-12-12-32,1 0-192,11-12-64,0 0-3455,0-12-993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79"/>
    </inkml:context>
    <inkml:brush xml:id="br0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8042 9402 6400,'-12'0'2368,"12"-24"-1280,12 24-160,-12 0 960,0 0-480,0 0-64,0 0-257,0 0 33,0 12-608,0 0 192,0 0 64,0 12-128,0 0-32,0 12-160,0 0 32,12 12-256,-12-11-64,0 11-96,12-12 32,0-12-64,-12 0 64,12-12-64,0 1-32,0-13 96,0 0 0,0-13-32,0 1-64,0-12 32,13 0-32,-1 12-96,0-12 0,-12 12-32,12 0 96,-12 0 64,12 12 64,0 12-128,0 0 32,-12 0 0,0 0 0,0 0 64,0 12 32,-12-12 160,0 0 96,-12 0 64,0 0 160,0 1-192,-12-1 32,0 0-256,0-12-96,12 0-192,-12 0-64,0 0-2016,24 0-928,-12-12-3135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80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9378 9582 4480,'0'-12'1760,"0"12"-960,-12 0-96,12 0 640,0 0-160,0 0 32,0 0-64,12 12-32,-12-12-576,12 12 384,0 12 160,0 0-97,0 0 65,-12 12-320,12 0-64,1-12-256,-13 25 0,12-13-128,0 12 64,-12-11-128,12-1 32,-12-12-160,12 0-64,-12-12 64,12 0 0,0-12 32,-12-12 0,12 0-64,0-12 32,0-12-128,0-1-64,-12 1 64,12-12 0,12 12-64,0-13 64,-12 13-32,0 0 0,12 12 64,-12 0 0,12 12-96,-12 0 64,12 0 32,1 24 64,-13 12-96,12 0 0,-12 0-32,12 12 0,-12 0 192,0 1 160,0-1-160,0 0 0,-12 12-64,12-23-64,-12 11 96,12-12 0,-12 0-256,12-12-64,0 0-2048,-12 0-896,0-12-2143,12-12-1025,-12 0 3168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81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10402 10028 4736,'0'-12'1760,"0"12"-960,0-12-448,12 12 576,-12-12 0,0 0 96,0 12 64,0-12 64,0 0-640,0 0 256,0 12 192,-12-12-96,0-1 31,0 1-127,0 12-96,0 0-224,-12 12-32,12-12-64,-12 13 32,12-1-64,-24 12 32,11 0-128,13 0-64,-12 12-64,12 12 0,0-24-128,0 0 0,12 12-32,12-12 0,0-12 0,12 0 0,-12-12 64,12-12 0,1-12 0,-1 0 64,0 0-32,0 0-32,0-12 96,-12 12 0,0 0-128,0 12 32,0 0 0,-12 0 64,0 12 160,0 0 128,0 12-64,0 0 64,0 12-64,12 0 0,-12 0-256,12 0 0,0 0 32,12 0 32,-12-12-32,12 0-64,0 12-1728,0-12-832,-12 0-3295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55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2384 5695 4992,'-12'-12'1824,"-12"12"-960,24 0-864,0 0 320,0 0-128,0 0-32,0 0-32,0 0 0,0 0-64,0 0 288,0 0 256,-12 12 32,12 12 96,0 0 0,0 12 32,0 1-160,0 23-32,12 12-192,-12-12-64,12 12-192,0-11-32,-12-13 160,12 0 160,-12 0-160,12-12 0,-12-12 0,12 0 0,-12-12-65,12 0 33,0-12 64,-12-12 64,12 0-160,0-12-128,-12-12 32,13-12 0,11 0-32,-12-24-64,12 11-64,12 1-32,0 12 64,-12-12 0,12 12 32,-12 12 64,0 12-192,0-1 32,12 13 32,-11 12 32,-1 0-64,0 24 64,-12-11 160,12 23 160,-12 0 32,0 24 64,0 0-64,0-12 32,0 12-64,0-11 0,0-13-96,-12 12-32,12-24-32,-12 0 0,12 0 0,-12-12 64,12 0-256,-12 0 0,12-12-1280,-12 12-448,-12-12-1151,12 12-481,-12-12-480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82"/>
    </inkml:context>
    <inkml:brush xml:id="br0">
      <inkml:brushProperty name="width" value="0.07938" units="cm"/>
      <inkml:brushProperty name="height" value="0.07938" units="cm"/>
      <inkml:brushProperty name="color" value="#BB4747"/>
    </inkml:brush>
    <inkml:brush xml:id="br1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6599 9330 4480,'-13'-24'1664,"13"24"-896,0 0 96,0-12 672,0 12-256,0 0-32,0 0-64,0 0 32,0 0-672,13 0 320,-13 0 127,12 12-95,-12 12-64,0 0-32,12 12-32,-12-12-352,12 25-96,-12 11-128,12-25-32,-12 13-96,12-12-64,-12-12 32,12-12 32,0 0 32,0-36 32,0 0-64,0-12-64,0-12-64,12 1 32,-12-1 32,12-1 64,0 1-32,-12-12 64,12 11-128,0 13 0,0 0-32,1 12 0,-1 0-96,0 24 96,0 0 96,-12 12 64,12 12 32,-12 0-64,12 0 32,-12 12 0,0 1 96,0 11 96,0 0 64,-12 0-96,12 13-96,-12-25-64,12 11-96,0-11 32,-12 0-32,12-24 0,0 12 0,-12-12-640,12 0-288,-12-12-2912,12 12-1311,-12-12 319</inkml:trace>
  <inkml:trace contextRef="#ctx0" brushRef="#br1" timeOffset="1">9282 8932 3072,'0'-12'1216,"0"12"-640,12-12 96,-12 12 608,0 0-128,12 0-32,-12 0-192,0 0-128,0 0-416,0 0 384,0 12 256,0 0 128,-12-12 64,12 24-160,-12 1-1,0-1-127,0 12 0,-12 12-320,0 0-32,-12 24-224,0 0-32,-13 13-128,1-1-32,0 0-32,0 0 64,12 0-96,-12 0 0,12-12 32,-1 1 0,13-13-64,0-12-64,12 0 32,0-12 32,0-12-32,0-12-32,0 12-64,0-24-32,12 13-1632,0-26-768,-12 1-2591,12-12-1665,0 0 3008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84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12171 3865 3968,'-12'-12'1568,"12"12"-832,-12 0-864,12-12 320,-12 12 128,12 0 96,-12-12-64,12 0 32,-12 0 128,-12 0 128,12 12-320,-12-12 96,0-12 96,0 12-64,-1 0 64,-11-1-160,12 1-32,0 12-64,-12-12 0,12 24-64,-12-12 32,12 12-128,0 1-64,0-1 0,12 0-32,-12 0 0,-1 12 0,13 0 0,-12 12 0,0 12 0,12 0 64,-12 0-96,24 13 0,0-13 96,0-12 96,12 0-128,0 0-32,0-12 0,0 0 64,12-24 96,0 0 64,1-12-32,-1 0 32,12-24-64,0 0 0,-12-24-96,12 12 32,-12-1-64,0 1 64,0 12 0,-12 0 32,12 12-64,-24 0-64,12 12 160,-12 0-96,0 0 32,-12 12 256,12 0 128,-12 0 63,12 12-31,-12 0-128,12 12-64,0 12-64,0 0 0,0 0-128,0 0-32,12 0-32,0-11-64,12-1 32,1 12-32,11-12-96,0 0 0,-12-12-576,0 0-288,12-12-2655</inkml:trace>
  <inkml:trace contextRef="#ctx0" brushRef="#br1" timeOffset="1">12508 3792 5120,'-12'0'1920,"0"0"-1024,12 0-640,0 0 512,0 0-384,0 0-128,0 0-160,0 0-96,12 0 32,12 0-32,0-12 0,0 12 64,0 0 96,0 0 0,13-12 0,11 0 32,0 12 32,0-12-96,0 12-96,0-12 0,1 12-32,-1-12-96,0 12 64,0-12 32,-12 12 64,0 12-32,-12-12 64,0 0-64,0 0-32,-12 0-128,-12 12-64,0-12-768,0 12-256,0-12-640,-12 12-1056,0 0 800</inkml:trace>
  <inkml:trace contextRef="#ctx0" brushRef="#br1" timeOffset="2">12520 3986 4736,'-12'0'1824,"12"0"-960,12 0-1024,-12 0 320,12 0 32,12 0 192,0-12-64,0 12 64,13-12-224,11 12-96,0-12 32,12 0-64,-12 0 64,24 12-64,-11-12-32,-1 0 96,1 12 0,-1-13-128,0 13-32,-12-12 96,-12 12 32,12-12 64,-24 12 0,0 0-64,-12 0 32,-12 12-64,0 0 64,0-12-128,-12 13 0,-12-1-192,0-12-96,0 12-1216,12-12-1664,-12 12 640</inkml:trace>
  <inkml:trace contextRef="#ctx0" brushRef="#br1" timeOffset="3">13002 3491 4864,'-12'0'1824,"12"0"-960,0 0-864,0 0 416,0 0-160,0 0 96,12 0-128,-12 0 32,12 0-160,0 0 160,0 12 128,0 0-64,12-12 0,0 12-128,0 0 32,0 0-128,0 0-64,0 1 0,12-1 32,1 0-32,-1 12 64,0-12-64,-12 12-32,12 0 96,-11 0 0,-1-12-32,0 0-64,-12 0 96,0 12 0,-12-12 160,0 12 160,-12 0-96,-12 0 64,0 25-96,-1-13 0,-11 0-32,0-12 0,12 12-64,-12 0 32,11-12-192,1 0-32,0-12 0,12 0 0,0 12-288,12-24-128,0 12-1536,0-12-736,0 0-576</inkml:trace>
  <inkml:trace contextRef="#ctx0" brushRef="#br2" timeOffset="4">13942 3324 5632,'-49'-24'2112,"1"-1"-1152,48 1-928,0 24 448,0-24 32,24 24 128</inkml:trace>
  <inkml:trace contextRef="#ctx0" brushRef="#br2" timeOffset="5">13869 3227 10816,'12'0'416,"1"12"64,-13 0 0,12 1 0,0 11 32,-12 0 96,12 24-64,0 12-32,0 0-128,-12 12 0,12 1-224,-12-13-96,12 0 96,0 12 32,-12-12-64,0 1-96,0-13 63,12-12 1,-12 0-32,0-12 32,12-12-128,-12 0-64,12 0 128,0-24 32,12 0 0,-12 0-64,24-24-64,-12 0 32,12 0-32,0 12 0,0 0 64,0 0 0,0-1-95,0 1 63,1 12-32,11 12 0,-24 0 64,12 0 0,-12 0 0,1 24 0,-1-12 64,-12 0 32,0 13-33,0 11-63,-12-12 224,0 0 96,-12 0-96,0 0 32,-12 0-96,0 0 64,-13 0-192,1-12-32,0 0 64,-12 0 96,-1 0-64,1-12-64,0 0-96,12 0-32,0 0-512,0-12-160,0 0-1727,12 0-705,12 0-672</inkml:trace>
  <inkml:trace contextRef="#ctx0" brushRef="#br1" timeOffset="6">14772 2854 6400,'0'0'2368,"12"0"-1280,0 0-1120,0 12 384,0 0-96,0 0 64,0 12-96,13 13 32,-1-1-160,12-12-64,-12 24 64,12 0 64,0 0 128,0 12 224,0 25 64,-12-13-96,-12 24 32,-12-12-160,0 1 32,0-1-160,-12 12-64,-12-24-64,-12 13 0,0-13-992,-12-12-352,0 0-2688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04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BB4747"/>
    </inkml:brush>
    <inkml:brush xml:id="br3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2" timeOffset="3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4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3" timeOffset="5">12124 2240 4992,'0'-12'1824,"-12"12"-960,12-12-224,12 12 672,-12 0-64,0 0 32,12-12-64,0 0 0,12 12-640,0 0-192,12-12-128,0 12-224,0 0-64,13 12 0,-13-12 0,0 12-960,-12 0-448,25-12-2592,-25 0-1120,0-12 2656</inkml:trace>
  <inkml:trace contextRef="#ctx0" brushRef="#br3" timeOffset="6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7">13039 2385 4096,'12'0'1568,"0"0"-832,12 0 416,-12 12 864,1 0-704,-13 0-256,12 0-352,0 12-160,-12 1-288,12-13-160,-12 12 0,-12 0-64,12 0 64,-24 12-832,11-12-384,1 12-1760,-12 0-1472,12-12 1632</inkml:trace>
  <inkml:trace contextRef="#ctx0" brushRef="#br0" timeOffset="8">11606 2517 6656,'12'12'2528,"-12"0"-1344,0 12-960,0-24 576,0 24-128,0 0-32,0 1-256,0-1-96,-24 12-160,12-12-96,0 12 0,-12-12-320,12 0-64,-12-12-2080,12 0-2112,0 0 1152</inkml:trace>
  <inkml:trace contextRef="#ctx0" brushRef="#br1" timeOffset="9">16830 1819 4992,'-12'-12'1824,"0"0"-960,12 12 32,0 0 800,0 0-576,0 0-224,0 0-544,0 0-160,0 12-128,0 0 512,0 13 256,12 11-64,-12 12-64,12 12-320,-12 0-97,0 12-95,0 1 32,12 11-128,0-12 0,-12 0-32,0-11-64,0-1 32,0-12 32,0-12-32,0-12 64,0 0-1279,0-24-449,0 0-2240,0-12-1504,0-12 2240</inkml:trace>
  <inkml:trace contextRef="#ctx0" brushRef="#br1" timeOffset="10">16626 1952 5632,'0'-60'2112,"13"60"-1152,-1-24-768,12 24 544,0-12-320,0 0-64,12-13-192,12 13-128,0 0 0,12-12-32,-11 24 0,-1-12-96,0 12 0,0 0 128,-12 12 32,0-12 128,-12 12 32,0 12 96,-12-12 128,-12 25 224,-12-13 160,0 12-192,0-12 32,-12 0-192,0 12 32,0-12-224,0 12-32,-12 12-128,0-12-32,0 1-96,12-1-32,-13-12 32,25 12 64,-12-12-96,12-12 0,12 12-32,-12 0-64,24-12 96,0 12 0,0 12 32,12-24 0,13 13-96,-1-13 64,0 12 32,12-12 0,12 0-96,-12 0 64,0 0 96,1 12 96,-13-24-64,0 12-64,0 0 128,-12 0 127,0 0 129,0-12 128,-12 12 128,0-12-352,-12 0-96,12 12-448,-12-12-96,0 0-2303,12-12-993,-12 12-608</inkml:trace>
  <inkml:trace contextRef="#ctx0" brushRef="#br0" timeOffset="11">17637 2059 7040,'-12'0'2720,"24"0"-1472,0-12-1024,-12 12 640,24 0-320,0-12-64,0 12-128,25-12-64,-25 0-160,24 12-224,-12 0-32,0 0 128,0 0 64,0 0-800,-12 0-352,12 0-1024,-24 0-416,12 0-160</inkml:trace>
  <inkml:trace contextRef="#ctx0" brushRef="#br0" timeOffset="12">17745 2228 6656,'-36'0'2464,"36"0"-1344,0 0-832,0 0 896,24-12-480,1 12-352,-1 0-160,0-12-128,0 12-64,12 0 96,0-12-128,0 12 0,-12 0-544,12-12-256,0 0-1600,-12 12-1664,0-12 1152</inkml:trace>
  <inkml:trace contextRef="#ctx0" brushRef="#br0" timeOffset="13">17709 2384 4992,'12'-12'1920,"12"12"-1024,1 0-544,-1 0 480,-12-12-320,12 12-64,0 0-256,0-12-64,12 12-64,0 0-64,0 0 96,-12 0-128,12 0 0,-12 0-1088,0 0-480</inkml:trace>
  <inkml:trace contextRef="#ctx0" brushRef="#br0" timeOffset="14">18745 1602 4608,'0'0'1760,"0"0"-960,-12 0-320,12 0 640,0 0-256,-12 0-96,12 0-96,-12-12 32,-1 12-384,1 0 32,0 0 64,0 12-32,0-12 96,-12 0-256,24 12-128,-12 12-64,0-12 32,12 12-96,0-12 0,0 0-32,12 0-64,0 0 96,12 0 0,-12 0 32,0 0 0,12 0 0,-11 12 0,11-12 0,-12 0 0,12 1 0,-24-1 64,12 12-32,-12-12-32,-12 12 96,12 0 0,0-12-128,-12 12-32,0-12 32,12 13 64,-12-13 0,12 0-32,-12 12-64,12-12 32,12 0-32,-12 0 0,12 0 64,0-12 0,0 12 0,12 0 64,-12-12-192,0 12-32,-12 0 128,12 0 64,-12 0-64,0 12 32,-12-12 0,0 0 0,0 12 64,0 0 96,0 0-64,-12 0 0,12 24-96,-12-12-32,11 0-32,1 13 0,12-25 0,0 12 0,12-12 64,1 12 64,-1-11-32,24-1-32,-12-12 96,12 0 0,-12 12 96,12-24 32,-12 12-192,0-12 0,-12 12-2016,0 0-800,-12-12-672</inkml:trace>
  <inkml:trace contextRef="#ctx0" brushRef="#br1" timeOffset="15">19166 2107 6272,'-12'0'2368,"12"0"-1280,0 0-704,0 0 672,0 0-480,0 0-64,0 0 160,12 12 192,-12 0-448,12 13 0,0-1 0,0 12-96,0 0 0,-12-12-128,12 12-32,0-12 96,-12 0 159,12 0-31,-12 0 384,0-12 192,0-12-288,0-12-192,-12 0-96,12-12-384,0 0-128,12-12 64,-12 0 64,0 0-32,24 0-64,-12 0-32,0 11 96,12 1 0,1 0 32,-13 0-96,12 12 64,0 0-32,-12 0 0,12 12-224,0-12-64,0 12-512,-11-12-256,11 12-543,0 0-161,0 0-1344,-12 12-1568,-12 0 1504</inkml:trace>
  <inkml:trace contextRef="#ctx0" brushRef="#br1" timeOffset="16">19708 2397 3968,'-12'0'1568,"12"0"-832,-12 0 128,12 0 672,0 0-96,-12 0-64,12 0-64,-12 0 32,12 12 160,-13 12-800,13-12-257,-12 0-159,0 12-160,12-12-32,-12 12-32,12 0 32,12 0-64,-12-12 64,12 0-128,0 0 0,1 0 32,11 1 0,0-26-448,-12 13-96,0-12 1,12 0-1,-24 0 224,12-12 192,0 12 96,-12-24 96,-12 12 32,12 12 32,-12-12 192,0 12 192,0 0-65,0 0 1,0 0-352,-12 12-96,12 12-192,0 12 32,-1 0-191,13-12-33,0 0-1600,0 0-768,25 0-1056</inkml:trace>
  <inkml:trace contextRef="#ctx0" brushRef="#br0" timeOffset="17">20190 2517 4992,'0'0'1824,"12"0"-960,-12 0-320,0 0 704,12 12-352,-12-12-128,0 12-224,-12 12-32,12-12-288,-12 12-64,12 13-32,-12-13-352,12 0-96,-24 0-2464,24 0-1696,-25 0 1632</inkml:trace>
  <inkml:trace contextRef="#ctx0" brushRef="#br1" timeOffset="18">20466 2120 5888,'-12'0'2272,"12"0"-1216,0 0-448,0 0 672,0 0-288,0 0-96,0 12-96,12 0 32,-12 0-448,12 0 0,0 12 32,0 0-32,-12 0 31,12 0-95,0 0-32,-12 0-96,12 0-32,-12-12-32,12 0 0,-12 0 192,0 0 192,0-12-64,0-12 0,0 12-256,0-12-128,0-12-32,0 12 32,0-24-96,12 12-64,-12-12 128,0 0 96,12 0-192,0 12 0,0-12-64,1 12 64,-1 0-32,0 0 32,12 0 64,-12-1 0,12 13-96,0 12 64,0 0-384,-12-12-224,12 12-640,0 0-319,-12 0-993,12 0-352</inkml:trace>
  <inkml:trace contextRef="#ctx0" brushRef="#br1" timeOffset="19">20899 2324 7296,'0'0'2816,"0"0"-1536,12-12-736,1 12 800,-13 0-288,0 0-64,12 12-288,-12-12-33,0 12-383,12 0 96,-12 0 64,0 12-32,0 0 0,0 12-320,0 1-32,0-13 0,12 0 32,-12 0-32,0 0-64,12 0 32,-12 0-32,12-12-1280,0-12-4511</inkml:trace>
  <inkml:trace contextRef="#ctx0" brushRef="#br0" timeOffset="20">21284 2625 6784,'0'0'2624,"0"0"-1408,0 0-448,0 0 928,12 0-512,-12 0-128,12 0-480,0 0-192,0 0-225,-12 12 33,12 12 224,-12-12 64,-12 12-256,0 0-96,0 0-96,0 13 32,0-25-448,0 12-160,0-12-1983,12-12-3137</inkml:trace>
  <inkml:trace contextRef="#ctx0" brushRef="#br0" timeOffset="21">21718 2589 8960,'-48'0'3424,"48"0"-1856,0 0-1280,0 0 864,0 0-864,0 0-192,0 0-864,24 24-320,0-24-2784,0 0-1184,1 0 2304,-1 24 1216</inkml:trace>
  <inkml:trace contextRef="#ctx0" brushRef="#br0" timeOffset="22">21946 2577 8320,'0'0'3072,"0"0"-1664,0 0-1568,0 0-96,24 0-512,0 0-1984,0 0-928,0 24 1248,0-24 704</inkml:trace>
  <inkml:trace contextRef="#ctx0" brushRef="#br0" timeOffset="23">22259 2553 6784,'-24'0'2624,"24"0"-1408,0 0-512,0 0 896,0 0-768,0 0-256,24 0-480,-24 0-64,24 0-2784,0 0-1184,0 0 704,0 0 480</inkml:trace>
  <inkml:trace contextRef="#ctx0" brushRef="#br0" timeOffset="24">22620 2517 5120,'0'12'2016,"0"-12"-1088,12 12 32,-12-12 832,12 12-704,-12 0-192,12 0-480,-12 0-192,0 12-128,0 13-96,-12-13 96,0 12-64,0 0 64,-12 0-576,12-12-192,0 0-2592,0 0-1440,12-24 1952</inkml:trace>
  <inkml:trace contextRef="#ctx0" brushRef="#br1" timeOffset="25">22934 2131 8704,'-12'-12'3328,"12"12"-1792,0 0-1504,0 0 672,0 0-160,12 12-32,-12 0 160,12 1 95,-12 11-383,12-12 0,0 12-32,0 12-128,0 0-64,0-12-64,0 24 0,0-24 0,0 12 32,0-24 128,-12 12 160,12-24 128,-12 0 128,0-24-224,12 0-96,-12 0-128,0 0-64,-12-12-192,12 12-32,0-12-64,0 0 96,12 0-64,-12 12 32,12-13 0,0 13 0,0 0-96,12 12 32,1 0-96,11 0 0,-12 12-512,0-12-160,-12 12-1024,12 12-447,1-12-1377,-13 24-1408,0-12 1824</inkml:trace>
  <inkml:trace contextRef="#ctx0" brushRef="#br1" timeOffset="26">23307 2589 5376,'0'0'2016,"12"0"-1088,-12 0-320,12 0 736,-12 12-192,12-12-32,0 12-192,0 0-32,0 0-512,-12 0 0,12 12 32,0 0-96,-12-12 64,12 12-161,-12-12-63,0 0 128,12-12 128,-12 0-32,0 0 96,12-12-256,-12 0-128,12-12-64,1 0-32,-13 12 0,12-12 64,0 12-96,-12 0-64,12 0-32,12 12 96,-12 0-64,-12 0 32,12 12 64,0 0 0,-12 12 64,12-12 32,-12 12 32,12 0 64,-12-12 32,0 0 32,12 12-128,-12-24-32,0 13-96,12-13-32,-12-13 96,12 13 96,0-12-128,0-12-32,0 12-64,0-12-64,0 12 0,0 0 96,0 0-64,0 12-32,0-12 160,0 12 32,0 0-96,-12 24 96,12-12 96,0 0 0,-12 12 0,12-12-32,0 0 64,-12 12-160,12-11-96,-12-13-1600,12 12-703,-12 0-2273</inkml:trace>
  <inkml:trace contextRef="#ctx0" brushRef="#br1" timeOffset="27">23993 2709 7808,'0'-24'2880,"12"12"-1536,12 0-800,-12 12 864,0 0-512,12 0-192,-12-12-512,13 12-96,-13 0-96,0 0-576,12 0-160,-12 12-1760,0 0-2464</inkml:trace>
  <inkml:trace contextRef="#ctx0" brushRef="#br0" timeOffset="28">24270 1554 4224,'-12'-12'1568,"24"12"-832,-12-12-96,0 12 608,12 0-480,0 0-160,0 0-192,0-12 32,12 12-224,0 0 0,0 0 0,0 0-32,0 0-32,0 12-192,-12 0 32,0 0 192,-12 0 128,0 0 256,-12 12 192,0 0-128,12 0 0,-24 1-224,12-1 0,0 12-192,0-12-64,0 24 0,0 0-32,12-12-160,0 0 32,0-12 0,12 0 64,12 1-32,0-13-32,0 12 32,0-12 31,0-12-31,12 12-32,-12-12-127,1 12-1,-1-12 64,-12 12 32,0-12 32,-12 0 0,12 12 0,-12 0 64,-12-12-32,12 12-32,-12-12 96,0 12 0,0-12 223,0 12 129,0 1-224,-1-1-128,13 12 0,13-24 64,-1 24 64,-12-24-192,12 24-64,0-12 0,12 12 0,-12-12 32,0 12 0,12 0 0,-12 12 0,0 0-96,13-12 64,-1 0 32,-12 1 64,0-1 96,-12 0 128,12 0 0,-24 0 64,12 12-192,-12-12-32,0 0-64,0 0-64,0-12-3007,12 12-1313</inkml:trace>
  <inkml:trace contextRef="#ctx0" brushRef="#br1" timeOffset="29">24366 2589 6784,'-12'0'2624,"12"0"-1408,0 12-512,12-12 896,-12 12-192,0 1-32,0-1-289,0 0-127,12 12-512,-12-12-128,12 12-96,-12-12-192,0 12 0,0-12-32,12 12 64,-12-12-384,0 0-96,12 0-1855,-12 0-801,0-12-1248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09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16095 2745 2048,'-24'0'768,"24"0"-384,-24 0 96,24 0 416,0 12 0,-12-12 96,12 0-128,0 0-64,-12 0-160,12 0-64,0 0-320,0 0 128,0 0 96,12 0 128,-12 0 32,12 0-288,0 0-64,0 0-96,12 0 32,-12 0-64,25 0 64,-1 0-288,-12 12 0,12-12 64,0 0 128,0 0-32,0 13 0,-12-13-32,0 12-64,0 0 96,0-12 0,-12 12-32,0 0-64,-12 0 160,0 12 32,0 0 0,-12 0 32,0 12-128,0-12 0,0 0 32,-12 12 0,12-12 0,-12 0 0,0 1 64,0-1 96,12 0 64,-12 0 32,0 0-193,0-12-63,12 0-64,0 12-64,0-12 32,0 0-32,12-12 0,-12 12 64,12 0-32,-12-12-32,12 12-64,0-12 32,0 0-831,0 0-289,0 0-1056,12 0-352,-12 0-832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0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16432 2889 896,'12'-12'352,"0"24"-192,0-12-128,-12 0 160,0 0 320,0 0 224,0 0 32,0 0 96,0 0-128,0 0-64,0 0 0,0 0 32,0 0-32,0 0 64,0 0-288,0 0-32,0 0-224,0 0 96,0 0 32,0 0-96,0 0 32,-12 0-96,12 0 64,-12 0 64,12 0 64,-12 0-32,12 12-32,-12-12-32,0 0 64,0 12-160,-12-12-32,0 12 64,0 13 96,-12-1 0,-12 12 64,-12-12-64,0 12 0,-13 0-32,-11 12 0,-25 0 128,1 0 96,-12 36-129,-12-12 33,-13 25-32,12-12 32,1 11-128,-12 12-96,23 12-64,1-24-96,-1 25 96,1 0 0,0 11-128,0-24 32,11-12 64,12 13 32,1-13 32,0-11 64,24-1-96,0-12 0,0 0-32,11-12-64,13-12 32,0 12 32,-1-24-32,25 1 64,-12-1 0,12 12 96,0-24-96,12-12-64,-12 13 128,12-13 32,0-12-160,12 12 0,-12-12-32,0 12 0,12 0 0,0 0 0,-12-12 0,12 12 0,0-12 64,-12 0-32,12 0-32,0 0-1184,0 0-544,0-12-2943,12 0-1921,-12 0 2848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1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12207 6272 3968,'-12'-24'1568,"12"24"-832,0 0-576,0 0 352,0 0 192,0 0 192,0 0-64,0 0 64,0 0-512,0 12 64,0 0 0,0 0-32,0 12 64,0 0 32,0 12-32,0 0-96,12 1 0,-12 11 192,12-12 192,-12 0-128,0 1-65,12-13-191,-12 0 0,0-12 64,0 0 32,12 0 0,-12-12 128,0 0-160,0 0 0,0-12-256,0-12-64,0-12-128,-12 11-96,12-11 128,12 0 32,-12 0-96,12 0-32,12-1-64,-12 1 96,13 12-64,-1-12-32,0 12 0,0 0 96,0 12 0,0 0 32,0 0-96,0 0 64,12 12-544,-12 0-256,0 0-960,0 0-415,-12 12-929,0 0-352,12 12 384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2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12568 6429 5120,'0'13'1920,"0"-13"-1024,12 0-832,0 0 384,-12 0 416,24 0 224,-12 0-128,12-13-96,0 13-480,0 0-96,12-12-64,-1 0-96,-10 12-32,11-12-32,-12 0-64,0 0 32,0 12 32,-12-12 32,0 0 96,1 0-32,-13-12 0,0 12-32,-13 0 64,1 0-96,12 12 0,-24 0 32,12 0 0,-12 12-64,0 0-64,0 0 32,0 0-32,-12 12 128,12 12 160,0 0-32,0 1 32,0 11-96,12-12 32,12 12-129,0-12-63,12 0 64,0-12 0,12 0-32,0 0 32,12-24-128,12 0 0,0-12-1311,0 0-609,1-12-2272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3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13422 6333 4096,'-12'0'1568,"12"0"-832,0-12-160,0 12 576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4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13410 6321 10464,'0'-12'1728,"-12"12"32,12 0-1024,0 0-128,-12 0-64,0 0-160,0 0 31,0 12-127,-12 0 64,12 0-192,-12 12-32,12 0 64,-12 0 32,12 25-32,0-13-32,0 0-32,12 0 0,0 0-64,0-12 32,0 0 64,12-12 64,0 0 32,12 0 64,0 0-96,0-12-64,12-12 0,-12 12 32,12-12-160,1 0-96,-1-12 96,12 12 32,-12-12-96,1 0 32,-13 0 64,0 0 32,0 0-32,0 0-64,-12 0 32,0 0 32,0-1 32,-12 13 32,0 0-160,0 0 32,0 0-64,-12 12-64,12-12 96,-12 12 0,12 0 32,-12 0 0,-12 12 0,12-12 0,0 24 0,-12 0 64,12 13-96,0 11 0,0-12 32,12 0 0,-12-12 64,12 0 32,12 0-32,0 0 32,0-12-64,12 12 64,-12-12-128,24-12-64,-12 12 128,0-12 32,12 0-1280,-12-12-544,0 12-927,0 0-417,0-12-448,0 12-832,-12-12 1760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5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14061 6345 4992,'0'-12'1920,"0"12"-1024,0 0-1056,0 0 320,0 0 384,0 12 288,0-12 128,0 12 64,0 0-544,0-12 288,0 24 96,0 0-96,0 1-64,0 11-256,0 0-128,12-12-96,-12 12 0,0-12-128,12 0 0,-12 0-32,0-12 32,0 0-1344,-12 0-576,12-12-2176,-12-12-1120,12 12 2624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56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3575 6609 5376,'-24'-12'2112,"24"24"-1152,-12-36-1280,12 24 288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6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14000 6032 9984,'-12'-36'3680,"12"60"-1984,0-12-2816,12 0 224,0 12-2368,-12-12-832,12 0 1344,0 12 736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7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14325 6345 7552,'-24'0'2880,"12"24"-1536,12-24-1568,0 12 512,0 0 96,0 0 128,0 0 544,0 12 256,12 12-672,0-12 0,0 12 31,0 0-191,12 1 64,1 11-128,-13 0 0,0 0-96,12 0-32,-12 12-32,0 1 0,-12-1 0,12-12 0,-12-12-64,0 0-32,0 0-96,-12-12-64,12-12 96,0 0 64,-12 0-352,0-12-96,0-12-800,0-12-256,-12-12 64,12 0 33,-1 0 31,-11-12-64,12-12 576,0-1 256,0 1 352,12-12 224,0 0 0,0 0 32,12 11 256,-12 13 192,24-12-192,0 24 0,1 0-160,-1 0-96,12 12-64,0 0 0,0 12 0,0-1 32,0 13 0,0 0 64,0 13 32,-24-1 32,12 0 64,-24 0 31,0 0 193,0 12 32,-24 0 64,0 0 0,0 0-288,-12-12-64,12 0-96,-12 0 32,12 0-192,-12 0-96,12 0-416,-12-12-160,12 0-1632,12 0-671,-1 0-1601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8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14868 5790 7040,'-12'-12'2624,"12"24"-1408,0-12-1408,0 0 448,0 0 128,12 13 224,-12-13 96,24 12 128,-12 0-448,0 12 128,12 0 64,-12 24-128,-12 12 64,12 0 0,0 0 63,-12 1-191,12 11 32,-12-24-128,12 24 64,-12-12-192,0 1-32,0-13 0,0-12 64,0 12-256,-12-24 0,0 0-1824,0 0-831,0-12-1921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19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14723 6200 10240,'0'-24'3872,"0"24"-2112,24 0-2112,-12 0 512,0-12-288,12 12 0,12 0 96,1 12 64,-1-12 0,12 12-96,0-12-32,12 0-864,0 12-320,-12-12-1824,0 12-1568,-12-12 1600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20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15602 6176 4992,'-12'-12'1920,"12"12"-1024,-12 0-896,12 0 320,-12 0 576,12 0 352,0 0 352,0 0 128,-12 0-928,12-12 96,-12 12 32,12 0-385,0-12-127,-12 12 0,12 0 64,-12 0-192,0 12-96,0-12-192,-13 12-64,1-12-64,12 24 96,-12-24 0,12 24 96,-12 0-192,12-12 32,0 12 32,12-12 32,0 12-64,0-12 64,0 0-192,12 0 0,12 0-64,0 0 32,0-12 64,0 12 128,1 0 32,11 0 32,-12 0-96,0-12 64,-12 12 32,12 1 64,-12-1-96,0-12 0,0 12 224,0 0 128,0 0 32,-12 0 320,-12 12-96,0-12-160,0 12 0,-12-12-64,0 0 96,-12 1-160,0-1-96,-1 0-256,1-12-32,0 12-1728,12-12-767,0-12-2561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7:55.121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10582 6417 4736,'-12'-12'1824,"12"12"-960,0-12-160,0 12 640,-12-12 0,12 0-32,0 12-160,0 0 0,0-12-640,0 12 256,0 0 191,0-12-159,0 12-64,0 0-224,0 12 0,0 0-224,0 0-96,0 12 96,0 0 128,0 13-96,0-1 64,0 0-224,12 12-32,-12-24 0,12 24 64,-12-12 32,0-12 32,12 0-128,-12 0-32,0-12 32,12 0 64,-12 0-32,0-24 0,0 0-32,12 0 0,-12-12 0,12-12-224,-12 0 0,12 0 32,0 0 32,0 0-64,0 12 64,0-12 32,0 12 0,0 0-96,0 12 0,12-1 64,-12 1 0,-12 12 32,24 0 64,-12 12-96,0 1 0,0 11-32,0 0 0,0 12 0,0-12 0,13 12 128,-13-12 32,0 12 32,0-12 0,0 12-64,-12-12-64,12 0 96,0-12 64,-12 0 0,0-12 0,12 0-32,0-12 64,0 0-160,0-12-32,12 0 0,-11 0 0,-1-12 0,0 0 0,12 0-160,-12 0 32,12 12 64,-12 0 32,0 12 32,0 0 64,0 0-96,12 12-64,-12 0 64,0 12 0,0 0 32,0 24 0,0-12 0,0 0 0,0 0 0,0 12 0,-12-12 64,12 12 32,0-12 32,0 0 64,0 0-96,-12-12-64,12 12 0,-12-12-32,12 0-448,-12 0-160,0 0-4128,12 0-1791,-12-12 1535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8:34.22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16818 4732 4736,'0'0'1824,"0"0"-960,12 0-1024,-12 0 3264,0-12-832,0 0-352,12 0-384,-12-12-929,0 0 65,12-12 64,-12-12 96,0-1 64,12 1-288,0-24-128,0 0-256,12 0-96,-12-1-128,12 13-96,-11 0 128,-1 0 32,0 24 0,0 0-64,0-1-128,12 13-64,-12 12 96,0 0 96,0 0-32,0 24-64,0-12 128,0 24 32,12 0-96,0 25 32,0-13 0,0 12 0,0-12 0,0 12 0,1 0 64,11 0 32,-24-11-128,24 11 32,-12 0-64,0 0 0,0 0 64,-12-12 64,0-12-32,12 0 64,-24 1-64,12-1-32,0 0-128,-12-24 0,0 12-928,-12-12-352,0 0-2303,0-12-961,-12 0 672</inkml:trace>
  <inkml:trace contextRef="#ctx0" brushRef="#br1" timeOffset="18">16866 4298 7040,'0'0'2624,"12"0"-1408,12-12-1344,0 12 480,0-12-128,0 0 32,12 0-224,12 0 0,13 0-32,-1 12-96,-12 12 64,1-12-2432,23 0-1824,-24 0 1536</inkml:trace>
  <inkml:trace contextRef="#ctx0" brushRef="#br0" timeOffset="19">17926 4178 5504,'0'0'2112,"12"0"-1152,0 0-832,0 0 480,0 0-352,12-12-64,0 12-128,0 0 32,13 0-64,-1-12-576,-12 12-192,24 0-1824</inkml:trace>
  <inkml:trace contextRef="#ctx0" brushRef="#br0" timeOffset="20">17914 4082 3968,'0'0'1568,"0"0"-832,12 0 128,-12 0 736,12 0-480,0-12-224,0 12-480,12-12-128,0 12-160,0-24-160,1 12 0,11 12 32,-12-12 64,0 12-896,0 12-352,0-12-1760</inkml:trace>
  <inkml:trace contextRef="#ctx0" brushRef="#br0" timeOffset="21">18034 4335 4608,'0'0'1760,"0"0"-960,0 0-320,0 0 640,12 0-256,-12 0-32,12 0-288,12-12-64,0 12-288,0 0-192,0-12-32,12 12-384,1-12-160,-1 12-2496</inkml:trace>
  <inkml:trace contextRef="#ctx0" brushRef="#br0" timeOffset="22">18973 3636 4480,'0'0'1664,"-12"-12"-896,12 12-256,-12 0 512,12 0 0,-12 0 32,0 0-160,12 0-96,-24 0-416,12 12 32,-12-12 32,-1 12-160,1-12-32,12 12-128,0 0-32,0 12-96,0-12-96,12 13-32,12-13 96,0 12 0,0-12 32,12 0 0,0 0 0,1 0 0,-1 12 64,-12-24-96,12 24 0,0-12 32,-12 0 64,12 12-32,-24-12-32,0 12 96,0 0 0,-12-12 224,0 12 192,0-12-64,0 12 64,-12 1-224,24-13-97,-12 12-191,0-12 0,12 0-64,0 0-63,12 0 95,0-12 64,0 12-64,0 0 0,-12 0 32,12 0 64,0 0-96,0 0 0,-12 0 32,0 0 64,0 0-32,-12 12-32,0-12 95,0 12 65,12 12-128,-24-11-32,12-1 0,0 12 64,12-12-32,-12 12 64,12-12-128,12 0 0,-12 0 32,12 0 64,0-12 32,0 0 32,0 0-160,12 0 32,-12 0-416,0-12-159,12 12-2721,-24-12-2432,12 0 1696</inkml:trace>
  <inkml:trace contextRef="#ctx0" brushRef="#br1" timeOffset="23">19660 3985 11136,'0'0'1120,"0"-12"-576,0 0-128,-13 0-64,13 12 64,-12-12 160,0 0-32,-12 12-32,0 0-192,0 0-128,0 0-32,0 12-32,-1 0-224,-11 12 0,12 0 32,0 0 32,0 13 32,0-13 0,12 24-96,0-12 0,12-12 64,12 0 0,0 0 32,12-12 0,0 0 64,0-12 32,0 0-32,0-12-64,13-12 32,-13 0-32,0 12 64,0-12 32,0-12-32,-12 12 31,0-12-222,0 11 31,0 1 96,-12 0 64,0 12-96,0 12 32,0-12 0,0 24 64,0 0 32,0 0 95,0 12 97,13 1 64,-13-13-160,0 12-64,12 12-64,0 0-64,-12-12-64,12 0 32,0-12-672,0 0-255,0 0-2913,0 12-1984,0-24 2240</inkml:trace>
  <inkml:trace contextRef="#ctx0" brushRef="#br1" timeOffset="24">19659 4107 5376,'0'-25'2016,"0"-23"-1088,0 24-608,0 24 544</inkml:trace>
  <inkml:trace contextRef="#ctx0" brushRef="#br1" timeOffset="25">19996 4310 5632,'0'-12'2112,"0"12"-1152,0 0-64,0 0 800,0 0-160,0 0-32,0 0-288,0 0-33,0 0-671,-12 0 64,0 0 64,12 0-224,-12 0-64,0 12-128,0 0-64,12 12-192,-12-12 32,12 13 0,0-1 0,12 12 0,0-12 0,0 0-96,0-12 0,12 0-384,0-12-160,0-12 192,0 0 96,0 0 0,-12-12 0,12 0 192,-24 12 64,13-12 96,-13 0 64,-13-1 32,1 1 32,0 0 0,-12 0 0,0 12-224,12 0 0,-12 0-479,12 12-161,0 0-1024,0 0-416,0 12-1600</inkml:trace>
  <inkml:trace contextRef="#ctx0" brushRef="#br0" timeOffset="26">20466 4335 4608,'0'0'1760,"0"0"-960,0 12-32,12-12 768,-12 12-352,12-12-96,-12 13-448,0-1-64,12 0-352,-12 0-128,0 12-64,0 0-832,-12 12-256,12-12-2336</inkml:trace>
  <inkml:trace contextRef="#ctx0" brushRef="#br1" timeOffset="27">21044 4058 4736,'0'-13'1824,"0"1"-960,0-12-384,0 24 576,0-12 192,0 0 96,0 0-224,0-12-64,0 12-576,0 0 64,-12 0 32,0 0-128,0 12 0,12 0-193,-24 0-95,12 12 0,-12-12-32,0 24-160,11 0-32,-11 0 32,0 12 64,12 13 0,-12-1-32,12-12-64,12 12 32,0-24 32,0 12 0,12-24 0,0 0 0,12 0 0,-12-24 64,12 0-32,1-12-32,-1 0 32,-12 0 32,12 0-32,-12 0-32,0-12-64,0 12 32,0 0 32,-12 12 0,0-1 0,0 13 0,0 0 64,0 13 96,0-1 64,0 0-32,0 0 32,0 12 0,0 0 32,0 0-64,12 0 32,-12-12-64,12 12 0,0-12-256,0 0 0,0 0-1536,12 0-639,-12 0-2465</inkml:trace>
  <inkml:trace contextRef="#ctx0" brushRef="#br1" timeOffset="28">21272 4286 6784,'0'0'2528,"0"0"-1344,12 0-384,-12 0 800,12 12-256,-12-12 32,12 0-449,0 12-95,-12 0-480,12-12-288,0 24-128,-12 0 32,0-12 64,12 12-64,-12 0 0,0 0-960,0-12-3839</inkml:trace>
  <inkml:trace contextRef="#ctx0" brushRef="#br0" timeOffset="29">21633 4347 6272,'24'0'2368,"-24"0"-1280,0 0-864,0 0 576,0 12-64,12-12 96,-12 13-320,0-13-64,12 12-256,0 0 0,-12 0 32,12 12-96,-12 12-96,0-12 64,-12 0 0,0 0-32,0 0-64,-12-12-128,12 12-64,0-12-1536,0 0-608,0 0-992</inkml:trace>
  <inkml:trace contextRef="#ctx0" brushRef="#br0" timeOffset="30">21959 4359 7168,'0'-24'2720,"0"24"-1472,48 0-1312,-48 0 544,24 0-512,-24 0-32,24 0-2304,-24 0-960,24 24 800,-24-24 544</inkml:trace>
  <inkml:trace contextRef="#ctx0" brushRef="#br0" timeOffset="31">22139 4383 5120,'0'0'2016,"0"0"-1088,0 0-2432,0 0-288,0 0-32,48 0 128</inkml:trace>
  <inkml:trace contextRef="#ctx0" brushRef="#br0" timeOffset="32">22404 4335 5632,'-24'0'2176,"24"0"-1152,24 0-928,-24 0 480,24 0-448,-24 0-128,24 0-2624,0 0-1184</inkml:trace>
  <inkml:trace contextRef="#ctx0" brushRef="#br0" timeOffset="33">22765 4467 4992,'0'-24'1824,"0"24"-960,0-12-224,0 12 608,0 0-192,0-12 0,0 12-160,0-12-96,12 12-416,-12 0 32,0 0 96,0 0-64,12 0 0,-12 12-192,12-12-96,-12 12 0,0 24 32,12-12-97,-12 0-63,-12 1 0,12-1 32,0 0 32,-12-12-256,0 0-63,0 0-1153,0 0-448,0-12-5216,0 12 3616</inkml:trace>
  <inkml:trace contextRef="#ctx0" brushRef="#br1" timeOffset="34">23331 4021 3968,'0'-24'1568,"0"12"-832,12-12-224,-12 24 512,0-12-192,0 12-96,0-12-64,-12 12 32,12-12-384,0 0 96,-12 12 96,0-12 32,0 12 32,0 0 0,-12 0 0,0 0-160,0 0 0,0 24-192,12-12 32,-12 12-96,-1 0 64,13 0-128,-12 0-64,0 13 0,12 11-32,0-12-96,0 0 0,24-12 64,-12 0 64,12 0-64,0 0 0,0-12 96,12-12 32,-12 0-32,12 0-64,1-12 32,-1-12 32,0 0-96,0 0-64,0 0-32,-12 0 96,0 0 0,-12 0 96,12-12-32,-12 12 64,0-13-64,0 25-32,0 0-64,0 0 32,0 0 32,0 0 64,0 12 32,0 24 96,0-12 31,0 12 33,0 13 0,0-13-224,12 12 0,-12 0 32,0 0 32,12-12-192,0 0 0,12 0-256,-12 12-31,12-24-2305,-12 0-1024,0 12-32</inkml:trace>
  <inkml:trace contextRef="#ctx0" brushRef="#br1" timeOffset="35">23620 4408 7296,'-12'-12'2720,"12"12"-1472,12 0-896,-12 0 672,0 0-256,0 12 0,12-12 0,-12 12 64,12-12-448,-12 24-1,12-12 33,-12 12-160,12 0 0,-12-12-128,12 12-96,-12 0-96,0-12 32,0 0 32,12 0 0,-12-12 128,0 0 64,0 0 0,12 0 32,-12-12-128,0-12 0,12 0-32,0 0-64,-12-12 32,12 12-32,0 0-224,12 12 0,-11-12 224,-1 12 160,0 0-160,0-1-32,0 13 0,0 0 64,0 0-160,0 13-32,0-1 480,0 0 224,-12 0-96,12 12-96,0 0-192,0 0-64,1 0-32,-13 0 32,12 0-64,-12 0-32,12-12-128,-12 0-64,0 0-1312,0-12-607,0 0-2177</inkml:trace>
  <inkml:trace contextRef="#ctx0" brushRef="#br1" timeOffset="36">24125 4419 7552,'12'-12'2880,"0"0"-1536,0 12-992,0 0 672,0-12-192,-12 12-32,12 0-288,0 0-160,12 0-128,1 0-64,-1 0-384,-12 0-96,12 0-1312,-12 0-608,0 0-1536</inkml:trace>
  <inkml:trace contextRef="#ctx0" brushRef="#br1" timeOffset="37">24523 4238 6784,'12'0'2624,"-12"0"-1408,0 0-1408,0 12 2496,0-12-800,12 12-96,0 0-257,-12 0-671,12 0 64,-12 0 32,13 0-64,-1 12 32,-12-12-96,12 13-32,-12-13-224,0 0-64,12 12 0,-12-12 64,0 0-96,0 0 0,0 0-96,0-12-32,0 12-1024,0 0-1184,0 0-543,0 0-2081</inkml:trace>
  <inkml:trace contextRef="#ctx0" brushRef="#br0" timeOffset="38">24535 3708 4352,'0'-24'1664,"12"24"-896,0-12-128,-12 12 672,0-12-416,12 0-128,1 0-320,-1 0-32,0 0-256,12 0-32,-12 12 64,12-12 32,-12 0 32,12 12 64,-12 0 32,12 0-96,-12 0 0,-12 12-32,12 0 96,-12 0 192,-12 0 64,12 0-32,-12 0 0,12 12-161,-12 0-63,12 0-64,-12 1 64,12-13-96,-12 12-64,12 12 0,0-12-32,0 0-160,12 0 32,0 12-64,0-12 0,0 0 64,12 0 64,-12 0-32,12 0 64,-12-11-128,0 11 0,12-12-32,-24 0-64,12-12 0,0 12 96,-12-12-64,12 12 32,-12-12 64,0 0 64,0 0-96,-12 0 0,12 0 32,0 0 64,0 12-32,-12-12-32,0 12 32,12-12-32,-12 12 0,0-12 0,12 12 64,0-12-32,-12 12 128,24 13-32,-12-1-64,12-12 64,0 12-32,0-12-32,0 12-64,-12 0-64,12 0 32,0 0 96,0 0 96,0 0-64,-12 12-64,0-12 128,12 0 32,-12 13 0,0-13-32,0 0-96,0 0 32,0 0 64,0 0 128,0 0-128,-12 0-32,12-12-224,-12 0 0,0 12-1600,0-12-671,-12 0-2689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12.46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2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3">11606 2517 6656,'12'12'2528,"-12"0"-1344,0 12-960,0-24 576,0 24-128,0 0-32,0 1-256,0-1-96,-24 12-160,12-12-96,0 12 0,-12-12-320,12 0-64,-12-12-2080,12 0-2112,0 0 1152</inkml:trace>
  <inkml:trace contextRef="#ctx0" brushRef="#br2" timeOffset="4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5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6">13039 2385 4096,'12'0'1568,"0"0"-832,12 0 416,-12 12 864,1 0-704,-13 0-256,12 0-352,0 12-160,-12 1-288,12-13-160,-12 12 0,-12 0-64,12 0 64,-24 12-832,11-12-384,1 12-1760,-12 0-1472,12-12 1632</inkml:trace>
  <inkml:trace contextRef="#ctx0" brushRef="#br3" timeOffset="7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8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1" timeOffset="9">16830 1819 4992,'-12'-12'1824,"0"0"-960,12 12 32,0 0 800,0 0-576,0 0-224,0 0-544,0 0-160,0 12-128,0 0 512,0 13 256,12 11-64,-12 12-64,12 12-320,-12 0-97,0 12-95,0 1 32,12 11-128,0-12 0,-12 0-32,0-11-64,0-1 32,0-12 32,0-12-32,0-12 64,0 0-1279,0-24-449,0 0-2240,0-12-1504,0-12 2240</inkml:trace>
  <inkml:trace contextRef="#ctx0" brushRef="#br1" timeOffset="10">16626 1952 5632,'0'-60'2112,"13"60"-1152,-1-24-768,12 24 544,0-12-320,0 0-64,12-13-192,12 13-128,0 0 0,12-12-32,-11 24 0,-1-12-96,0 12 0,0 0 128,-12 12 32,0-12 128,-12 12 32,0 12 96,-12-12 128,-12 25 224,-12-13 160,0 12-192,0-12 32,-12 0-192,0 12 32,0-12-224,0 12-32,-12 12-128,0-12-32,0 1-96,12-1-32,-13-12 32,25 12 64,-12-12-96,12-12 0,12 12-32,-12 0-64,24-12 96,0 12 0,0 12 32,12-24 0,13 13-96,-1-13 64,0 12 32,12-12 0,12 0-96,-12 0 64,0 0 96,1 12 96,-13-24-64,0 12-64,0 0 128,-12 0 127,0 0 129,0-12 128,-12 12 128,0-12-352,-12 0-96,12 12-448,-12-12-96,0 0-2303,12-12-993,-12 12-608</inkml:trace>
  <inkml:trace contextRef="#ctx0" brushRef="#br0" timeOffset="11">17637 2059 7040,'-12'0'2720,"24"0"-1472,0-12-1024,-12 12 640,24 0-320,0-12-64,0 12-128,25-12-64,-25 0-160,24 12-224,-12 0-32,0 0 128,0 0 64,0 0-800,-12 0-352,12 0-1024,-24 0-416,12 0-160</inkml:trace>
  <inkml:trace contextRef="#ctx0" brushRef="#br0" timeOffset="12">17709 2384 4992,'12'-12'1920,"12"12"-1024,1 0-544,-1 0 480,-12-12-320,12 12-64,0 0-256,0-12-64,12 12-64,0 0-64,0 0 96,-12 0-128,12 0 0,-12 0-1088,0 0-480</inkml:trace>
  <inkml:trace contextRef="#ctx0" brushRef="#br0" timeOffset="13">17745 2228 6656,'-36'0'2464,"36"0"-1344,0 0-832,0 0 896,24-12-480,1 12-352,-1 0-160,0-12-128,0 12-64,12 0 96,0-12-128,0 12 0,-12 0-544,12-12-256,0 0-1600,-12 12-1664,0-12 1152</inkml:trace>
  <inkml:trace contextRef="#ctx0" brushRef="#br0" timeOffset="14">18745 1602 4608,'0'0'1760,"0"0"-960,-12 0-320,12 0 640,0 0-256,-12 0-96,12 0-96,-12-12 32,-1 12-384,1 0 32,0 0 64,0 12-32,0-12 96,-12 0-256,24 12-128,-12 12-64,0-12 32,12 12-96,0-12 0,0 0-32,12 0-64,0 0 96,12 0 0,-12 0 32,0 0 0,12 0 0,-11 12 0,11-12 0,-12 0 0,12 1 0,-24-1 64,12 12-32,-12-12-32,-12 12 96,12 0 0,0-12-128,-12 12-32,0-12 32,12 13 64,-12-13 0,12 0-32,-12 12-64,12-12 32,12 0-32,-12 0 0,12 0 64,0-12 0,0 12 0,12 0 64,-12-12-192,0 12-32,-12 0 128,12 0 64,-12 0-64,0 12 32,-12-12 0,0 0 0,0 12 64,0 0 96,0 0-64,-12 0 0,12 24-96,-12-12-32,11 0-32,1 13 0,12-25 0,0 12 0,12-12 64,1 12 64,-1-11-32,24-1-32,-12-12 96,12 0 0,-12 12 96,12-24 32,-12 12-192,0-12 0,-12 12-2016,0 0-800,-12-12-672</inkml:trace>
  <inkml:trace contextRef="#ctx0" brushRef="#br1" timeOffset="15">19166 2107 6272,'-12'0'2368,"12"0"-1280,0 0-704,0 0 672,0 0-480,0 0-64,0 0 160,12 12 192,-12 0-448,12 13 0,0-1 0,0 12-96,0 0 0,-12-12-128,12 12-32,0-12 96,-12 0 159,12 0-31,-12 0 384,0-12 192,0-12-288,0-12-192,-12 0-96,12-12-384,0 0-128,12-12 64,-12 0 64,0 0-32,24 0-64,-12 0-32,0 11 96,12 1 0,1 0 32,-13 0-96,12 12 64,0 0-32,-12 0 0,12 12-224,0-12-64,0 12-512,-11-12-256,11 12-543,0 0-161,0 0-1344,-12 12-1568,-12 0 1504</inkml:trace>
  <inkml:trace contextRef="#ctx0" brushRef="#br1" timeOffset="16">19708 2397 3968,'-12'0'1568,"12"0"-832,-12 0 128,12 0 672,0 0-96,-12 0-64,12 0-64,-12 0 32,12 12 160,-13 12-800,13-12-257,-12 0-159,0 12-160,12-12-32,-12 12-32,12 0 32,12 0-64,-12-12 64,12 0-128,0 0 0,1 0 32,11 1 0,0-26-448,-12 13-96,0-12 1,12 0-1,-24 0 224,12-12 192,0 12 96,-12-24 96,-12 12 32,12 12 32,-12-12 192,0 12 192,0 0-65,0 0 1,0 0-352,-12 12-96,12 12-192,0 12 32,-1 0-191,13-12-33,0 0-1600,0 0-768,25 0-1056</inkml:trace>
  <inkml:trace contextRef="#ctx0" brushRef="#br0" timeOffset="17">20190 2517 4992,'0'0'1824,"12"0"-960,-12 0-320,0 0 704,12 12-352,-12-12-128,0 12-224,-12 12-32,12-12-288,-12 12-64,12 13-32,-12-13-352,12 0-96,-24 0-2464,24 0-1696,-25 0 1632</inkml:trace>
  <inkml:trace contextRef="#ctx0" brushRef="#br1" timeOffset="18">20466 2120 5888,'-12'0'2272,"12"0"-1216,0 0-448,0 0 672,0 0-288,0 0-96,0 12-96,12 0 32,-12 0-448,12 0 0,0 12 32,0 0-32,-12 0 31,12 0-95,0 0-32,-12 0-96,12 0-32,-12-12-32,12 0 0,-12 0 192,0 0 192,0-12-64,0-12 0,0 12-256,0-12-128,0-12-32,0 12 32,0-24-96,12 12-64,-12-12 128,0 0 96,12 0-192,0 12 0,0-12-64,1 12 64,-1 0-32,0 0 32,12 0 64,-12-1 0,12 13-96,0 12 64,0 0-384,-12-12-224,12 12-640,0 0-319,-12 0-993,12 0-352</inkml:trace>
  <inkml:trace contextRef="#ctx0" brushRef="#br1" timeOffset="19">20899 2324 7296,'0'0'2816,"0"0"-1536,12-12-736,1 12 800,-13 0-288,0 0-64,12 12-288,-12-12-33,0 12-383,12 0 96,-12 0 64,0 12-32,0 0 0,0 12-320,0 1-32,0-13 0,12 0 32,-12 0-32,0 0-64,12 0 32,-12 0-32,12-12-1280,0-12-4511</inkml:trace>
  <inkml:trace contextRef="#ctx0" brushRef="#br0" timeOffset="20">21284 2625 6784,'0'0'2624,"0"0"-1408,0 0-448,0 0 928,12 0-512,-12 0-128,12 0-480,0 0-192,0 0-225,-12 12 33,12 12 224,-12-12 64,-12 12-256,0 0-96,0 0-96,0 13 32,0-25-448,0 12-160,0-12-1983,12-12-3137</inkml:trace>
  <inkml:trace contextRef="#ctx0" brushRef="#br0" timeOffset="21">21718 2589 8960,'-48'0'3424,"48"0"-1856,0 0-1280,0 0 864,0 0-864,0 0-192,0 0-864,24 24-320,0-24-2784,0 0-1184,1 0 2304,-1 24 1216</inkml:trace>
  <inkml:trace contextRef="#ctx0" brushRef="#br0" timeOffset="22">21946 2577 8320,'0'0'3072,"0"0"-1664,0 0-1568,0 0-96,24 0-512,0 0-1984,0 0-928,0 24 1248,0-24 704</inkml:trace>
  <inkml:trace contextRef="#ctx0" brushRef="#br0" timeOffset="23">22259 2553 6784,'-24'0'2624,"24"0"-1408,0 0-512,0 0 896,0 0-768,0 0-256,24 0-480,-24 0-64,24 0-2784,0 0-1184,0 0 704,0 0 480</inkml:trace>
  <inkml:trace contextRef="#ctx0" brushRef="#br0" timeOffset="24">22620 2517 5120,'0'12'2016,"0"-12"-1088,12 12 32,-12-12 832,12 12-704,-12 0-192,12 0-480,-12 0-192,0 12-128,0 13-96,-12-13 96,0 12-64,0 0 64,-12 0-576,12-12-192,0 0-2592,0 0-1440,12-24 1952</inkml:trace>
  <inkml:trace contextRef="#ctx0" brushRef="#br1" timeOffset="25">22934 2131 8704,'-12'-12'3328,"12"12"-1792,0 0-1504,0 0 672,0 0-160,12 12-32,-12 0 160,12 1 95,-12 11-383,12-12 0,0 12-32,0 12-128,0 0-64,0-12-64,0 24 0,0-24 0,0 12 32,0-24 128,-12 12 160,12-24 128,-12 0 128,0-24-224,12 0-96,-12 0-128,0 0-64,-12-12-192,12 12-32,0-12-64,0 0 96,12 0-64,-12 12 32,12-13 0,0 13 0,0 0-96,12 12 32,1 0-96,11 0 0,-12 12-512,0-12-160,-12 12-1024,12 12-447,1-12-1377,-13 24-1408,0-12 1824</inkml:trace>
  <inkml:trace contextRef="#ctx0" brushRef="#br1" timeOffset="26">23307 2589 5376,'0'0'2016,"12"0"-1088,-12 0-320,12 0 736,-12 12-192,12-12-32,0 12-192,0 0-32,0 0-512,-12 0 0,12 12 32,0 0-96,-12-12 64,12 12-161,-12-12-63,0 0 128,12-12 128,-12 0-32,0 0 96,12-12-256,-12 0-128,12-12-64,1 0-32,-13 12 0,12-12 64,0 12-96,-12 0-64,12 0-32,12 12 96,-12 0-64,-12 0 32,12 12 64,0 0 0,-12 12 64,12-12 32,-12 12 32,12 0 64,-12-12 32,0 0 32,12 12-128,-12-24-32,0 13-96,12-13-32,-12-13 96,12 13 96,0-12-128,0-12-32,0 12-64,0-12-64,0 12 0,0 0 96,0 0-64,0 12-32,0-12 160,0 12 32,0 0-96,-12 24 96,12-12 96,0 0 0,-12 12 0,12-12-32,0 0 64,-12 12-160,12-11-96,-12-13-1600,12 12-703,-12 0-2273</inkml:trace>
  <inkml:trace contextRef="#ctx0" brushRef="#br1" timeOffset="27">23993 2709 7808,'0'-24'2880,"12"12"-1536,12 0-800,-12 12 864,0 0-512,12 0-192,-12-12-512,13 12-96,-13 0-96,0 0-576,12 0-160,-12 12-1760,0 0-2464</inkml:trace>
  <inkml:trace contextRef="#ctx0" brushRef="#br0" timeOffset="28">24270 1554 4224,'-12'-12'1568,"24"12"-832,-12-12-96,0 12 608,12 0-480,0 0-160,0 0-192,0-12 32,12 12-224,0 0 0,0 0 0,0 0-32,0 0-32,0 12-192,-12 0 32,0 0 192,-12 0 128,0 0 256,-12 12 192,0 0-128,12 0 0,-24 1-224,12-1 0,0 12-192,0-12-64,0 24 0,0 0-32,12-12-160,0 0 32,0-12 0,12 0 64,12 1-32,0-13-32,0 12 32,0-12 31,0-12-31,12 12-32,-12-12-127,1 12-1,-1-12 64,-12 12 32,0-12 32,-12 0 0,12 12 0,-12 0 64,-12-12-32,12 12-32,-12-12 96,0 12 0,0-12 223,0 12 129,0 1-224,-1-1-128,13 12 0,13-24 64,-1 24 64,-12-24-192,12 24-64,0-12 0,12 12 0,-12-12 32,0 12 0,12 0 0,-12 12 0,0 0-96,13-12 64,-1 0 32,-12 1 64,0-1 96,-12 0 128,12 0 0,-24 0 64,12 12-192,-12-12-32,0 0-64,0 0-64,0-12-3007,12 12-1313</inkml:trace>
  <inkml:trace contextRef="#ctx0" brushRef="#br1" timeOffset="29">24366 2589 6784,'-12'0'2624,"12"0"-1408,0 12-512,12-12 896,-12 12-192,0 1-32,0-1-289,0 0-127,12 12-512,-12-12-128,12 12-96,-12-12-192,0 12 0,0-12-32,12 12 64,-12-12-384,0 0-96,12 0-1855,-12 0-801,0-12-1248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12.496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16818 4732 4736,'0'0'1824,"0"0"-960,12 0-1024,-12 0 3264,0-12-832,0 0-352,12 0-384,-12-12-929,0 0 65,12-12 64,-12-12 96,0-1 64,12 1-288,0-24-128,0 0-256,12 0-96,-12-1-128,12 13-96,-11 0 128,-1 0 32,0 24 0,0 0-64,0-1-128,12 13-64,-12 12 96,0 0 96,0 0-32,0 24-64,0-12 128,0 24 32,12 0-96,0 25 32,0-13 0,0 12 0,0-12 0,0 12 0,1 0 64,11 0 32,-24-11-128,24 11 32,-12 0-64,0 0 0,0 0 64,-12-12 64,0-12-32,12 0 64,-24 1-64,12-1-32,0 0-128,-12-24 0,0 12-928,-12-12-352,0 0-2303,0-12-961,-12 0 672</inkml:trace>
  <inkml:trace contextRef="#ctx0" brushRef="#br1" timeOffset="18">16866 4298 7040,'0'0'2624,"12"0"-1408,12-12-1344,0 12 480,0-12-128,0 0 32,12 0-224,12 0 0,13 0-32,-1 12-96,-12 12 64,1-12-2432,23 0-1824,-24 0 1536</inkml:trace>
  <inkml:trace contextRef="#ctx0" brushRef="#br0" timeOffset="19">17926 4178 5504,'0'0'2112,"12"0"-1152,0 0-832,0 0 480,0 0-352,12-12-64,0 12-128,0 0 32,13 0-64,-1-12-576,-12 12-192,24 0-1824</inkml:trace>
  <inkml:trace contextRef="#ctx0" brushRef="#br0" timeOffset="20">17914 4082 3968,'0'0'1568,"0"0"-832,12 0 128,-12 0 736,12 0-480,0-12-224,0 12-480,12-12-128,0 12-160,0-24-160,1 12 0,11 12 32,-12-12 64,0 12-896,0 12-352,0-12-1760</inkml:trace>
  <inkml:trace contextRef="#ctx0" brushRef="#br0" timeOffset="21">18034 4335 4608,'0'0'1760,"0"0"-960,0 0-320,0 0 640,12 0-256,-12 0-32,12 0-288,12-12-64,0 12-288,0 0-192,0-12-32,12 12-384,1-12-160,-1 12-2496</inkml:trace>
  <inkml:trace contextRef="#ctx0" brushRef="#br0" timeOffset="22">18973 3636 4480,'0'0'1664,"-12"-12"-896,12 12-256,-12 0 512,12 0 0,-12 0 32,0 0-160,12 0-96,-24 0-416,12 12 32,-12-12 32,-1 12-160,1-12-32,12 12-128,0 0-32,0 12-96,0-12-96,12 13-32,12-13 96,0 12 0,0-12 32,12 0 0,0 0 0,1 0 0,-1 12 64,-12-24-96,12 24 0,0-12 32,-12 0 64,12 12-32,-24-12-32,0 12 96,0 0 0,-12-12 224,0 12 192,0-12-64,0 12 64,-12 1-224,24-13-97,-12 12-191,0-12 0,12 0-64,0 0-63,12 0 95,0-12 64,0 12-64,0 0 0,-12 0 32,12 0 64,0 0-96,0 0 0,-12 0 32,0 0 64,0 0-32,-12 12-32,0-12 95,0 12 65,12 12-128,-24-11-32,12-1 0,0 12 64,12-12-32,-12 12 64,12-12-128,12 0 0,-12 0 32,12 0 64,0-12 32,0 0 32,0 0-160,12 0 32,-12 0-416,0-12-159,12 12-2721,-24-12-2432,12 0 1696</inkml:trace>
  <inkml:trace contextRef="#ctx0" brushRef="#br1" timeOffset="23">19660 3985 11136,'0'0'1120,"0"-12"-576,0 0-128,-13 0-64,13 12 64,-12-12 160,0 0-32,-12 12-32,0 0-192,0 0-128,0 0-32,0 12-32,-1 0-224,-11 12 0,12 0 32,0 0 32,0 13 32,0-13 0,12 24-96,0-12 0,12-12 64,12 0 0,0 0 32,12-12 0,0 0 64,0-12 32,0 0-32,0-12-64,13-12 32,-13 0-32,0 12 64,0-12 32,0-12-32,-12 12 31,0-12-222,0 11 31,0 1 96,-12 0 64,0 12-96,0 12 32,0-12 0,0 24 64,0 0 32,0 0 95,0 12 97,13 1 64,-13-13-160,0 12-64,12 12-64,0 0-64,-12-12-64,12 0 32,0-12-672,0 0-255,0 0-2913,0 12-1984,0-24 2240</inkml:trace>
  <inkml:trace contextRef="#ctx0" brushRef="#br1" timeOffset="24">19659 4107 5376,'0'-25'2016,"0"-23"-1088,0 24-608,0 24 544</inkml:trace>
  <inkml:trace contextRef="#ctx0" brushRef="#br1" timeOffset="25">19996 4310 5632,'0'-12'2112,"0"12"-1152,0 0-64,0 0 800,0 0-160,0 0-32,0 0-288,0 0-33,0 0-671,-12 0 64,0 0 64,12 0-224,-12 0-64,0 12-128,0 0-64,12 12-192,-12-12 32,12 13 0,0-1 0,12 12 0,0-12 0,0 0-96,0-12 0,12 0-384,0-12-160,0-12 192,0 0 96,0 0 0,-12-12 0,12 0 192,-24 12 64,13-12 96,-13 0 64,-13-1 32,1 1 32,0 0 0,-12 0 0,0 12-224,12 0 0,-12 0-479,12 12-161,0 0-1024,0 0-416,0 12-1600</inkml:trace>
  <inkml:trace contextRef="#ctx0" brushRef="#br0" timeOffset="26">20466 4335 4608,'0'0'1760,"0"0"-960,0 12-32,12-12 768,-12 12-352,12-12-96,-12 13-448,0-1-64,12 0-352,-12 0-128,0 12-64,0 0-832,-12 12-256,12-12-2336</inkml:trace>
  <inkml:trace contextRef="#ctx0" brushRef="#br1" timeOffset="27">21044 4058 4736,'0'-13'1824,"0"1"-960,0-12-384,0 24 576,0-12 192,0 0 96,0 0-224,0-12-64,0 12-576,0 0 64,-12 0 32,0 0-128,0 12 0,12 0-193,-24 0-95,12 12 0,-12-12-32,0 24-160,11 0-32,-11 0 32,0 12 64,12 13 0,-12-1-32,12-12-64,12 12 32,0-24 32,0 12 0,12-24 0,0 0 0,12 0 0,-12-24 64,12 0-32,1-12-32,-1 0 32,-12 0 32,12 0-32,-12 0-32,0-12-64,0 12 32,0 0 32,-12 12 0,0-1 0,0 13 0,0 0 64,0 13 96,0-1 64,0 0-32,0 0 32,0 12 0,0 0 32,0 0-64,12 0 32,-12-12-64,12 12 0,0-12-256,0 0 0,0 0-1536,12 0-639,-12 0-2465</inkml:trace>
  <inkml:trace contextRef="#ctx0" brushRef="#br1" timeOffset="28">21272 4286 6784,'0'0'2528,"0"0"-1344,12 0-384,-12 0 800,12 12-256,-12-12 32,12 0-449,0 12-95,-12 0-480,12-12-288,0 24-128,-12 0 32,0-12 64,12 12-64,-12 0 0,0 0-960,0-12-3839</inkml:trace>
  <inkml:trace contextRef="#ctx0" brushRef="#br0" timeOffset="29">21633 4347 6272,'24'0'2368,"-24"0"-1280,0 0-864,0 0 576,0 12-64,12-12 96,-12 13-320,0-13-64,12 12-256,0 0 0,-12 0 32,12 12-96,-12 12-96,0-12 64,-12 0 0,0 0-32,0 0-64,-12-12-128,12 12-64,0-12-1536,0 0-608,0 0-992</inkml:trace>
  <inkml:trace contextRef="#ctx0" brushRef="#br0" timeOffset="30">21959 4359 7168,'0'-24'2720,"0"24"-1472,48 0-1312,-48 0 544,24 0-512,-24 0-32,24 0-2304,-24 0-960,24 24 800,-24-24 544</inkml:trace>
  <inkml:trace contextRef="#ctx0" brushRef="#br0" timeOffset="31">22139 4383 5120,'0'0'2016,"0"0"-1088,0 0-2432,0 0-288,0 0-32,48 0 128</inkml:trace>
  <inkml:trace contextRef="#ctx0" brushRef="#br0" timeOffset="32">22404 4335 5632,'-24'0'2176,"24"0"-1152,24 0-928,-24 0 480,24 0-448,-24 0-128,24 0-2624,0 0-1184</inkml:trace>
  <inkml:trace contextRef="#ctx0" brushRef="#br0" timeOffset="33">22765 4467 4992,'0'-24'1824,"0"24"-960,0-12-224,0 12 608,0 0-192,0-12 0,0 12-160,0-12-96,12 12-416,-12 0 32,0 0 96,0 0-64,12 0 0,-12 12-192,12-12-96,-12 12 0,0 24 32,12-12-97,-12 0-63,-12 1 0,12-1 32,0 0 32,-12-12-256,0 0-63,0 0-1153,0 0-448,0-12-5216,0 12 3616</inkml:trace>
  <inkml:trace contextRef="#ctx0" brushRef="#br1" timeOffset="34">23331 4021 3968,'0'-24'1568,"0"12"-832,12-12-224,-12 24 512,0-12-192,0 12-96,0-12-64,-12 12 32,12-12-384,0 0 96,-12 12 96,0-12 32,0 12 32,0 0 0,-12 0 0,0 0-160,0 0 0,0 24-192,12-12 32,-12 12-96,-1 0 64,13 0-128,-12 0-64,0 13 0,12 11-32,0-12-96,0 0 0,24-12 64,-12 0 64,12 0-64,0 0 0,0-12 96,12-12 32,-12 0-32,12 0-64,1-12 32,-1-12 32,0 0-96,0 0-64,0 0-32,-12 0 96,0 0 0,-12 0 96,12-12-32,-12 12 64,0-13-64,0 25-32,0 0-64,0 0 32,0 0 32,0 0 64,0 12 32,0 24 96,0-12 31,0 12 33,0 13 0,0-13-224,12 12 0,-12 0 32,0 0 32,12-12-192,0 0 0,12 0-256,-12 12-31,12-24-2305,-12 0-1024,0 12-32</inkml:trace>
  <inkml:trace contextRef="#ctx0" brushRef="#br1" timeOffset="35">23620 4408 7296,'-12'-12'2720,"12"12"-1472,12 0-896,-12 0 672,0 0-256,0 12 0,12-12 0,-12 12 64,12-12-448,-12 24-1,12-12 33,-12 12-160,12 0 0,-12-12-128,12 12-96,-12 0-96,0-12 32,0 0 32,12 0 0,-12-12 128,0 0 64,0 0 0,12 0 32,-12-12-128,0-12 0,12 0-32,0 0-64,-12-12 32,12 12-32,0 0-224,12 12 0,-11-12 224,-1 12 160,0 0-160,0-1-32,0 13 0,0 0 64,0 0-160,0 13-32,0-1 480,0 0 224,-12 0-96,12 12-96,0 0-192,0 0-64,1 0-32,-13 0 32,12 0-64,-12 0-32,12-12-128,-12 0-64,0 0-1312,0-12-607,0 0-2177</inkml:trace>
  <inkml:trace contextRef="#ctx0" brushRef="#br1" timeOffset="36">24125 4419 7552,'12'-12'2880,"0"0"-1536,0 12-992,0 0 672,0-12-192,-12 12-32,12 0-288,0 0-160,12 0-128,1 0-64,-1 0-384,-12 0-96,12 0-1312,-12 0-608,0 0-1536</inkml:trace>
  <inkml:trace contextRef="#ctx0" brushRef="#br1" timeOffset="37">24523 4238 6784,'12'0'2624,"-12"0"-1408,0 0-1408,0 12 2496,0-12-800,12 12-96,0 0-257,-12 0-671,12 0 64,-12 0 32,13 0-64,-1 12 32,-12-12-96,12 13-32,-12-13-224,0 0-64,12 12 0,-12-12 64,0 0-96,0 0 0,0 0-96,0-12-32,0 12-1024,0 0-1184,0 0-543,0 0-2081</inkml:trace>
  <inkml:trace contextRef="#ctx0" brushRef="#br0" timeOffset="38">24535 3708 4352,'0'-24'1664,"12"24"-896,0-12-128,-12 12 672,0-12-416,12 0-128,1 0-320,-1 0-32,0 0-256,12 0-32,-12 12 64,12-12 32,-12 0 32,12 12 64,-12 0 32,12 0-96,-12 0 0,-12 12-32,12 0 96,-12 0 192,-12 0 64,12 0-32,-12 0 0,12 12-161,-12 0-63,12 0-64,-12 1 64,12-13-96,-12 12-64,12 12 0,0-12-32,0 0-160,12 0 32,0 12-64,0-12 0,0 0 64,12 0 64,-12 0-32,12 0 64,-12-11-128,0 11 0,12-12-32,-24 0-64,12-12 0,0 12 96,-12-12-64,12 12 32,-12-12 64,0 0 64,0 0-96,-12 0 0,12 0 32,0 0 64,0 12-32,-12-12-32,0 12 32,12-12-32,-12 12 0,0-12 0,12 12 64,0-12-32,-12 12 128,24 13-32,-12-1-64,12-12 64,0 12-32,0-12-32,0 12-64,-12 0-64,12 0 32,0 0 96,0 0 96,0 0-64,-12 12-64,0-12 128,12 0 32,-12 13 0,0-13-32,0 0-96,0 0 32,0 0 64,0 0 128,0 0-128,-12 0-32,12-12-224,-12 0 0,0 12-1600,0-12-671,-12 0-2689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12.535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16432 2889 896,'12'-12'352,"0"24"-192,0-12-128,-12 0 160,0 0 320,0 0 224,0 0 32,0 0 96,0 0-128,0 0-64,0 0 0,0 0 32,0 0-32,0 0 64,0 0-288,0 0-32,0 0-224,0 0 96,0 0 32,0 0-96,0 0 32,-12 0-96,12 0 64,-12 0 64,12 0 64,-12 0-32,12 12-32,-12-12-32,0 0 64,0 12-160,-12-12-32,0 12 64,0 13 96,-12-1 0,-12 12 64,-12-12-64,0 12 0,-13 0-32,-11 12 0,-25 0 128,1 0 96,-12 36-129,-12-12 33,-13 25-32,12-12 32,1 11-128,-12 12-96,23 12-64,1-24-96,-1 25 96,1 0 0,0 11-128,0-24 32,11-12 64,12 13 32,1-13 32,0-11 64,24-1-96,0-12 0,0 0-32,11-12-64,13-12 32,0 12 32,-1-24-32,25 1 64,-12-1 0,12 12 96,0-24-96,12-12-64,-12 13 128,12-13 32,0-12-160,12 12 0,-12-12-32,0 12 0,12 0 0,0 0 0,-12-12 0,12 12 0,0-12 64,-12 0-32,12 0-32,0 0-1184,0 0-544,0-12-2943,12 0-1921,-12 0 2848</inkml:trace>
  <inkml:trace contextRef="#ctx0" brushRef="#br0" timeOffset="1">16095 2745 2048,'-24'0'768,"24"0"-384,-24 0 96,24 0 416,0 12 0,-12-12 96,12 0-128,0 0-64,-12 0-160,12 0-64,0 0-320,0 0 128,0 0 96,12 0 128,-12 0 32,12 0-288,0 0-64,0 0-96,12 0 32,-12 0-64,25 0 64,-1 0-288,-12 12 0,12-12 64,0 0 128,0 0-32,0 13 0,-12-13-32,0 12-64,0 0 96,0-12 0,-12 12-32,0 0-64,-12 0 160,0 12 32,0 0 0,-12 0 32,0 12-128,0-12 0,0 0 32,-12 12 0,12-12 0,-12 0 0,0 1 64,0-1 96,12 0 64,-12 0 32,0 0-193,0-12-63,12 0-64,0 12-64,0-12 32,0 0-32,12-12 0,-12 12 64,12 0-32,-12-12-32,12 12-64,0-12 32,0 0-831,0 0-289,0 0-1056,12 0-352,-12 0-832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57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3540 6550 8064,'0'-12'-32,"0"-12"32,0 0 32,-12 0-32,12 0 64,-12-1 96,12 1 224,-12 0 128,0 0-64,0 0 0,0 24-128,0-12 32,-12 12-64,-1 12 64,13 0-192,-12 0-96,0 0 96,12 12 32,0 0-160,0 13 0,12-1-96,-12 12 0,12-12 0,12-12 0,0 0 64,0 0 64,12-12 32,-12 0 32,12-12-64,1-12 32,-13 0-64,12-12 64,0 0-128,-12-12 0,12 0 32,-12 12 64,0-12-32,0 24-32,-12-13 32,12 13 32,-12 0-32,0 0-32,-12 12 96,12 0 64,0 0 224,-12 12 128,12 0-192,0 12-32,12-11-160,-12 35-32,12-24-96,0 12-32,-12 0 32,24-12 0,0 12 0,-12-24 64,12 0-2016,0-12-896,-12-12-608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12.537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11774 7644 4736,'-12'-12'1824,"24"12"-960,-12-24-576,12 12 448,-12 0-224,12 0-32,0 12-224,0-12-96,-12 12-64,12-12-96,-12 24 32,12-12-2016,0 12-1600,0-12 1056</inkml:trace>
  <inkml:trace contextRef="#ctx0" brushRef="#br0" timeOffset="1">11918 7993 5632,'-12'-12'2112,"12"24"-1152,0-12-640,0 0 544,0 0 0,0 0 96,0 0-160,0 0-32,0 0-416,0 0 224,0 0 64,0 12 160,0 1 127,0 11-351,0 0-160,0 0 224,0 0 128,0 0-192,0 12-96,0 0-128,0-12 0,0 12-64,0-12 0,0 0-160,0 0-96,12 0 0,-12-12 32,0 0-32,0 0-32,0 0 96,0 0 0,0-12-672,0 0-320,-12-12-1600,12 12-703,0-12-1665</inkml:trace>
  <inkml:trace contextRef="#ctx0" brushRef="#br0" timeOffset="2">12027 8066 5888,'-24'-24'2272,"24"12"-1216,12 12-672,0 0 608,0 0-224,12 0-64,-12 0-128,12 0-32,0 0-288,13 0-160,-1 0 0,0 0-128,0-12 0,0 12 96,12 0 32,-24-12-736,12 12-288,0-12-1728,-12 12-1696,12 0 1376</inkml:trace>
  <inkml:trace contextRef="#ctx0" brushRef="#br0" timeOffset="3">12244 7632 4224,'0'-12'1568,"0"12"-832,0 0-160,0 0 576,0 0-224,0 0 0,0 0-96,0 0 32,0 12-480,12 0 192,-12 0 160,0 0 32,0 12 96,12 12-192,-12 0-33,0 0-159,0 12 32,0 1-160,12-1 32,-12 12-96,0-11 64,12-1-64,-12 0 0,-12 0-96,12-12 32,12 12-128,-12-12-64,0-12 0,0 12 32,0-24-448,0 12-160,0-12-1056,0 0-479,0 0-1665,0-12-1728</inkml:trace>
  <inkml:trace contextRef="#ctx0" brushRef="#br0" timeOffset="4">12472 8259 6144,'-12'0'2272,"12"12"-1216,0-12-672,0 0 608,12 0-448,-12 0-128,24 0 96,-12-12 32,12 12-256,0-12-256,12 0-32,-12 12 0,1-24 64,-1 12-32,0-13-32,-12 1 32,0 0 32,0 0-32,-12 0-32,0 12 96,0-12 0,0 0 32,-12 12 64,0 0 96,12 0 160,-24 12-128,12-12 64,0 12-32,-12 12 32,11 0-128,-11 12-1,12 12 33,0 0 64,0 0-32,12 0-32,0 13-160,12-13-32,0 0-32,12-12 32,-12 0-64,13-11 64,-1-1-704,12 0-224,0-12-1759,0 0-801,1-24-512</inkml:trace>
  <inkml:trace contextRef="#ctx0" brushRef="#br0" timeOffset="5">12943 8006 5248,'-13'0'2016,"13"0"-1088,0 0-96,0 0 736,0 12-288,0-12-96,13 12-192,-13 0 0,12 12-128,0 0-65,-12 0-287,0 0-96,0 0-96,12 1-32,-12 11-32,0-12 0,0 12-224,0-12 0,0-12-96,12 0 0,-12 1 128,0-1 32,12-24-128,-12-1 32,12 1-288,-12-12-128,12 0-64,0-12-32,12 12 128,-12-13 160,0 13 129,12-12 126,-12 24-62,0-12-1,-12 12 32,12 0 0,0 12 0,0 12 0,-12 0 255,12 0 225,-12 12-32,0 0 0,0 0-256,12 1-64,-12-1 0,12-12 0,-12 0-64,12-12-64,0 0-64,0 0 32,-12 0 32,12-12 0,1 0-160,-1-12 32,0-1-160,12-11 32,-12 12 64,12 0 96,-12 0 0,0 12 32,0 0 64,0 0 0,0 12 0,0 0 64,0 0 32,0 24 32,0 0 192,-12 0 128,12 12-96,0-12 32,0 0-224,0 13-96,0-13-32,0 0-32,0-12-96,0 0-1536,-12 0-607</inkml:trace>
  <inkml:trace contextRef="#ctx0" brushRef="#br0" timeOffset="6">13928 7993 5120,'0'-12'2016,"12"12"-1088,-12 0-384,0 0 704,0 0-224,12 0 32,-12 0-96,0-12-32,0 12-512,0 0 256,0 0 160,0 0-97,0-12-31,0 12 32,0-12 0,-12 12-32,12-12-64,-24 12 32,24 0-32,-24 0-288,12 0-128,-12 0-128,0 12-96,12 0-64,-12 0 32,0 0 32,12 0 64,0 13-32,12-1-32,-12 0-64,24 0 32,-12-12-32,24 12 0,-12-12 128,12 0 32,0 0-128,0-12-32,-12 12 32,12 0 0,-12 0 32,0 0 0,0 0 0,0 0 64,-12 12-32,0-12 64,0 12-64,-12-12 64,0 12 128,0-12 192,-12 0-160,12-12 0,-12 12-192,12-12-64,0 12-576,0-12-160,0-12-3520,0 12-1503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12.544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10281 7957 3712,'0'-12'1408,"0"12"-768,0 0 32,0 0 608,0 0-128,0 0 64,0 0-288,0 0-32,0 0-480,0 0 32,0 0 64,0 0 32,0 12-32,12 0-64,-12 0 32,0 0 32,12 25 64,-12-1-129,12 0 65,-12 0-224,12 12-32,-12 0 0,12 0 0,-12-12-128,12 12-32,0-12 96,-12-12 96,12 12-64,-12-12 32,12 13-96,-12-25 64,13 0-64,-1 0-96,-12-12 128,12-12 0,0-12-160,-12 0-64,12-1 0,0-11 0,12-12-64,-12 12 0,0 12 64,12-12 0,-12 0 32,0 0 0,12 12-96,0-12 0,0 12 64,0 0 0,0 0-64,0 12 64,0 0 96,0 0 32,-12 12-128,12 0 32,0 0 0,-12 12 0,0 12 64,12-12 32,-12 12 160,1 0 160,-1 0-160,0 12-64,0 0-32,0 0 32,-12-12 32,12 12 32,0 0 0,0 0 0,0-12-128,-12 12-32,12 1-32,0-1 32,0-12-64,0 0 64,1 0-64,-1-12 64,-12 0-128,12 1 0,0-13-384,-12 12-224,0-12-2336,0-12-1055,12-13-1217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69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2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3">11606 2517 6656,'12'12'2528,"-12"0"-1344,0 12-960,0-24 576,0 24-128,0 0-32,0 1-256,0-1-96,-24 12-160,12-12-96,0 12 0,-12-12-320,12 0-64,-12-12-2080,12 0-2112,0 0 1152</inkml:trace>
  <inkml:trace contextRef="#ctx0" brushRef="#br2" timeOffset="4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5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6">13039 2385 4096,'12'0'1568,"0"0"-832,12 0 416,-12 12 864,1 0-704,-13 0-256,12 0-352,0 12-160,-12 1-288,12-13-160,-12 12 0,-12 0-64,12 0 64,-24 12-832,11-12-384,1 12-1760,-12 0-1472,12-12 1632</inkml:trace>
  <inkml:trace contextRef="#ctx0" brushRef="#br3" timeOffset="7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8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1" timeOffset="9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1" timeOffset="10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0" timeOffset="11">19180 1896 7040,'-9'0'2720,"18"0"-1472,1-8-1024,-10 8 640,19 0-320,0-9-64,0 9-128,19-8-64,-19-1-160,19 9-224,-10 0-32,1 0 128,-1 0 64,1 0-800,-10 0-352,9 0-1024,-19 0-416,11 0-160</inkml:trace>
  <inkml:trace contextRef="#ctx0" brushRef="#br0" timeOffset="12">19237 2123 4992,'10'-8'1920,"9"8"-1024,0 0-544,0 0 480,-10-9-320,10 9-64,0 0-256,0-8-64,10 8-64,-1 0-64,1 0 96,-10 0-128,9 0 0,-9 0-1088,0 0-480</inkml:trace>
  <inkml:trace contextRef="#ctx0" brushRef="#br0" timeOffset="13">19266 2014 6656,'-29'0'2464,"29"0"-1344,0 0-832,0 0 896,19-8-480,0 8-352,0 0-160,0-9-128,0 9-64,10 0 96,-1-8-128,1 8 0,-10 0-544,9-8-256,1-1-1600,-11 9-1664,2-8 1152</inkml:trace>
  <inkml:trace contextRef="#ctx0" brushRef="#br0" timeOffset="14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1" timeOffset="15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1" timeOffset="16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0" timeOffset="17">21194 2216 4992,'0'0'1824,"9"0"-960,-9 0-320,0 0 704,10 8-352,-10-8-128,0 9-224,-10 8-32,10-9-288,-9 9-64,9 8-32,-10-8-352,10 0-96,-19 0-2464,19 0-1696,-19 0 1632</inkml:trace>
  <inkml:trace contextRef="#ctx0" brushRef="#br1" timeOffset="18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1" timeOffset="19">21753 2081 7296,'0'0'2816,"0"0"-1536,10-8-736,0 8 800,-10 0-288,0 0-64,9 8-288,-9-8-33,0 8-383,10 1 96,-10-1 64,0 9-32,0 0 0,0 8-320,0 1-32,0-10 0,9 1 32,-9 0-32,0 0-64,9 0 32,-9 0-32,10-9-1280,-1-8-4511</inkml:trace>
  <inkml:trace contextRef="#ctx0" brushRef="#br0" timeOffset="20">22057 2291 6784,'0'0'2624,"0"0"-1408,0 0-448,0 0 928,10 0-512,-10 0-128,9 0-480,1 0-192,-1 0-225,-9 9 33,10 7 224,-10-7 64,-10 8-256,1-1-96,-1 1-96,1 9 32,-1-18-448,1 9-160,-1-9-1983,10-8-3137</inkml:trace>
  <inkml:trace contextRef="#ctx0" brushRef="#br0" timeOffset="21">22399 2266 8960,'-38'0'3424,"38"0"-1856,0 0-1280,0 0 864,0 0-864,0 0-192,0 0-864,19 17-320,0-17-2784,0 0-1184,1 0 2304,-1 17 1216</inkml:trace>
  <inkml:trace contextRef="#ctx0" brushRef="#br0" timeOffset="22">22579 2258 8320,'0'0'3072,"0"0"-1664,0 0-1568,0 0-96,19 0-512,0 0-1984,0 0-928,0 17 1248,0-17 704</inkml:trace>
  <inkml:trace contextRef="#ctx0" brushRef="#br0" timeOffset="23">22826 2241 6784,'-19'0'2624,"19"0"-1408,0 0-512,0 0 896,0 0-768,0 0-256,19 0-480,-19 0-64,19 0-2784,0 0-1184,0 0 704,0 0 480</inkml:trace>
  <inkml:trace contextRef="#ctx0" brushRef="#br0" timeOffset="24">23111 2216 5120,'0'8'2016,"0"-8"-1088,10 9 32,-10-9 832,9 8-704,-9 0-192,10 1-480,-10-1-192,0 9-128,0 9-96,-10-10 96,1 10-64,-1-1 64,-9 0-576,9-8-192,1 0-2592,-1 0-1440,10-17 1952</inkml:trace>
  <inkml:trace contextRef="#ctx0" brushRef="#br1" timeOffset="25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1" timeOffset="26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1" timeOffset="27">24194 2350 7808,'0'-17'2880,"9"9"-1536,10 0-800,-9 8 864,-1 0-512,10 0-192,-10-9-512,11 9-96,-11 0-96,1 0-576,9 0-160,-10 9-1760,1-1-2464</inkml:trace>
  <inkml:trace contextRef="#ctx0" brushRef="#br0" timeOffset="28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1" timeOffset="29">24488 2266 6784,'-10'0'2624,"10"0"-1408,0 9-512,10-9 896,-10 8-192,0 1-32,0-1-289,0 1-127,10 7-512,-10-7-128,9 8-96,-9-9-192,0 9 0,0-9-32,10 9 64,-10-8-384,0-1-96,9 0-1855,-9 1-801,0-9-1248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2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1" timeOffset="18">18573 3460 7040,'0'0'2624,"9"0"-1408,10-9-1344,0 9 480,0-8-128,0-1 32,10 1-224,9-1 0,9 1-32,1 8-96,-10 8 64,0-8-2432,19 0-1824,-20 0 1536</inkml:trace>
  <inkml:trace contextRef="#ctx0" brushRef="#br0" timeOffset="19">19409 3376 5504,'0'0'2112,"9"0"-1152,1 0-832,-1 0 480,1 0-352,9-9-64,0 9-128,0 0 32,10 0-64,-1-8-576,-9 8-192,19 0-1824</inkml:trace>
  <inkml:trace contextRef="#ctx0" brushRef="#br0" timeOffset="20">19399 3309 3968,'0'0'1568,"0"0"-832,10 0 128,-10 0 736,9 0-480,1-9-224,-1 9-480,10-8-128,0 8-160,0-17-160,0 9 0,10 8 32,-10-9 64,0 9-896,0 9-352,0-9-1760</inkml:trace>
  <inkml:trace contextRef="#ctx0" brushRef="#br0" timeOffset="21">19494 3485 4608,'0'0'1760,"0"0"-960,0 0-320,0 0 640,10 0-256,-10 0-32,9 0-288,10-8-64,0 8-288,0 0-192,0-9-32,9 9-384,1-8-160,-1 8-2496</inkml:trace>
  <inkml:trace contextRef="#ctx0" brushRef="#br0" timeOffset="22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1" timeOffset="23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1" timeOffset="24">20776 3326 5376,'0'-18'2016,"0"-15"-1088,0 16-608,0 17 544</inkml:trace>
  <inkml:trace contextRef="#ctx0" brushRef="#br1" timeOffset="25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0" timeOffset="26">21412 3485 4608,'0'0'1760,"0"0"-960,0 8-32,10-8 768,-10 9-352,9-9-96,-9 9-448,0-1-64,10 0-352,-10 1-128,0 8-64,0-1-832,-10 9-256,10-8-2336</inkml:trace>
  <inkml:trace contextRef="#ctx0" brushRef="#br1" timeOffset="27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1" timeOffset="28">22048 3451 6784,'0'0'2528,"0"0"-1344,10 0-384,-10 0 800,9 8-256,-9-8 32,10 0-449,-1 9-95,-9-1-480,10-8-288,-1 17-128,-9 0 32,0-9 64,10 9-64,-10 0 0,0 0-960,0-9-3839</inkml:trace>
  <inkml:trace contextRef="#ctx0" brushRef="#br0" timeOffset="29">22333 3493 6272,'19'0'2368,"-19"0"-1280,0 0-864,0 0 576,0 9-64,9-9 96,-9 9-320,0-9-64,10 8-256,-1 0 0,-9 1 32,10 8-96,-10 8-96,0-8 64,-10-1 0,1 2-32,-1-2-64,-9-7-128,10 8-64,-1-9-1536,1 0-608,-1 1-992</inkml:trace>
  <inkml:trace contextRef="#ctx0" brushRef="#br0" timeOffset="30">22590 3502 7168,'0'-17'2720,"0"17"-1472,38 0-1312,-38 0 544,19 0-512,-19 0-32,19 0-2304,-19 0-960,19 17 800,-19-17 544</inkml:trace>
  <inkml:trace contextRef="#ctx0" brushRef="#br0" timeOffset="31">22732 3519 5120,'0'0'2016,"0"0"-1088,0 0-2432,0 0-288,0 0-32,38 0 128</inkml:trace>
  <inkml:trace contextRef="#ctx0" brushRef="#br0" timeOffset="32">22941 3485 5632,'-19'0'2176,"19"0"-1152,19 0-928,-19 0 480,19 0-448,-19 0-128,19 0-2624,0 0-1184</inkml:trace>
  <inkml:trace contextRef="#ctx0" brushRef="#br0" timeOffset="33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1" timeOffset="34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1" timeOffset="35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1" timeOffset="36">24298 3544 7552,'10'-8'2880,"-1"-1"-1536,1 9-992,-1 0 672,1-8-192,-10 8-32,9 0-288,0 0-160,10 0-128,1 0-64,-1 0-384,-10 0-96,10 0-1312,-9 0-608,-1 0-1536</inkml:trace>
  <inkml:trace contextRef="#ctx0" brushRef="#br1" timeOffset="37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0" timeOffset="38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66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2168 3720 3712,'0'-12'1472,"0"0"-768,-12 0-256,12 12 544,0 0-352,0 0 256,12 12-160,-12 0-416,0 0 192,0 1 96,0-1 160,12 12 96,-12 0-96,0 0-32,0 24-32,0 0-64,12 0-128,-12 0-65,0-12-127,12 13 32,-12-13 0,0 0 32,0-12-64,0 12 32,0-24-128,0 12 32,12-12-96,-12 0 0,12 0-96,0 0 32,0-12 0,-12 12 96,24-12-160,0 0-32,0 0-64,-12 0 0,24 0 64,-12 0 64,0 0-96,12 0 0,-23 0 96,11-12 32,12 12-32,-24 0-64,24-12 32,-24 12-32,12 0 0,-11 0 0,-1 0 0,0-12-160,0 12 32,-12 0-2752,12 12-1183,-12-12-577</inkml:trace>
  <inkml:trace contextRef="#ctx0" brushRef="#br0" timeOffset="1">2903 4118 7680,'-12'0'2880,"12"12"-1536,0-12-1216,0 0 672,12 0-320,-12 0 128,12-12-128,-12 12-288,12-12-32,0 0 32,12 0-160,-12-12-32,0-1 0,0 1 64,0 0-32,0 12-32,0 0 32,-12 0 32,0 0 32,0 0 32,-12 0-160,0 12 32,0 0 0,0-12 64,0 12-96,0 0 0,0 12 96,0-12 32,0 12-32,12 0-64,-12 12 32,12 0-32,0 0 0,0 12 64,0-11-32,0 11 64,0 0-128,12-12-64,0 0 64,12-12 0,-12-12 32,12 12 64,-12-24-448,12 12-224,0 0-1888,0 0-736,1-12-128</inkml:trace>
  <inkml:trace contextRef="#ctx0" brushRef="#br1" timeOffset="2">11492 3444 5376,'0'0'2016,"0"-12"-1088,0 12-384,0 0 704,-12 0-224,12 0 32,-12 0-224,12 0-64,-12 0-416,12 0 224,-12 0 128,0 0-224,0 12-32,-12 0-129,12 0-31,-12 12-160,12 0-32,-12 1-32,0 11 32,0 12-64,0 0 64,12 12-128,0-12 0,24 0 32,-12 1 0,12-1 0,12-12 64,0-12-96,0 0 0,12 0 32,0-12 64,0-12-32,0 0 64,13-12-64,-13-12 64,0 12-64,12-24 64,-24 12-64,13-24 64,-13-1 0,0 13 32,-12 0-64,0 0 32,-12 12 0,-24-12 96,12 0 192,-12 0 64,0 24-96,-13-12 32,1 0-160,-12 11 32,24 1-224,-13 0-32,13 12-64,0-12-64,0 24-1248,0 0-544,12 13-3295</inkml:trace>
  <inkml:trace contextRef="#ctx0" brushRef="#br1" timeOffset="3">12528 3450 4608,'0'0'1760,"0"0"-960,0-12-320,0 12 640,0 0-416,0 0-64,0 0-96,0 0 32,0 12 32,0 0 32,12 12-96,-12 0 64,12 0-320,0 0-96,0 12-128,12 12-64,12 0 32,-12 0-32,0 0 0,0-12 0,0 13 0,0-13 0,0 0 0,0 0 64,-12-12-32,1 1 64,11-13 0,-12 0 32,0 0-64,0-12 32,0 0-64,-12-12 64,12-12 0,0-1 96,-12 1 96,0-24 64,12 0-32,-12-1 31,0-11-191,12 12-96,-12-12-32,0 12-32,0-12 64,12 24 32,-12-12-192,0 0 0,12 0 32,-12 11 32,0 13-64,0 0 64,13 12-32,-13 0 1,0 0-449,0 0-128,0 12-896,0 12-352,-13 0-1120,13 12-1216,0 0 1568</inkml:trace>
  <inkml:trace contextRef="#ctx0" brushRef="#br1" timeOffset="4">12660 3678 4096,'-24'-12'1568,"24"12"-832,0 0-96,12 0 608,0 0-256,1-12-32,-1 12-256,12 0-128,-12-12-320,12 12-96,12 0-32,-12 0-64,12 0-64,-12-12-64,0 12 32,0 0 32,0 0 64,-12 12-1248,0-12-512</inkml:trace>
  <inkml:trace contextRef="#ctx0" brushRef="#br2" timeOffset="5">13443 3654 3456,'0'-12'1408,"0"12"-768,0 0-256,0 0 512,0 0-32,0-12 128,-12 12-192,12 0-96,-12-12-384,12 12 224,-12 0 96,0 0-128,-12 0-32,12 12-96,0-12 64,0 12-160,0-12-96,0 24-192,-1-12-64,1 13 32,0 11 0,0 0 96,0-12 32,12 0-192,0 0 0,0 0 32,12-12 96,0-12 64,0 12 32,0-12-160,1-12 32,-1 0-64,12 0 0,-12-12 64,0 0 64,0 0-32,0 12-32,0 0 32,0-12 32,-12 12-96,0 0-64,0 12 64,0-12 0,12-1 32,-12 13 64,0 0-96,12-12 0,-12 12 32,0 0 0,0 12 0,0-12 64,12 13-32,0-1 64,-12 0-128,0 24 0,12-12-32,-12 0 0,0 0-1056,0 0-480,0 0-1504,0 0-1024,12-12 1856</inkml:trace>
  <inkml:trace contextRef="#ctx0" brushRef="#br1" timeOffset="6">13707 3919 6400,'12'0'2368,"-12"12"-1280,12 0-576,-12-12 768,0 12-384,0 0-128,0 0-288,0 0-64,0 13-256,-12-13-96,0 12-32,0 0-256,0 0-96,0 0-1088,0 0-512,0-12-1472</inkml:trace>
  <inkml:trace contextRef="#ctx0" brushRef="#br2" timeOffset="7">13972 3365 5120,'0'-12'1920,"-24"12"-1024,12-12 0,12 12 800,0 0-672,0 0-160,0 0-160,0 0-64,0 0-352,0 0 96,0 12 128,0 13 160,0-13 64,0 0-257,0 24-63,0 0-96,0 12-32,0 0-96,0 24-32,12-24-192,-12 1 32,12-1 0,0-24 0,0 0 0,-12 0 64,24-24-32,-12 0 64,0 0-64,12-24-32,-12 12-64,12-12 32,-11 0-128,11 12 32,0-12 0,12 12-32,-12 12-32,0-12 32,-12 12 96,13 0 32,-13 0 32,0 0 0,0 12 0,0 0 0,-12 12 0,0-12 64,0 12 32,0-12 32,-12 0 0,0 12 0,0-12-64,0 0 32,-13 0-128,1 0 0,0-12-32,0 12 0,0-12 128,0 0 32,0 0-256,-1-12-128,1 12-1471,12 0-673,0-12-1856</inkml:trace>
  <inkml:trace contextRef="#ctx0" brushRef="#br1" timeOffset="8">14610 3642 6272,'0'0'2368,"0"0"-1280,12 0-992,-12 0 544,12-12-320,12 12-32,12 0-320,-12-12-32,13 12 0,-1 0-1184,12 12-480,0-12-896</inkml:trace>
  <inkml:trace contextRef="#ctx0" brushRef="#br1" timeOffset="9">14816 3462 5120,'-12'12'2016,"12"-12"-1088,-12 0-608,12 0 544,-12 12-64,0 0 64,0 0-128,0 0 0,-13 1-384,13-1 64,0 0 32,0 0-160,0 12-96,0 0-96,12 0 0,0 0-64,0 12-32,12-12 32,0 0-32,0 0-96,12-12 64,13-12-896,-13 0-320,0-12-1664,12 0-1440,-24 12 1568</inkml:trace>
  <inkml:trace contextRef="#ctx0" brushRef="#br2" timeOffset="10">15405 4063 3968,'0'24'1568,"0"-24"-832,0 0 416,0 0 1504,0 0-704</inkml:trace>
  <inkml:trace contextRef="#ctx0" brushRef="#br2" timeOffset="11">15405 4064 14464,'12'0'1600,"-12"-12"-225,0 0-319,0 0-32,0 0-224,0-13-32,0 1-128,0 0-96,0-24-160,0 12-64,0-12-128,12 0-32,-12-12-32,0 11 0,12-11 0,-12 12 0,12-12-224,0 12 0,0-12-32,0 23 64,0 1 96,0 12 64,1 0-128,-1 0-32,0 12-64,-12 12 96,12-12-64,0 12 32,0 12 64,0 0 0,0 12-96,0 0 64,12 12 32,-12-12 64,12 13-32,-12 11-32,12-12 32,0 0-32,0 0 0,0 0 64,-12 0-32,0 12 64,0 1-128,12-13-64,-12 0 64,0 0 0,-12-12 96,12 12 32,0-12-128,0 0 32,-12-12-224,12 0-96,-12 0-672,12 0-224,-12 0-960,0-12-351,0 0-1825,-12 0-1472,12 0 2464</inkml:trace>
  <inkml:trace contextRef="#ctx0" brushRef="#br2" timeOffset="12">15513 3666 3456,'-12'0'1408,"12"0"-768,0 12-416,0-12 480,0 0-64,0 0 0,0 0 32,0 0-32,0 0-352,0 0 96,0 0 128,0 0 160,0 0 64,0 0-192,0 0 0,0 0-32,0 0 64,0 0 320,0 0-352,0 0-128,0 0-128,0 0-32,0 0-1,0 0 65,0 0-32,0 0 0,0 0-96,0 0 32,0 0 0,0 0 96,0 0-224,0 0-128,12 0 192,1 0-96,-13 0 0,12-12-32,0 12-32,12-12-96,-12 12 64,12-12-32,0 12 0,-12 0 128,12 0 32,0 0-32,-12-12-64,12 12-64,-12 0-32,12 0 128,-12-12 32,0 12 0,0 0-64,0 0 96,-12 0 64,0 0-64,0 0 0,0 0-96,0 0-96,0 0 64,0 0 64,0 0 0,0 0-32,0 0-896,12 0-448,-12 0-3263,0 0-1793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79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DB724D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7200 4311 2048,'0'-12'864,"12"12"-448,-12 0-64,0 0 320,0 0-96,0 0 0,12 0-192,-12 0 0,0 12-96,0-12 0,0 0-32,0 0 0,0 0-128,12 12 128,-12-12 64,0 0-32,12 0 64,-12 12 0,0 0 96,0-12-224,0 12-64,0-12 32,0 13 32,0-13 32,-12 12 0,12 0 64,0-12 32,-12 12-32,12-12-32,0 12-96,-12-12-32,12 12-96,-12-12 32,12 12-128,0-12 0,-12 12-32,12 0-352,-12 0-32,0-12-2176,0 24-1600,-24-12 1472</inkml:trace>
  <inkml:trace contextRef="#ctx0" brushRef="#br1" timeOffset="1">7898 3577 1792,'0'0'704,"-24"0"-384,24 0-256,0 0 288,0 12 128,0-12 160,0 0 96,-12 0 32,12 0-160,0 0-32,0 0 32,0 0 0,0 0-64,0-12 0,0 12-288,0 0 256,0 0 128,-12 0-256,0-13-128,12 1-96,-12 12-32,0-12 128,0 0 160,0 12-32,-12-12 32,12 0-96,0 12 32,-12 0-128,12-12-64,0 12 0,-12 12 32,0 0 32,0-12 32,12 12-224,-12 0 0,12 12-32,-12 1 64,11-1 32,1 12 32,0-12 0,12 12 64,-12 0-32,12 0 0,0 12-96,0 0 32,0-11 0,0 11 32,12-12 63,0-12 33,0 12-32,1-12 32,11 0 0,-12-12 32,12 0-128,0 0-32,-12 0 32,12 0 0,0-12 0,0 12 64,-12-12 96,12-12 64,0 12-160,12 0-64,-12-12 0,-12 0 64,12 0-32,-12 12 0,12-12-96,-12 0-64,0 12 32,0-12-32,0 12 0,-12-12 64,12 12-32,-12 0-32,0 0 32,12 0-32,-12-12-160,0 12-32,0 0-1472,0 0-575,0 12-2785</inkml:trace>
  <inkml:trace contextRef="#ctx0" brushRef="#br0" timeOffset="2">9928 3529 4608,'0'-12'1760,"0"24"-960,0-12-96,0 0 736,0 0-96,0 0 640,-12 13-480,0-13-768,12 12 96,-24 0 63,12 0-127,-12 0 0,0 12-224,12-12 0,-12 12-256,-1-12-96,13 0-96,-12 0-96,12 0-64,-12 0 32,24 0 32,0 0-96,0 12 64,12-12-32,0-12-64,12 12 96,-12 0 64,13 0 0,-1 0-32,12 0-64,-12-12 32,0 12-320,0 0-96,0 0-832,-12 0-287,0 0-1249,0-12-512,0 12-160</inkml:trace>
  <inkml:trace contextRef="#ctx0" brushRef="#br0" timeOffset="3">9772 3697 7040,'-12'0'2720,"12"0"-1472,-12-12-672,12 12 800,0 0-128,0 0 32,0 0-416,12 0-161,-12 0-383,12 12 160,0-12 64,12 0-288,0 0-64,24 13-128,-12-13 32,1 0-64,11-13 64,0 13-64,0 0 64,0 0-128,12-12 0,-11 12 32,11 0 0,-12 0 0,-12 0 0,0 0 0,0 0 64,-12 0-32,0 0-32,0 0 96,-12-12 0,1 12 32,-1 0 0,0 0-160,-12 0-32,12 0 32,-12 0 0,12 0-256,-12 0-64,0 0-2911,0 0-1313,-12 0 256</inkml:trace>
  <inkml:trace contextRef="#ctx0" brushRef="#br0" timeOffset="4">8476 3384 2560,'0'0'1056,"0"0"-576,0 0-416,0 0 192,0 0 0,0 0 64,-24 0 128,24 0 32,0 0 160,0 0 128</inkml:trace>
  <inkml:trace contextRef="#ctx0" brushRef="#br0" timeOffset="5">8428 3384 9056,'-12'0'1120,"-12"0"-544,12 0 0,-12 0 32,-1 0 32,1 12 96,12-12-224,0 0-32,-12 0-224,24 0 0,-12 0-160,0 0-64,12 0-96,-12 0-32,12 12 128,0-12 32,0 0 0,0 13-64,0-13 96,0 0 0,0 12 32,0 0 64,12 24 192,-12-12-96,0 12-128,0 0-32,0 12-65,0-12 33,-12 12 0,12-11 96,0 11-32,0 0 64,0 0 0,0 0 32,0 0 0,0-12 64,0-12-96,0 13-64,0-13 0,0 12 32,0-12-32,0 0 0,12 0-32,-12-12 64,0 0 32,12 0 32,0 0-128,-12-12-32,12 12-32,0-12 32,0 0-128,0 0 0,0 0 160,13 0-64,-1 0-32,-12 0-96,12 0-32,0 0 128,-12 0 96,0 0-32,0 0-64,0-12-96,-12 12-32,0 0-576,12 0-224,-12 0-1344,0 0-3807</inkml:trace>
  <inkml:trace contextRef="#ctx0" brushRef="#br2" timeOffset="6">8717 3806 2816,'0'-12'1056,"0"12"-576,0 0-576,0 0 192,0 0-96,0 0 0,0-12 64,0 12 32,0 0 224,0-12 128,-12 0 192,12 12 128,0-12 96,-12 12 160,12-12-416,0-1-320,-12 1-128,0 0 192,0 12-64,-1-12 0,-11 12-32,12 0 0,0-12 0,0 12-64,0 0-32,-12 12-32,12-12 64,0 12-96,0-12 0,0 24-32,-12-11-64,24-1-64,-24 0-32,12 12 64,0-12 64,0 12 0,12 0-32,-12-12 32,12 12 32,0-12-32,0 12 64,12-12-64,-12 12 64,12-12-64,0 0 64,0-12 0,12 12 32,-12-12 64,0 0 32,12-12-32,-12 12 32,12-12-128,0 0-64,0 12 64,-12-12 0,12 0 32,-11 0 64,-1 12-32,0-12 0,0 0-192,-12 0 32,12 0 64,0 0 96,-12 0 64,0 12 96,0 0-32,0-12 0,0 12-96,0 0-32,0 0-96,0 0-64,0 0 32,12 0 31,-12 0-31,12 0-32,-12 0 160,0 12 32,12-12 0,-12 0 32,12 12 0,-12 0 32,12 0-128,0-12-96,-12 12 0,12 0 32,-12-12-96,13 12 0,-13 0 96,12-12 32,0 12-256,-12 0-64,0 12-5375,-12 0 1023</inkml:trace>
  <inkml:trace contextRef="#ctx0" brushRef="#br0" timeOffset="7">8922 3396 2176,'24'0'864,"-24"0"-448,0 0 288,0 0 1248,-12 0-256,12 0-416,0 0-256,0 0-416,-12 0-32,12 0-352,0 0 224,0 0 96,0 0-160,0 0-64,0 0 32,0 12 0,12-12-96,-12 0 0,0 0-32,12 0 32,-12 0 0,12 0 64,0 0-160,-12 0-32,13 0 0,-1 0 0,0 0-64,0-12-64,0 12 32,-12 0-32,12 0 64,-12 0 32,12 0-128,-12 0-32,12 0 96,-12 0 96,0 0-33,0 0 1,0 0-96,0 0-32,0 0 32,12 0 0,-12 0 64,12 0 32,-12 0-128,0 0 32,0 0 64,0 0 32,0 0-32,0 0-64,12 0 32,-12 12-32,12 0 64,0-12-96,-12 12 0,12 12 32,-12-12 64,12 12 32,-12-12 96,0 12-96,12 0-64,-12 1 0,12-1 32,-12 0-32,12 0 64,-12 12 0,0-12 32,0 0-64,12 0-64,-12 0 96,0 0 0,0 0 32,0 0 64,0 12-32,0 1 0,0-13-96,0 12-64,0-12 96,0 0 0,0 0-32,0-12-64,0 0 32,0 12 32,0-12 32,0-12 96,0 12-96,0 0 0,-12-12 32,12 12 0,0 0-64,0-12 32,0 12-288,0-12 192,0 0 64,-12 12-32,24-12-32,-12 0 32,0 0 32,0 0 32,0 12 32,0 1-64,0-13-64,0 12 32,0-12-32,0 0 0,0 0 0,0 0 0,0 0 0,0 0 64,0 0-32,0 0 64,0 0 0,0 0 32,0 0-224,0 0 0,0 0 32,0 0 32,0-12 96,0 24 32,0-12-32,0 0 32,0 0-64,0 0-32,0 0 96,0 0 0,-12 12-32,12-12-64,0 0 32,-12 0 32,0 0-32,0 0-32,12 0 32,-12 0-32,0 0-96,12-12 64,0 12-544,-12 0-160,12 0-2048,-12 0-895,-12 0-993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87"/>
    </inkml:context>
    <inkml:brush xml:id="br0">
      <inkml:brushProperty name="width" value="0.07938" units="cm"/>
      <inkml:brushProperty name="height" value="0.07938" units="cm"/>
      <inkml:brushProperty name="color" value="#DB724D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4070 3672 3840,'-12'0'1472,"0"0"-768,12 0 448,0 0 800,0 0-672,0 0-320,12 0-224,-12 0-32,24-12-384,0 12-32,12-12 32,0 12 96,13-12 64,-1 12-128,0-12 32,13 12-224,-13-12-32,0 0-64,12 12 32,0-12-64,-12 12-32,-12-12-64,0 12-32,-12 0 128,0-12 32,-12 12-96,0 0-32,-12 12-768,0-12-320,0 0-672,-12 0-288,0 12-1152</inkml:trace>
  <inkml:trace contextRef="#ctx0" brushRef="#br0" timeOffset="1">4383 3648 4864,'0'0'1824,"0"0"-960,12 12-320,0-12 704,-12 12-224,12 0-32,-12 12 0,0 0 96,12 12-608,-12 0 96,0 12 64,12 13 0,-12-13 95,12 12-127,-12 1-64,0-1-224,12-12-64,-12 0 224,12-12 128,-12-12-224,12 0-128,-12 0-160,12-12 0,-12 0-64,12-12-32,-12 0-1184,13-12-480,-13 12-3199</inkml:trace>
  <inkml:trace contextRef="#ctx0" brushRef="#br1" timeOffset="2">5202 3432 5120,'-12'0'2016,"0"0"-1088,12 12-608,0-12 544,-12 0 0,12 0 96,-12 12 32,0 0 32,0-24-544,0 12 192,0 12 96,-12-12-128,0 12 32,12-12-193,0 0-31,0 0-256,0 0-128,-1 0-32,1 0 32,12 0-96,-12 0 0,24 12-32,-12 0 96,0 0 32,12 0 0,-12 0-64,0 12 96,0-11 64,13 11-64,-13 12 0,0 0-32,0 0-64,0 12-64,0 12 32,0 12 32,0-23 64,0 11-32,0-12-32,0 13 96,0-13 0,12-12-32,-12 0-64,0-12 96,12 0 0,-12 0-32,12-24 32,0 12-64,12 0-32,0-12 32,-12 0-32,24 0 64,0 0 32,-12 12-128,0-12-32,0 12-672,-12 0-320,0-12-1567,0 0-641,0 0-704</inkml:trace>
  <inkml:trace contextRef="#ctx0" brushRef="#br2" timeOffset="3">5563 3877 6272,'0'-12'2368,"0"12"-1280,0 0-704,0-12 672,-12 12-192,12-12 32,0 12-192,-12-12-128,12 12-320,-12-12 128,0 12 32,-12 0 0,12 12 64,-1 0-193,-11 0-95,12 0-96,-12 25 0,12-1-64,0 0 64,0 0-128,0 0 0,12-12-32,0 0-64,12 0 96,0-12 64,0-12-64,0 0 0,0 0 32,12 0 64,-12-12-320,13 0-127,-13-24-97,0 12-32,0-12 128,0 12 160,0 12 128,-12-12 128,12 12 64,-12 0 32,0 0-64,0 12-64,0-12 384,0 12 192,0 12 64,0 0-1,0 0-255,12 12-96,-12 0-96,12 0-32,0 0-256,-12 0 0,12 0-544,0-12-191,12 12-2561</inkml:trace>
  <inkml:trace contextRef="#ctx0" brushRef="#br1" timeOffset="4">5888 4082 5120,'0'0'2016,"0"0"-1088,0 12-160,0 0 768,0-12 0,12 12 64,-12 0-288,12 0-64,0 12-705,-12 0 33,12 1 64,-12-1-288,0 0-32,0 0-192,0 0-32,0-12-544,0 12-224,-12 0-2015,12-12-865,0 0-512</inkml:trace>
  <inkml:trace contextRef="#ctx0" brushRef="#br2" timeOffset="5">6177 3636 4480,'0'-12'1664,"0"12"-896,0-12-256,0 12 576,0 0 64,0-12 0,0 12-64,0 0-32,0 0-576,0 0-64,0 0 0,0 0 64,12 12 96,-12 0-128,0 12 0,12 0-129,-12 12-31,12-11 32,-12 11 32,12 0-160,-12 24-128,0-12 32,0-12 0,0 12-32,12-12-64,-12-11 96,0-1 64,0 0 0,0-12 0,12 0-96,-12-12-64,12 0 32,1 0 32,11-12-32,-12 12 64,0-12-128,12-12-64,0 12 64,0 0 64,-12-13-64,12 13 0,12 12-32,-12-12 0,0 12 64,-12 12 64,12 0-32,0-12-32,-12 25-64,12-25-32,-12 24 128,0-12 32,0 0 0,0 0 32,-12 12 0,0-12 32,-12 0 0,0 0 288,0 0 96,0 12-32,-12-12-32,0-12-256,0 12-128,0-12 32,0 0 0,0-12-320,0 12-160,12-12-1504,0 0-671,12 0-2657</inkml:trace>
  <inkml:trace contextRef="#ctx0" brushRef="#br1" timeOffset="6">6658 3420 4224,'0'0'1568,"-12"0"-832,12 0 192,0 0 736,0 0-768,0 0-320,12 0-160,-12 0-64,24 0-160,-12 0-128,0 0 32,12 0 0,1 0 96,-1 0-96,0 0-64,0 0 128,-12 0 128,12 0-160,-12 0-64,0 12 160,0-12 160,-12 12-128,0 0 0,0 12 0,0-12 0,0 12 0,0 0 64,0-12-96,0 25 32,0-13-32,12 12 32,-12 12 128,0-12 95,0 12-255,12 12-128,-12-11-64,12-1 32,0 0 32,-12-12 96,12 13-96,-12-13 0,12 0 96,-12-12 32,12 12-96,-12-12-96,0-12 128,0 12 32,0-12 192,0 0 96,0 0-64,0 0 0,-12-12-96,12 12-32,-12-12-96,0 0-32,0 0-96,0 0-64,0 12-64,0-12-32,0 12-864,0-12-384,12 0-7775</inkml:trace>
  <inkml:trace contextRef="#ctx0" brushRef="#br3" timeOffset="7">3180 3938 6784,'0'-12'2624,"12"12"-1408,0 0-512,-12-12 832,12 12-512,12 0-128,-12 0-448,25-12-192,-1 12-160,-12 0-448,12-13-64,12 13-3744</inkml:trace>
  <inkml:trace contextRef="#ctx0" brushRef="#br3" timeOffset="8">3277 3576 4608,'-12'-12'1760,"-1"0"-960,13 12 32,0 0 800,0 0-320,0 0-96,0 12-224,0 0-64,0 0-512,0 0 32,0 24 64,13 0 32,-13 0 31,12 13-159,-12 11-96,0 0-160,12 1-128,0-1 64,-12 0 0,12 0-32,0-12 32,12-12-128,0-12-64,0 0 64,-12-12 64,12 0-352,0 0-192,0-12-1119,0 0-481,-12-12-1024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96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5297 5177 3072,'0'0'1120,"0"0"-576,-12 0-224,12 0 384,0 0-128,0 0 64,0 0-64,0 0 0,12 0-96,-12 0-32,0 0-256,0 0 0,12 0 32,-12 0 160,0 0 160,0 12 0,0-12 32,0 12-96,0 0-32,0 0 0,-12 12 64,12 0-160,0 12-32,-12 1 0,0 11 32,0 12-160,-12 0-64,12 12-64,0 12-64,-12 0 160,0 13 32,0-1 64,0 13 0,12-13-1,-12 12 1,0 0-64,12 1 32,-12-1 0,12-11 32,-13 11-128,13 0-32,-12 0 160,12-11 160,0-13-160,12 1 0,-12-13-128,0 0-32,12-12-32,0 12-64,-12-12 32,12-12-32,0 1 64,0-13 32,0-12-32,0 0-64,0 0 32,0-12-32,0 0 0,0 0 0,12 1-160,-12-13 32,0 0-1984,0-25-4127</inkml:trace>
  <inkml:trace contextRef="#ctx0" brushRef="#br0" timeOffset="1">4901 5418 3840,'-12'12'1472,"12"0"-768,0-12-416,0 0 448,0 0-224,0 0 32,0 0-544,0 0-128,12-12 32,0 0 96,12-12 96,-12 12-128,12-12 32,0-12 0,1 12 64,-1-12-32,12 12-32,-12 0-64,-12 0 32,12 12 32,0-13 0,0 13 128,0 0 64,-12 12 64,12-12 0,-12 12-64,12 0 32,-12 0-192,0 0-32,1 0 128,-1 0 160,0 12 32,0 0 128,-12 0-96,12 1-32,0-1-128,0 12-32,0 0-96,0 0-64,0 0 32,0 0 32,0 0-96,0 0 0,0 0-32,0-12 0,0 12-96,-12 0-32,12-12-960,-12 0-448,0 0-1088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8:50.798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4514 8548 2176,'0'-12'864,"0"12"-448,0 0 224,0 0 448,0 0-224,0 0-96,0 0 160,0 0 192,0 0-224,0 0-128,0 0-448,0 0 0,0 0 32,0 0 64,0 12 96,0 0-160,0 12 32,13 0-96,-13 12 0,0-11-32,0-1 64,12 24-160,-12-12-32,12 0 128,-12 1 160,12-1-160,-12 0-64,12 0-32,-12-12-32,12 11-64,0-23 32,-12 12-64,0-12 64,12 0 63,-12-12 129,0 0 0,0 0 0,0-12-160,0-12-96,0 0 0,0 1-32,0-13 0,0-12 0,12 12-96,-12-12 0,12-1 64,12 1 0,-12 12-64,12-13 64,-12 13-32,12 12 0,-12-12 64,12 24 64,-12 12-96,12 0 0,-12 0 32,0 24 0,13 0-96,-1 0 64,-12 12 96,12-11 96,-12 11-64,12 12-64,-12-12 64,0 1 0,0-1 32,0 0 64,0 0-96,0-12 0,0 0 96,0-1 32,0 1-32,-12-12-32,12 12-96,0-12-64,-12 0 32,12 0-32,-12 0-1504,0-12-575</inkml:trace>
  <inkml:trace contextRef="#ctx0" brushRef="#br0" timeOffset="1">5478 9017 3968,'0'-12'1472,"0"12"-768,0-11-320,-12 11 512,12 0-32,0-12 128,-12 12-128,12-12 32,-12 12-512,0-12 64,12 12 64,-12 0-128,0 0-64,12 0-32,-12 0-32,0 12-64,12 0-32,-12 11-192,0-11 32,0 24 0,0 0 0,12 0 64,-12 1 32,12-1-128,-13 0 32,13 0 0,0-11 64,13-1-96,-13-12 0,12 0 32,0 0 0,0-24 0,0 12 0,0-24-160,12 0 32,-12-1 128,0 1 64,0-12 0,0 12 32,-12-12-64,12 11 64,-12 1-64,0 0-32,0 12 32,0-12-32,0 12 64,0 12 32,0-12-128,0 12-32,0 12 96,0 0 32,12 0 128,-12 12 32,12 0-32,-12 13 32,12-13-192,0 0-32,-12 0 0,24 0 0,-12-12 0,0 0 0,12 0-1984,-12 0-896,0-12-736</inkml:trace>
  <inkml:trace contextRef="#ctx0" brushRef="#br0" timeOffset="2">5874 9234 4864,'0'12'1824,"0"0"-960,0-12-320,0 12 640,12-12-128,-12 12 96,0 0-352,12 0-192,-12 12-320,0-12-64,0 0 0,0 12-32,-12-12 32,12 12-128,0-12-64,-12 0-704,12 1-288,-12-1-1632,12-12-1856,0 0 1280</inkml:trace>
  <inkml:trace contextRef="#ctx0" brushRef="#br0" timeOffset="3">6067 8801 4608,'0'-12'1760,"-12"12"-960,12 0-320,0 0 640,0-12-192,0 12-64,0 0-224,0 0-64,0 0-320,0 0 128,0 0 32,0 0 288,0 12 128,0 0 512,0 13-577,0-13-159,0 12-256,0 0 0,12 0-64,-12 12 64,0-12-192,0 11-32,12 1-64,0 0-64,-12 0 32,12 0 32,1-12 32,-13 0 96,12-12-160,-12 0-32,12 0 0,-12-12 64,12 0-32,0 0 64,-12-12-128,12 0 0,0-12 32,0 12 0,0-12 0,0 12 0,12 12-96,0-12 0,0 0 64,0 12 0,-12-12 32,12 12 0,0 0 0,-12 12 64,12-12-96,-12 12-64,0 0 64,0 0 64,0 0 0,-12 0 64,12 0-64,0-12 64,-12 12-64,0 0 64,0 0 0,-12-12 96,12 12-32,-12-12 64,0 12 64,0-12 64,-12 0-96,0 0-96,0 0-160,0 0-64,0 0 96,0-12 32,0 12-160,0-12 0,12 12-384,0 0-192,0 0-2528,0-12-1055,0 12-321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00.630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ACACAC"/>
    </inkml:brush>
    <inkml:brush xml:id="br3">
      <inkml:brushProperty name="width" value="0.07938" units="cm"/>
      <inkml:brushProperty name="height" value="0.07938" units="cm"/>
      <inkml:brushProperty name="color" value="#DB724D"/>
    </inkml:brush>
    <inkml:brush xml:id="br4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22399 2266 8960,'-38'0'3424,"38"0"-1856,0 0-1280,0 0 864,0 0-864,0 0-192,0 0-864,19 17-320,0-17-2784,0 0-1184,1 0 2304,-1 17 1216</inkml:trace>
  <inkml:trace contextRef="#ctx0" brushRef="#br1" timeOffset="6">22579 2258 8320,'0'0'3072,"0"0"-1664,0 0-1568,0 0-96,19 0-512,0 0-1984,0 0-928,0 17 1248,0-17 704</inkml:trace>
  <inkml:trace contextRef="#ctx0" brushRef="#br1" timeOffset="7">22826 2241 6784,'-19'0'2624,"19"0"-1408,0 0-512,0 0 896,0 0-768,0 0-256,19 0-480,-19 0-64,19 0-2784,0 0-1184,0 0 704,0 0 480</inkml:trace>
  <inkml:trace contextRef="#ctx0" brushRef="#br1" timeOffset="8">23111 2216 5120,'0'8'2016,"0"-8"-1088,10 9 32,-10-9 832,9 8-704,-9 0-192,10 1-480,-10-1-192,0 9-128,0 9-96,-10-10 96,1 10-64,-1-1 64,-9 0-576,9-8-192,1 0-2592,-1 0-1440,10-17 1952</inkml:trace>
  <inkml:trace contextRef="#ctx0" brushRef="#br0" timeOffset="9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0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1">24194 2350 7808,'0'-17'2880,"9"9"-1536,10 0-800,-9 8 864,-1 0-512,10 0-192,-10-9-512,11 9-96,-11 0-96,1 0-576,9 0-160,-10 9-1760,1-1-2464</inkml:trace>
  <inkml:trace contextRef="#ctx0" brushRef="#br1" timeOffset="12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13">24488 2266 6784,'-10'0'2624,"10"0"-1408,0 9-512,10-9 896,-10 8-192,0 1-32,0-1-289,0 1-127,10 7-512,-10-7-128,9 8-96,-9-9-192,0 9 0,0-9-32,10 9 64,-10-8-384,0-1-96,9 0-1855,-9 1-801,0-9-1248</inkml:trace>
  <inkml:trace contextRef="#ctx0" brushRef="#br1" timeOffset="14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15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16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17">21194 2216 4992,'0'0'1824,"9"0"-960,-9 0-320,0 0 704,10 8-352,-10-8-128,0 9-224,-10 8-32,10-9-288,-9 9-64,9 8-32,-10-8-352,10 0-96,-19 0-2464,19 0-1696,-19 0 1632</inkml:trace>
  <inkml:trace contextRef="#ctx0" brushRef="#br0" timeOffset="18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9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20">22057 2291 6784,'0'0'2624,"0"0"-1408,0 0-448,0 0 928,10 0-512,-10 0-128,9 0-480,1 0-192,-1 0-225,-9 9 33,10 7 224,-10-7 64,-10 8-256,1-1-96,-1 1-96,1 9 32,-1-18-448,1 9-160,-1-9-1983,10-8-3137</inkml:trace>
  <inkml:trace contextRef="#ctx0" brushRef="#br2" timeOffset="21">2903 4118 7680,'-12'0'2880,"12"12"-1536,0-12-1216,0 0 672,12 0-320,-12 0 128,12-12-128,-12 12-288,12-12-32,0 0 32,12 0-160,-12-12-32,0-1 0,0 1 64,0 0-32,0 12-32,0 0 32,-12 0 32,0 0 32,0 0 32,-12 0-160,0 12 32,0 0 0,0-12 64,0 12-96,0 0 0,0 12 96,0-12 32,0 12-32,12 0-64,-12 12 32,12 0-32,0 0 0,0 12 64,0-11-32,0 11 64,0 0-128,12-12-64,0 0 64,12-12 0,-12-12 32,12 12 64,-12-24-448,12 12-224,0 0-1888,0 0-736,1-12-128</inkml:trace>
  <inkml:trace contextRef="#ctx0" brushRef="#br2" timeOffset="22">3180 3938 6784,'0'-12'2624,"12"12"-1408,0 0-512,-12-12 832,12 12-512,12 0-128,-12 0-448,25-12-192,-1 12-160,-12 0-448,12-13-64,12 13-3744</inkml:trace>
  <inkml:trace contextRef="#ctx0" brushRef="#br2" timeOffset="23">3277 3576 4608,'-12'-12'1760,"-1"0"-960,13 12 32,0 0 800,0 0-320,0 0-96,0 12-224,0 0-64,0 0-512,0 0 32,0 24 64,13 0 32,-13 0 31,12 13-159,-12 11-96,0 0-160,12 1-128,0-1 64,-12 0 0,12 0-32,0-12 32,12-12-128,0-12-64,0 0 64,-12-12 64,12 0-352,0 0-192,0-12-1119,0 0-481,-12-12-1024</inkml:trace>
  <inkml:trace contextRef="#ctx0" brushRef="#br2" timeOffset="24">2168 3720 3712,'0'-12'1472,"0"0"-768,-12 0-256,12 12 544,0 0-352,0 0 256,12 12-160,-12 0-416,0 0 192,0 1 96,0-1 160,12 12 96,-12 0-96,0 0-32,0 24-32,0 0-64,12 0-128,-12 0-65,0-12-127,12 13 32,-12-13 0,0 0 32,0-12-64,0 12 32,0-24-128,0 12 32,12-12-96,-12 0 0,12 0-96,0 0 32,0-12 0,-12 12 96,24-12-160,0 0-32,0 0-64,-12 0 0,24 0 64,-12 0 64,0 0-96,12 0 0,-23 0 96,11-12 32,12 12-32,-24 0-64,24-12 32,-24 12-32,12 0 0,-11 0 0,-1 0 0,0-12-160,0 12 32,-12 0-2752,12 12-1183,-12-12-577</inkml:trace>
  <inkml:trace contextRef="#ctx0" brushRef="#br3" timeOffset="25">4070 3672 3840,'-12'0'1472,"0"0"-768,12 0 448,0 0 800,0 0-672,0 0-320,12 0-224,-12 0-32,24-12-384,0 12-32,12-12 32,0 12 96,13-12 64,-1 12-128,0-12 32,13 12-224,-13-12-32,0 0-64,12 12 32,0-12-64,-12 12-32,-12-12-64,0 12-32,-12 0 128,0-12 32,-12 12-96,0 0-32,-12 12-768,0-12-320,0 0-672,-12 0-288,0 12-1152</inkml:trace>
  <inkml:trace contextRef="#ctx0" brushRef="#br3" timeOffset="26">4383 3648 4864,'0'0'1824,"0"0"-960,12 12-320,0-12 704,-12 12-224,12 0-32,-12 12 0,0 0 96,12 12-608,-12 0 96,0 12 64,12 13 0,-12-13 95,12 12-127,-12 1-64,0-1-224,12-12-64,-12 0 224,12-12 128,-12-12-224,12 0-128,-12 0-160,12-12 0,-12 0-64,12-12-32,-12 0-1184,13-12-480,-13 12-3199</inkml:trace>
  <inkml:trace contextRef="#ctx0" brushRef="#br1" timeOffset="27">5202 3432 5120,'-12'0'2016,"0"0"-1088,12 12-608,0-12 544,-12 0 0,12 0 96,-12 12 32,0 0 32,0-24-544,0 12 192,0 12 96,-12-12-128,0 12 32,12-12-193,0 0-31,0 0-256,0 0-128,-1 0-32,1 0 32,12 0-96,-12 0 0,24 12-32,-12 0 96,0 0 32,12 0 0,-12 0-64,0 12 96,0-11 64,13 11-64,-13 12 0,0 0-32,0 0-64,0 12-64,0 12 32,0 12 32,0-23 64,0 11-32,0-12-32,0 13 96,0-13 0,12-12-32,-12 0-64,0-12 96,12 0 0,-12 0-32,12-24 32,0 12-64,12 0-32,0-12 32,-12 0-32,24 0 64,0 0 32,-12 12-128,0-12-32,0 12-672,-12 0-320,0-12-1567,0 0-641,0 0-704</inkml:trace>
  <inkml:trace contextRef="#ctx0" brushRef="#br4" timeOffset="28">5563 3877 6272,'0'-12'2368,"0"12"-1280,0 0-704,0-12 672,-12 12-192,12-12 32,0 12-192,-12-12-128,12 12-320,-12-12 128,0 12 32,-12 0 0,12 12 64,-1 0-193,-11 0-95,12 0-96,-12 25 0,12-1-64,0 0 64,0 0-128,0 0 0,12-12-32,0 0-64,12 0 96,0-12 64,0-12-64,0 0 0,0 0 32,12 0 64,-12-12-320,13 0-127,-13-24-97,0 12-32,0-12 128,0 12 160,0 12 128,-12-12 128,12 12 64,-12 0 32,0 0-64,0 12-64,0-12 384,0 12 192,0 12 64,0 0-1,0 0-255,12 12-96,-12 0-96,12 0-32,0 0-256,-12 0 0,12 0-544,0-12-191,12 12-2561</inkml:trace>
  <inkml:trace contextRef="#ctx0" brushRef="#br1" timeOffset="29">5888 4082 5120,'0'0'2016,"0"0"-1088,0 12-160,0 0 768,0-12 0,12 12 64,-12 0-288,12 0-64,0 12-705,-12 0 33,12 1 64,-12-1-288,0 0-32,0 0-192,0 0-32,0-12-544,0 12-224,-12 0-2015,12-12-865,0 0-512</inkml:trace>
  <inkml:trace contextRef="#ctx0" brushRef="#br1" timeOffset="30">6658 3420 4224,'0'0'1568,"-12"0"-832,12 0 192,0 0 736,0 0-768,0 0-320,12 0-160,-12 0-64,24 0-160,-12 0-128,0 0 32,12 0 0,1 0 96,-1 0-96,0 0-64,0 0 128,-12 0 128,12 0-160,-12 0-64,0 12 160,0-12 160,-12 12-128,0 0 0,0 12 0,0-12 0,0 12 0,0 0 64,0-12-96,0 25 32,0-13-32,12 12 32,-12 12 128,0-12 95,0 12-255,12 12-128,-12-11-64,12-1 32,0 0 32,-12-12 96,12 13-96,-12-13 0,12 0 96,-12-12 32,12 12-96,-12-12-96,0-12 128,0 12 32,0-12 192,0 0 96,0 0-64,0 0 0,-12-12-96,12 12-32,-12-12-96,0 0-32,0 0-96,0 0-64,0 12-64,0-12-32,0 12-864,0-12-384,12 0-7775</inkml:trace>
  <inkml:trace contextRef="#ctx0" brushRef="#br1" timeOffset="31">7200 4311 2048,'0'-12'864,"12"12"-448,-12 0-64,0 0 320,0 0-96,0 0 0,12 0-192,-12 0 0,0 12-96,0-12 0,0 0-32,0 0 0,0 0-128,12 12 128,-12-12 64,0 0-32,12 0 64,-12 12 0,0 0 96,0-12-224,0 12-64,0-12 32,0 13 32,0-13 32,-12 12 0,12 0 64,0-12 32,-12 12-32,12-12-32,0 12-96,-12-12-32,12 12-96,-12-12 32,12 12-128,0-12 0,-12 12-32,12 0-352,-12 0-32,0-12-2176,0 24-1600,-24-12 1472</inkml:trace>
  <inkml:trace contextRef="#ctx0" brushRef="#br4" timeOffset="32">6177 3636 4480,'0'-12'1664,"0"12"-896,0-12-256,0 12 576,0 0 64,0-12 0,0 12-64,0 0-32,0 0-576,0 0-64,0 0 0,0 0 64,12 12 96,-12 0-128,0 12 0,12 0-129,-12 12-31,12-11 32,-12 11 32,12 0-160,-12 24-128,0-12 32,0-12 0,0 12-32,12-12-64,-12-11 96,0-1 64,0 0 0,0-12 0,12 0-96,-12-12-64,12 0 32,1 0 32,11-12-32,-12 12 64,0-12-128,12-12-64,0 12 64,0 0 64,-12-13-64,12 13 0,12 12-32,-12-12 0,0 12 64,-12 12 64,12 0-32,0-12-32,-12 25-64,12-25-32,-12 24 128,0-12 32,0 0 0,0 0 32,-12 12 0,0-12 32,-12 0 0,0 0 288,0 0 96,0 12-32,-12-12-32,0-12-256,0 12-128,0-12 32,0 0 0,0-12-320,0 12-160,12-12-1504,0 0-671,12 0-2657</inkml:trace>
  <inkml:trace contextRef="#ctx0" brushRef="#br3" timeOffset="33">7898 3577 1792,'0'0'704,"-24"0"-384,24 0-256,0 0 288,0 12 128,0-12 160,0 0 96,-12 0 32,12 0-160,0 0-32,0 0 32,0 0 0,0 0-64,0-12 0,0 12-288,0 0 256,0 0 128,-12 0-256,0-13-128,12 1-96,-12 12-32,0-12 128,0 0 160,0 12-32,-12-12 32,12 0-96,0 12 32,-12 0-128,12-12-64,0 12 0,-12 12 32,0 0 32,0-12 32,12 12-224,-12 0 0,12 12-32,-12 1 64,11-1 32,1 12 32,0-12 0,12 12 64,-12 0-32,12 0 0,0 12-96,0 0 32,0-11 0,0 11 32,12-12 63,0-12 33,0 12-32,1-12 32,11 0 0,-12-12 32,12 0-128,0 0-32,-12 0 32,12 0 0,0-12 0,0 12 64,-12-12 96,12-12 64,0 12-160,12 0-64,-12-12 0,-12 0 64,12 0-32,-12 12 0,12-12-96,-12 0-64,0 12 32,0-12-32,0 12 0,-12-12 64,12 12-32,-12 0-32,0 0 32,12 0-32,-12-12-160,0 12-32,0 0-1472,0 0-575,0 12-2785</inkml:trace>
  <inkml:trace contextRef="#ctx0" brushRef="#br1" timeOffset="34">8476 3384 2560,'0'0'1056,"0"0"-576,0 0-416,0 0 192,0 0 0,0 0 64,-24 0 128,24 0 32,0 0 160,0 0 128</inkml:trace>
  <inkml:trace contextRef="#ctx0" brushRef="#br1" timeOffset="35">8428 3384 9056,'-12'0'1120,"-12"0"-544,12 0 0,-12 0 32,-1 0 32,1 12 96,12-12-224,0 0-32,-12 0-224,24 0 0,-12 0-160,0 0-64,12 0-96,-12 0-32,12 12 128,0-12 32,0 0 0,0 13-64,0-13 96,0 0 0,0 12 32,0 0 64,12 24 192,-12-12-96,0 12-128,0 0-32,0 12-65,0-12 33,-12 12 0,12-11 96,0 11-32,0 0 64,0 0 0,0 0 32,0 0 0,0-12 64,0-12-96,0 13-64,0-13 0,0 12 32,0-12-32,0 0 0,12 0-32,-12-12 64,0 0 32,12 0 32,0 0-128,-12-12-32,12 12-32,0-12 32,0 0-128,0 0 0,0 0 160,13 0-64,-1 0-32,-12 0-96,12 0-32,0 0 128,-12 0 96,0 0-32,0 0-64,0-12-96,-12 12-32,0 0-576,12 0-224,-12 0-1344,0 0-3807</inkml:trace>
  <inkml:trace contextRef="#ctx0" brushRef="#br4" timeOffset="36">8717 3806 2816,'0'-12'1056,"0"12"-576,0 0-576,0 0 192,0 0-96,0 0 0,0-12 64,0 12 32,0 0 224,0-12 128,-12 0 192,12 12 128,0-12 96,-12 12 160,12-12-416,0-1-320,-12 1-128,0 0 192,0 12-64,-1-12 0,-11 12-32,12 0 0,0-12 0,0 12-64,0 0-32,-12 12-32,12-12 64,0 12-96,0-12 0,0 24-32,-12-11-64,24-1-64,-24 0-32,12 12 64,0-12 64,0 12 0,12 0-32,-12-12 32,12 12 32,0-12-32,0 12 64,12-12-64,-12 12 64,12-12-64,0 0 64,0-12 0,12 12 32,-12-12 64,0 0 32,12-12-32,-12 12 32,12-12-128,0 0-64,0 12 64,-12-12 0,12 0 32,-11 0 64,-1 12-32,0-12 0,0 0-192,-12 0 32,12 0 64,0 0 96,-12 0 64,0 12 96,0 0-32,0-12 0,0 12-96,0 0-32,0 0-96,0 0-64,0 0 32,12 0 31,-12 0-31,12 0-32,-12 0 160,0 12 32,12-12 0,-12 0 32,12 12 0,-12 0 32,12 0-128,0-12-96,-12 12 0,12 0 32,-12-12-96,13 12 0,-13 0 96,12-12 32,0 12-256,-12 0-64,0 12-5375,-12 0 1023</inkml:trace>
  <inkml:trace contextRef="#ctx0" brushRef="#br1" timeOffset="37">9928 3529 4608,'0'-12'1760,"0"24"-960,0-12-96,0 0 736,0 0-96,0 0 640,-12 13-480,0-13-768,12 12 96,-24 0 63,12 0-127,-12 0 0,0 12-224,12-12 0,-12 12-256,-1-12-96,13 0-96,-12 0-96,12 0-64,-12 0 32,24 0 32,0 0-96,0 12 64,12-12-32,0-12-64,12 12 96,-12 0 64,13 0 0,-1 0-32,12 0-64,-12-12 32,0 12-320,0 0-96,0 0-832,-12 0-287,0 0-1249,0-12-512,0 12-160</inkml:trace>
  <inkml:trace contextRef="#ctx0" brushRef="#br1" timeOffset="38">9772 3697 7040,'-12'0'2720,"12"0"-1472,-12-12-672,12 12 800,0 0-128,0 0 32,0 0-416,12 0-161,-12 0-383,12 12 160,0-12 64,12 0-288,0 0-64,24 13-128,-12-13 32,1 0-64,11-13 64,0 13-64,0 0 64,0 0-128,12-12 0,-11 12 32,11 0 0,-12 0 0,-12 0 0,0 0 0,0 0 64,-12 0-32,0 0-32,0 0 96,-12-12 0,1 12 32,-1 0 0,0 0-160,-12 0-32,12 0 32,-12 0 0,12 0-256,-12 0-64,0 0-2911,0 0-1313,-12 0 256</inkml:trace>
  <inkml:trace contextRef="#ctx0" brushRef="#br1" timeOffset="39">11492 3444 5376,'0'0'2016,"0"-12"-1088,0 12-384,0 0 704,-12 0-224,12 0 32,-12 0-224,12 0-64,-12 0-416,12 0 224,-12 0 128,0 0-224,0 12-32,-12 0-129,12 0-31,-12 12-160,12 0-32,-12 1-32,0 11 32,0 12-64,0 0 64,12 12-128,0-12 0,24 0 32,-12 1 0,12-1 0,12-12 64,0-12-96,0 0 0,12 0 32,0-12 64,0-12-32,0 0 64,13-12-64,-13-12 64,0 12-64,12-24 64,-24 12-64,13-24 64,-13-1 0,0 13 32,-12 0-64,0 0 32,-12 12 0,-24-12 96,12 0 192,-12 0 64,0 24-96,-13-12 32,1 0-160,-12 11 32,24 1-224,-13 0-32,13 12-64,0-12-64,0 24-1248,0 0-544,12 13-3295</inkml:trace>
  <inkml:trace contextRef="#ctx0" brushRef="#br1" timeOffset="40">12528 3450 4608,'0'0'1760,"0"0"-960,0-12-320,0 12 640,0 0-416,0 0-64,0 0-96,0 0 32,0 12 32,0 0 32,12 12-96,-12 0 64,12 0-320,0 0-96,0 12-128,12 12-64,12 0 32,-12 0-32,0 0 0,0-12 0,0 13 0,0-13 0,0 0 0,0 0 64,-12-12-32,1 1 64,11-13 0,-12 0 32,0 0-64,0-12 32,0 0-64,-12-12 64,12-12 0,0-1 96,-12 1 96,0-24 64,12 0-32,-12-1 31,0-11-191,12 12-96,-12-12-32,0 12-32,0-12 64,12 24 32,-12-12-192,0 0 0,12 0 32,-12 11 32,0 13-64,0 0 64,13 12-32,-13 0 1,0 0-449,0 0-128,0 12-896,0 12-352,-13 0-1120,13 12-1216,0 0 1568</inkml:trace>
  <inkml:trace contextRef="#ctx0" brushRef="#br1" timeOffset="41">12660 3678 4096,'-24'-12'1568,"24"12"-832,0 0-96,12 0 608,0 0-256,1-12-32,-1 12-256,12 0-128,-12-12-320,12 12-96,12 0-32,-12 0-64,12 0-64,-12-12-64,0 12 32,0 0 32,0 0 64,-12 12-1248,0-12-512</inkml:trace>
  <inkml:trace contextRef="#ctx0" brushRef="#br4" timeOffset="42">13443 3654 3456,'0'-12'1408,"0"12"-768,0 0-256,0 0 512,0 0-32,0-12 128,-12 12-192,12 0-96,-12-12-384,12 12 224,-12 0 96,0 0-128,-12 0-32,12 12-96,0-12 64,0 12-160,0-12-96,0 24-192,-1-12-64,1 13 32,0 11 0,0 0 96,0-12 32,12 0-192,0 0 0,0 0 32,12-12 96,0-12 64,0 12 32,0-12-160,1-12 32,-1 0-64,12 0 0,-12-12 64,0 0 64,0 0-32,0 12-32,0 0 32,0-12 32,-12 12-96,0 0-64,0 12 64,0-12 0,12-1 32,-12 13 64,0 0-96,12-12 0,-12 12 32,0 0 0,0 12 0,0-12 64,12 13-32,0-1 64,-12 0-128,0 24 0,12-12-32,-12 0 0,0 0-1056,0 0-480,0 0-1504,0 0-1024,12-12 1856</inkml:trace>
  <inkml:trace contextRef="#ctx0" brushRef="#br1" timeOffset="43">13707 3919 6400,'12'0'2368,"-12"12"-1280,12 0-576,-12-12 768,0 12-384,0 0-128,0 0-288,0 0-64,0 13-256,-12-13-96,0 12-32,0 0-256,0 0-96,0 0-1088,0 0-512,0-12-1472</inkml:trace>
  <inkml:trace contextRef="#ctx0" brushRef="#br4" timeOffset="44">13972 3365 5120,'0'-12'1920,"-24"12"-1024,12-12 0,12 12 800,0 0-672,0 0-160,0 0-160,0 0-64,0 0-352,0 0 96,0 12 128,0 13 160,0-13 64,0 0-257,0 24-63,0 0-96,0 12-32,0 0-96,0 24-32,12-24-192,-12 1 32,12-1 0,0-24 0,0 0 0,-12 0 64,24-24-32,-12 0 64,0 0-64,12-24-32,-12 12-64,12-12 32,-11 0-128,11 12 32,0-12 0,12 12-32,-12 12-32,0-12 32,-12 12 96,13 0 32,-13 0 32,0 0 0,0 12 0,0 0 0,-12 12 0,0-12 64,0 12 32,0-12 32,-12 0 0,0 12 0,0-12-64,0 0 32,-13 0-128,1 0 0,0-12-32,0 12 0,0-12 128,0 0 32,0 0-256,-1-12-128,1 12-1471,12 0-673,0-12-1856</inkml:trace>
  <inkml:trace contextRef="#ctx0" brushRef="#br1" timeOffset="45">14610 3642 6272,'0'0'2368,"0"0"-1280,12 0-992,-12 0 544,12-12-320,12 12-32,12 0-320,-12-12-32,13 12 0,-1 0-1184,12 12-480,0-12-896</inkml:trace>
  <inkml:trace contextRef="#ctx0" brushRef="#br1" timeOffset="46">14816 3462 5120,'-12'12'2016,"12"-12"-1088,-12 0-608,12 0 544,-12 12-64,0 0 64,0 0-128,0 0 0,-13 1-384,13-1 64,0 0 32,0 0-160,0 12-96,0 0-96,12 0 0,0 0-64,0 12-32,12-12 32,0 0-32,0 0-96,12-12 64,13-12-896,-13 0-320,0-12-1664,12 0-1440,-24 12 1568</inkml:trace>
  <inkml:trace contextRef="#ctx0" brushRef="#br4" timeOffset="47">15405 4063 3968,'0'24'1568,"0"-24"-832,0 0 416,0 0 1504,0 0-704</inkml:trace>
  <inkml:trace contextRef="#ctx0" brushRef="#br4" timeOffset="48">15405 4064 14464,'12'0'1600,"-12"-12"-225,0 0-319,0 0-32,0 0-224,0-13-32,0 1-128,0 0-96,0-24-160,0 12-64,0-12-128,12 0-32,-12-12-32,0 11 0,12-11 0,-12 12 0,12-12-224,0 12 0,0-12-32,0 23 64,0 1 96,0 12 64,1 0-128,-1 0-32,0 12-64,-12 12 96,12-12-64,0 12 32,0 12 64,0 0 0,0 12-96,0 0 64,12 12 32,-12-12 64,12 13-32,-12 11-32,12-12 32,0 0-32,0 0 0,0 0 64,-12 0-32,0 12 64,0 1-128,12-13-64,-12 0 64,0 0 0,-12-12 96,12 12 32,0-12-128,0 0 32,-12-12-224,12 0-96,-12 0-672,12 0-224,-12 0-960,0-12-351,0 0-1825,-12 0-1472,12 0 2464</inkml:trace>
  <inkml:trace contextRef="#ctx0" brushRef="#br4" timeOffset="49">15513 3666 3456,'-12'0'1408,"12"0"-768,0 12-416,0-12 480,0 0-64,0 0 0,0 0 32,0 0-32,0 0-352,0 0 96,0 0 128,0 0 160,0 0 64,0 0-192,0 0 0,0 0-32,0 0 64,0 0 320,0 0-352,0 0-128,0 0-128,0 0-32,0 0-1,0 0 65,0 0-32,0 0 0,0 0-96,0 0 32,0 0 0,0 0 96,0 0-224,0 0-128,12 0 192,1 0-96,-13 0 0,12-12-32,0 12-32,12-12-96,-12 12 64,12-12-32,0 12 0,-12 0 128,12 0 32,0 0-32,-12-12-64,12 12-64,-12 0-32,12 0 128,-12-12 32,0 12 0,0 0-64,0 0 96,-12 0 64,0 0-64,0 0 0,0 0-96,0 0-96,0 0 64,0 0 64,0 0 0,0 0-32,0 0-896,12 0-448,-12 0-3263,0 0-1793</inkml:trace>
  <inkml:trace contextRef="#ctx0" brushRef="#br1" timeOffset="50">19409 3376 5504,'0'0'2112,"9"0"-1152,1 0-832,-1 0 480,1 0-352,9-9-64,0 9-128,0 0 32,10 0-64,-1-8-576,-9 8-192,19 0-1824</inkml:trace>
  <inkml:trace contextRef="#ctx0" brushRef="#br1" timeOffset="51">19399 3309 3968,'0'0'1568,"0"0"-832,10 0 128,-10 0 736,9 0-480,1-9-224,-1 9-480,10-8-128,0 8-160,0-17-160,0 9 0,10 8 32,-10-9 64,0 9-896,0 9-352,0-9-1760</inkml:trace>
  <inkml:trace contextRef="#ctx0" brushRef="#br1" timeOffset="52">19494 3485 4608,'0'0'1760,"0"0"-960,0 0-320,0 0 640,10 0-256,-10 0-32,9 0-288,10-8-64,0 8-288,0 0-192,0-9-32,9 9-384,1-8-160,-1 8-2496</inkml:trace>
  <inkml:trace contextRef="#ctx0" brushRef="#br4" timeOffset="53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4" timeOffset="54">18573 3460 7040,'0'0'2624,"9"0"-1408,10-9-1344,0 9 480,0-8-128,0-1 32,10 1-224,9-1 0,9 1-32,1 8-96,-10 8 64,0-8-2432,19 0-1824,-20 0 1536</inkml:trace>
  <inkml:trace contextRef="#ctx0" brushRef="#br1" timeOffset="55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4" timeOffset="56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4" timeOffset="57">20776 3326 5376,'0'-18'2016,"0"-15"-1088,0 16-608,0 17 544</inkml:trace>
  <inkml:trace contextRef="#ctx0" brushRef="#br4" timeOffset="58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59">21412 3485 4608,'0'0'1760,"0"0"-960,0 8-32,10-8 768,-10 9-352,9-9-96,-9 9-448,0-1-64,10 0-352,-10 1-128,0 8-64,0-1-832,-10 9-256,10-8-2336</inkml:trace>
  <inkml:trace contextRef="#ctx0" brushRef="#br4" timeOffset="60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4" timeOffset="61">22048 3451 6784,'0'0'2528,"0"0"-1344,10 0-384,-10 0 800,9 8-256,-9-8 32,10 0-449,-1 9-95,-9-1-480,10-8-288,-1 17-128,-9 0 32,0-9 64,10 9-64,-10 0 0,0 0-960,0-9-3839</inkml:trace>
  <inkml:trace contextRef="#ctx0" brushRef="#br1" timeOffset="62">22333 3493 6272,'19'0'2368,"-19"0"-1280,0 0-864,0 0 576,0 9-64,9-9 96,-9 9-320,0-9-64,10 8-256,-1 0 0,-9 1 32,10 8-96,-10 8-96,0-8 64,-10-1 0,1 2-32,-1-2-64,-9-7-128,10 8-64,-1-9-1536,1 0-608,-1 1-992</inkml:trace>
  <inkml:trace contextRef="#ctx0" brushRef="#br1" timeOffset="63">22590 3502 7168,'0'-17'2720,"0"17"-1472,38 0-1312,-38 0 544,19 0-512,-19 0-32,19 0-2304,-19 0-960,19 17 800,-19-17 544</inkml:trace>
  <inkml:trace contextRef="#ctx0" brushRef="#br1" timeOffset="64">22732 3519 5120,'0'0'2016,"0"0"-1088,0 0-2432,0 0-288,0 0-32,38 0 128</inkml:trace>
  <inkml:trace contextRef="#ctx0" brushRef="#br1" timeOffset="65">22941 3485 5632,'-19'0'2176,"19"0"-1152,19 0-928,-19 0 480,19 0-448,-19 0-128,19 0-2624,0 0-1184</inkml:trace>
  <inkml:trace contextRef="#ctx0" brushRef="#br1" timeOffset="66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4" timeOffset="67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4" timeOffset="68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4" timeOffset="69">24298 3544 7552,'10'-8'2880,"-1"-1"-1536,1 9-992,-1 0 672,1-8-192,-10 8-32,9 0-288,0 0-160,10 0-128,1 0-64,-1 0-384,-10 0-96,10 0-1312,-9 0-608,-1 0-1536</inkml:trace>
  <inkml:trace contextRef="#ctx0" brushRef="#br4" timeOffset="70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71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58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4442 5718 4480,'-12'0'1664,"12"0"-896,12 0-832,-12 0 288,0 0-32,12 0 96,-12 0 352,0 0 224,-12 0-448,12 0 352,-12 12 96,0 0-192,0 0 32,0 0-288,-12 0 0,0 12-64,0 0 96,-24 0-160,12 0-96,-13 24 32,13-11 64,-12-1-64,24 0 32,0-12-160,0 0-128,24-12 0,0 13 32,12-25 0,0 12 0,12 0-96,12-12 0,0 12 128,12-12 32,1 12 0,-13-12-64,0 0 32,0 12-32,0 0-96,0-12 0,-12 12 64,-12-12 64,12 12-864,-12-12-352,0 12-1536,-12-12-1952,13 0 1216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00.702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3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19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20">11606 2517 6656,'12'12'2528,"-12"0"-1344,0 12-960,0-24 576,0 24-128,0 0-32,0 1-256,0-1-96,-24 12-160,12-12-96,0 12 0,-12-12-320,12 0-64,-12-12-2080,12 0-2112,0 0 1152</inkml:trace>
  <inkml:trace contextRef="#ctx0" brushRef="#br2" timeOffset="21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22">13039 2385 4096,'12'0'1568,"0"0"-832,12 0 416,-12 12 864,1 0-704,-13 0-256,12 0-352,0 12-160,-12 1-288,12-13-160,-12 12 0,-12 0-64,12 0 64,-24 12-832,11-12-384,1 12-1760,-12 0-1472,12-12 1632</inkml:trace>
  <inkml:trace contextRef="#ctx0" brushRef="#br2" timeOffset="23">12124 2240 4992,'0'-12'1824,"-12"12"-960,12-12-224,12 12 672,-12 0-64,0 0 32,12-12-64,0 0 0,12 12-640,0 0-192,12-12-128,0 12-224,0 0-64,13 12 0,-13-12 0,0 12-960,-12 0-448,25-12-2592,-25 0-1120,0-12 2656</inkml:trace>
  <inkml:trace contextRef="#ctx0" brushRef="#br3" timeOffset="24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25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00.728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8922 3396 2176,'24'0'864,"-24"0"-448,0 0 288,0 0 1248,-12 0-256,12 0-416,0 0-256,0 0-416,-12 0-32,12 0-352,0 0 224,0 0 96,0 0-160,0 0-64,0 0 32,0 12 0,12-12-96,-12 0 0,0 0-32,12 0 32,-12 0 0,12 0 64,0 0-160,-12 0-32,13 0 0,-1 0 0,0 0-64,0-12-64,0 12 32,-12 0-32,12 0 64,-12 0 32,12 0-128,-12 0-32,12 0 96,-12 0 96,0 0-33,0 0 1,0 0-96,0 0-32,0 0 32,12 0 0,-12 0 64,12 0 32,-12 0-128,0 0 32,0 0 64,0 0 32,0 0-32,0 0-64,12 0 32,-12 12-32,12 0 64,0-12-96,-12 12 0,12 12 32,-12-12 64,12 12 32,-12-12 96,0 12-96,12 0-64,-12 1 0,12-1 32,-12 0-32,12 0 64,-12 12 0,0-12 32,0 0-64,12 0-64,-12 0 96,0 0 0,0 0 32,0 0 64,0 12-32,0 1 0,0-13-96,0 12-64,0-12 96,0 0 0,0 0-32,0-12-64,0 0 32,0 12 32,0-12 32,0-12 96,0 12-96,0 0 0,-12-12 32,12 12 0,0 0-64,0-12 32,0 12-288,0-12 192,0 0 64,-12 12-32,24-12-32,-12 0 32,0 0 32,0 0 32,0 12 32,0 1-64,0-13-64,0 12 32,0-12-32,0 0 0,0 0 0,0 0 0,0 0 0,0 0 64,0 0-32,0 0 64,0 0 0,0 0 32,0 0-224,0 0 0,0 0 32,0 0 32,0-12 96,0 24 32,0-12-32,0 0 32,0 0-64,0 0-32,0 0 96,0 0 0,-12 12-32,12-12-64,0 0 32,-12 0 32,0 0-32,0 0-32,12 0 32,-12 0-32,0 0-96,12-12 64,0 12-544,-12 0-160,12 0-2048,-12 0-895,-12 0-993</inkml:trace>
  <inkml:trace contextRef="#ctx0" brushRef="#br1" timeOffset="1">8476 4756 2176,'0'-12'864,"0"12"-448,-12-12 352,12 12 512,0 12-160,0-12-96,0 0-160,0 12-64,0 0-448,0 0 128,0 12 160,0 0 64,0 1 64,12 11-64,-12 0 32,12 24-224,-12 0 32,12 12-192,0 13 32,0-1-96,0-12 64,0 12-1,-12 1 97,12-1-32,0-12 64,0 0-64,0 1 0,0-1-96,0-12-32,0-12-96,-12 0-32,12-12-32,-12 1 0,13-13 64,-13 0-32,0 0 0,12 0 96,-12-12-192,0 0-32,0 0-96,0-12-64,0 12 0,0-12 96,0 0-1632,0 0-703,0 0-6337,12-12 4352</inkml:trace>
  <inkml:trace contextRef="#ctx0" brushRef="#br1" timeOffset="2">8235 5069 3328,'-12'0'1312,"12"0"-704,0 0 0,0 0 768,12-12-448,-12 0-192,0-12-64,12 12-416,0-12 64,0 0 96,0-12-160,0 12-64,0 12 32,0-12 64,0-1-64,13 1 32,-13 12-96,0-12 0,0 12-32,0 0 64,0 0 192,0 0 64,-12 12-96,12 0 32,0 12-160,0-12-64,0 12 0,-12-12-32,24 12 0,-12 0 64,0-12-96,12 24-64,0-12 64,0 0 0,-12 13-32,12-13-64,0 12 32,-12-12-32,12 12-96,0 0 0,-12-12-1088,0 12-480,-12-24-2240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00.731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8235 6995 3072,'-12'-12'1216,"12"12"-640,0 0 96,0 0 608,0 0-256,0 0-32,0 0-160,0 0 32,0 0-480,0 12 128,0 0 128,0 12 0,12 0 0,-12 1 32,12 11-32,0-12-96,-12 12 0,12 12-160,0-12-1,-12 12-95,12-12 0,-12 0-32,0-12 64,12 0-160,-12 0-32,0-12 64,0 0 96,0 0-64,0-12 32,0 0-96,0-12 0,0 0-96,0-12-64,12 0 32,-12-12-32,12 0-96,1 0 64,-1 0 32,0 0 0,12-12-96,-12 12 64,12 0-32,-12 12 0,0 0 0,12-1 0,-12 1 64,12 12 0,-12 0 0,12 12 0,0 0 0,0 0 64,-12 12-96,0 0 0,12 12 32,-12 1 0,0 11 64,-12-12 32,12 12-32,0-12-64,0 12 32,0-12 32,-12 12 32,12-12 96,-12 0-96,0 12 0,12-24-32,-12 12 32,12 0-64,-12-12-32,12 0-192,-12 0-32,0 0-2080,0-12-927,12 0-1473</inkml:trace>
  <inkml:trace contextRef="#ctx0" brushRef="#br0" timeOffset="1">9283 7478 2816,'0'-12'1056,"0"0"-576,0 0 192,0 12 544,0-12 64,0 0 96,0 12-224,0-12 32,-12 0-672,12 12 256,-12-13 128,0 1-128,0 12 0,0 0-288,0 0-64,-12 0-96,0 0-33,12 12-31,0 1 0,-13-1-224,1 12 0,12 0 32,0 12 32,0 0-128,0 0 32,0 0-64,12 0 0,0-12 64,0 12 0,12-24 0,-12 12 0,12-12-96,0-12 0,12 0 64,-12 0 64,12-12 0,-11-12-32,11 0 32,-12 0 32,0-12-96,0 12 0,0 0 32,-12 0 64,0 0 32,0 12 96,0 0-160,0 0-32,0 12 0,0-12 64,0 12 32,0 0 32,12 12 0,-12 0 0,12 12 0,-12 0 0,12 0-64,0 0-64,12 0-64,-12 0 32,0 0-256,12 0-64,0 0-4383,0-12-2145,0-12 3392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27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2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3">11606 2517 6656,'12'12'2528,"-12"0"-1344,0 12-960,0-24 576,0 24-128,0 0-32,0 1-256,0-1-96,-24 12-160,12-12-96,0 12 0,-12-12-320,12 0-64,-12-12-2080,12 0-2112,0 0 1152</inkml:trace>
  <inkml:trace contextRef="#ctx0" brushRef="#br2" timeOffset="4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5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6">13039 2385 4096,'12'0'1568,"0"0"-832,12 0 416,-12 12 864,1 0-704,-13 0-256,12 0-352,0 12-160,-12 1-288,12-13-160,-12 12 0,-12 0-64,12 0 64,-24 12-832,11-12-384,1 12-1760,-12 0-1472,12-12 1632</inkml:trace>
  <inkml:trace contextRef="#ctx0" brushRef="#br3" timeOffset="7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8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1" timeOffset="9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1" timeOffset="10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0" timeOffset="11">19180 1896 7040,'-9'0'2720,"18"0"-1472,1-8-1024,-10 8 640,19 0-320,0-9-64,0 9-128,19-8-64,-19-1-160,19 9-224,-10 0-32,1 0 128,-1 0 64,1 0-800,-10 0-352,9 0-1024,-19 0-416,11 0-160</inkml:trace>
  <inkml:trace contextRef="#ctx0" brushRef="#br0" timeOffset="12">19237 2123 4992,'10'-8'1920,"9"8"-1024,0 0-544,0 0 480,-10-9-320,10 9-64,0 0-256,0-8-64,10 8-64,-1 0-64,1 0 96,-10 0-128,9 0 0,-9 0-1088,0 0-480</inkml:trace>
  <inkml:trace contextRef="#ctx0" brushRef="#br0" timeOffset="13">19266 2014 6656,'-29'0'2464,"29"0"-1344,0 0-832,0 0 896,19-8-480,0 8-352,0 0-160,0-9-128,0 9-64,10 0 96,-1-8-128,1 8 0,-10 0-544,9-8-256,1-1-1600,-11 9-1664,2-8 1152</inkml:trace>
  <inkml:trace contextRef="#ctx0" brushRef="#br0" timeOffset="14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1" timeOffset="15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1" timeOffset="16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0" timeOffset="17">21194 2216 4992,'0'0'1824,"9"0"-960,-9 0-320,0 0 704,10 8-352,-10-8-128,0 9-224,-10 8-32,10-9-288,-9 9-64,9 8-32,-10-8-352,10 0-96,-19 0-2464,19 0-1696,-19 0 1632</inkml:trace>
  <inkml:trace contextRef="#ctx0" brushRef="#br1" timeOffset="18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1" timeOffset="19">21753 2081 7296,'0'0'2816,"0"0"-1536,10-8-736,0 8 800,-10 0-288,0 0-64,9 8-288,-9-8-33,0 8-383,10 1 96,-10-1 64,0 9-32,0 0 0,0 8-320,0 1-32,0-10 0,9 1 32,-9 0-32,0 0-64,9 0 32,-9 0-32,10-9-1280,-1-8-4511</inkml:trace>
  <inkml:trace contextRef="#ctx0" brushRef="#br0" timeOffset="20">22057 2291 6784,'0'0'2624,"0"0"-1408,0 0-448,0 0 928,10 0-512,-10 0-128,9 0-480,1 0-192,-1 0-225,-9 9 33,10 7 224,-10-7 64,-10 8-256,1-1-96,-1 1-96,1 9 32,-1-18-448,1 9-160,-1-9-1983,10-8-3137</inkml:trace>
  <inkml:trace contextRef="#ctx0" brushRef="#br0" timeOffset="21">22399 2266 8960,'-38'0'3424,"38"0"-1856,0 0-1280,0 0 864,0 0-864,0 0-192,0 0-864,19 17-320,0-17-2784,0 0-1184,1 0 2304,-1 17 1216</inkml:trace>
  <inkml:trace contextRef="#ctx0" brushRef="#br0" timeOffset="22">22579 2258 8320,'0'0'3072,"0"0"-1664,0 0-1568,0 0-96,19 0-512,0 0-1984,0 0-928,0 17 1248,0-17 704</inkml:trace>
  <inkml:trace contextRef="#ctx0" brushRef="#br0" timeOffset="23">22826 2241 6784,'-19'0'2624,"19"0"-1408,0 0-512,0 0 896,0 0-768,0 0-256,19 0-480,-19 0-64,19 0-2784,0 0-1184,0 0 704,0 0 480</inkml:trace>
  <inkml:trace contextRef="#ctx0" brushRef="#br0" timeOffset="24">23111 2216 5120,'0'8'2016,"0"-8"-1088,10 9 32,-10-9 832,9 8-704,-9 0-192,10 1-480,-10-1-192,0 9-128,0 9-96,-10-10 96,1 10-64,-1-1 64,-9 0-576,9-8-192,1 0-2592,-1 0-1440,10-17 1952</inkml:trace>
  <inkml:trace contextRef="#ctx0" brushRef="#br1" timeOffset="25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1" timeOffset="26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1" timeOffset="27">24194 2350 7808,'0'-17'2880,"9"9"-1536,10 0-800,-9 8 864,-1 0-512,10 0-192,-10-9-512,11 9-96,-11 0-96,1 0-576,9 0-160,-10 9-1760,1-1-2464</inkml:trace>
  <inkml:trace contextRef="#ctx0" brushRef="#br0" timeOffset="28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1" timeOffset="29">24488 2266 6784,'-10'0'2624,"10"0"-1408,0 9-512,10-9 896,-10 8-192,0 1-32,0-1-289,0 1-127,10 7-512,-10-7-128,9 8-96,-9-9-192,0 9 0,0-9-32,10 9 64,-10-8-384,0-1-96,9 0-1855,-9 1-801,0-9-1248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0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1" timeOffset="18">18573 3460 7040,'0'0'2624,"9"0"-1408,10-9-1344,0 9 480,0-8-128,0-1 32,10 1-224,9-1 0,9 1-32,1 8-96,-10 8 64,0-8-2432,19 0-1824,-20 0 1536</inkml:trace>
  <inkml:trace contextRef="#ctx0" brushRef="#br0" timeOffset="19">19409 3376 5504,'0'0'2112,"9"0"-1152,1 0-832,-1 0 480,1 0-352,9-9-64,0 9-128,0 0 32,10 0-64,-1-8-576,-9 8-192,19 0-1824</inkml:trace>
  <inkml:trace contextRef="#ctx0" brushRef="#br0" timeOffset="20">19399 3309 3968,'0'0'1568,"0"0"-832,10 0 128,-10 0 736,9 0-480,1-9-224,-1 9-480,10-8-128,0 8-160,0-17-160,0 9 0,10 8 32,-10-9 64,0 9-896,0 9-352,0-9-1760</inkml:trace>
  <inkml:trace contextRef="#ctx0" brushRef="#br0" timeOffset="21">19494 3485 4608,'0'0'1760,"0"0"-960,0 0-320,0 0 640,10 0-256,-10 0-32,9 0-288,10-8-64,0 8-288,0 0-192,0-9-32,9 9-384,1-8-160,-1 8-2496</inkml:trace>
  <inkml:trace contextRef="#ctx0" brushRef="#br0" timeOffset="22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1" timeOffset="23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1" timeOffset="24">20776 3326 5376,'0'-18'2016,"0"-15"-1088,0 16-608,0 17 544</inkml:trace>
  <inkml:trace contextRef="#ctx0" brushRef="#br1" timeOffset="25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0" timeOffset="26">21412 3485 4608,'0'0'1760,"0"0"-960,0 8-32,10-8 768,-10 9-352,9-9-96,-9 9-448,0-1-64,10 0-352,-10 1-128,0 8-64,0-1-832,-10 9-256,10-8-2336</inkml:trace>
  <inkml:trace contextRef="#ctx0" brushRef="#br1" timeOffset="27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1" timeOffset="28">22048 3451 6784,'0'0'2528,"0"0"-1344,10 0-384,-10 0 800,9 8-256,-9-8 32,10 0-449,-1 9-95,-9-1-480,10-8-288,-1 17-128,-9 0 32,0-9 64,10 9-64,-10 0 0,0 0-960,0-9-3839</inkml:trace>
  <inkml:trace contextRef="#ctx0" brushRef="#br0" timeOffset="29">22333 3493 6272,'19'0'2368,"-19"0"-1280,0 0-864,0 0 576,0 9-64,9-9 96,-9 9-320,0-9-64,10 8-256,-1 0 0,-9 1 32,10 8-96,-10 8-96,0-8 64,-10-1 0,1 2-32,-1-2-64,-9-7-128,10 8-64,-1-9-1536,1 0-608,-1 1-992</inkml:trace>
  <inkml:trace contextRef="#ctx0" brushRef="#br0" timeOffset="30">22590 3502 7168,'0'-17'2720,"0"17"-1472,38 0-1312,-38 0 544,19 0-512,-19 0-32,19 0-2304,-19 0-960,19 17 800,-19-17 544</inkml:trace>
  <inkml:trace contextRef="#ctx0" brushRef="#br0" timeOffset="31">22732 3519 5120,'0'0'2016,"0"0"-1088,0 0-2432,0 0-288,0 0-32,38 0 128</inkml:trace>
  <inkml:trace contextRef="#ctx0" brushRef="#br0" timeOffset="32">22941 3485 5632,'-19'0'2176,"19"0"-1152,19 0-928,-19 0 480,19 0-448,-19 0-128,19 0-2624,0 0-1184</inkml:trace>
  <inkml:trace contextRef="#ctx0" brushRef="#br0" timeOffset="33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1" timeOffset="34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1" timeOffset="35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1" timeOffset="36">24298 3544 7552,'10'-8'2880,"-1"-1"-1536,1 9-992,-1 0 672,1-8-192,-10 8-32,9 0-288,0 0-160,10 0-128,1 0-64,-1 0-384,-10 0-96,10 0-1312,-9 0-608,-1 0-1536</inkml:trace>
  <inkml:trace contextRef="#ctx0" brushRef="#br1" timeOffset="37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0" timeOffset="38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39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13291 6717 6784,'0'-12'2624,"0"12"-1408,0 0-288,0 0 896,0 0-576,0 0-224,0 0-256,12 12-129,-12 0-319,12 0 64,0 13 64,0-1-160,0 0-96,-12 0-96,12 0 0,0 12-64,-12-12-32,12-12-64,-12 12 32,0-12-2367,-12-12-1569,12 12-1952,0-24 2080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0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13278 6452 6144,'-12'-24'2368,"0"12"-1280,24 0-640,-12 12 640,12 0-704,-12 0-160,12 0-1600,12 0-608,0 12-832,-12 0-352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1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13507 6681 7808,'-12'0'2976,"12"0"-1600,0 0-768,12 12 928,-12-12-192,12 12 63,-12 0-415,12 12-128,-12-11-512,12 11 64,0 0 96,-12 12-128,0-12-64,0 12-32,0-12 32,12 0-32,-12-12 64,0 0-64,0 0 64,0-12-128,13-12 32,-13 0-160,12 0-64,0-12 0,12 0-32,0-12-224,0 12 0,-12-12-64,12 12 32,0 12 64,-12 0 128,12-1-32,-12 13 32,12 0 0,0 13 0,-12-1 64,12 12 64,-12-12-32,0 12-32,0 0 32,0 0 32,-12 0-32,12 0 64,0-12-640,-12 0-256,12 0-2752,0-12-1279,-12 0 95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2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15807 6658 5760,'0'-12'2176,"0"12"-1152,-13 0-480,13 0 704,0 0-64,0 0 0,-12 0-160,0-12 0,0 12-576,-12 0 96,12 0 95,0 12-159,-12-12 0,0 12-160,0 0 32,0 0-64,0 12 0,12 0-256,0 0 0,12 0-32,-12 0 0,24 0 0,-12-12 0,24 0 64,-12 0 32,0-12-320,12 0-160,0-12 32,0 12 128,0-24-96,0 0 64,-12-12 192,0 0 192,0 0-128,0-12-64,-12-13-64,12 13 96,-12 0 0,0-12 96,0 12-32,-12 12-32,12-12-64,0 11 32,0 1 96,0 0 96,0 24-64,0 0 0,0 12 320,0 0-96,12 24 64,-12 0-96,13 12 0,-13 1-96,12 11 32,-12 12-64,12 0 64,0 0-64,0-12 64,-12 1-128,12-1 0,0 0-96,0-24-96,0 12-2624,12-24-2239,13 0-1793,-13-24 2976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3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16132 6585 8576,'0'-24'3232,"0"24"-1728,0 0-896,0 0 832,0 0-193,0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59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4118 6092 7552,'-24'0'2880,"24"0"-1536,-12 0-1632,12 0 448,12 0-224,0 12 0,-12-12 64,24-12 0,0 0 0,24 0 0,-12 0-96,12-12 64,0 12-32,1 0 0,11 12 128,12-12 32,1 12-128,11-12 32,-12 0 64,12 12 96,12-12 0,-11-1 0,11 13-32,-23-12 64,-1 0 32,-12 12 32,0 0-128,-24 0-96,0 12 64,-12 0 64,0-12-64,0 13 0,-12-13-32,0 12 32,0-12-64,-12 0-32,12 0-672,-12 0-288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4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16120 6561 19455,'0'12'1056,"-13"0"-192,1 13-384,0-1-160,0-12-96,12 24 0,0 0-192,0-12-96,0 0 32,12 0 64,0 0 0,13-12-32,-1 0-192,12-12-32,0 0-128,-12-12 64,0 0 160,0-12 128,-12 0 96,0 12 32,-12-24-64,-12 12-64,12 0 32,-24-12 32,12 0-256,0 11-32,0 1-1216,0 0-480,12 12-1727,12 0-2529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5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13435 7969 6400,'0'-12'2368,"0"12"-1280,0 0-416,0 0 704,0 0-192,0 12 32,0-12-224,12 12-32,-12 0-545,0 25 33,0-1 64,0-12 160,0 0 64,0 12-192,0-12 0,0 12-256,0-12-96,0 12 32,0-12-192,12-12-32,-12 12-288,0-12-64,0-12-1440,0 12-639,0 0-6145,0-36 4320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6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13266 8187 7808,'-12'0'2880,"12"0"-1536,12 0-992,0 0 672,0 0-608,12 12-160,12-12-320,0 0-32,12 0-2080,12 0-864,0 0-160,-11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7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14181 8175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8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14073 8524 7808,'-12'-12'2976,"24"12"-1600,0 0-832,0 0 864,0 0-672,12 0-160,12 0-352,-12 0-160,25 0-32,-1 0 32,0 0 32,1 0-32,-1 0-64,0 0-64,0 0 32,-12 0-32,0 0-64,0 12-1408,-24-12-544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349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2372 5610 4736,'0'0'1824,"12"-12"-960,0 12-384,0-12 640,0 0-544,0 0-224,12 0-224,13 0-32,-1 0-64,0 0-32,0 12 96,0-12-928,-12 12-288,-12 0-1504</inkml:trace>
  <inkml:trace contextRef="#ctx0" brushRef="#br0" timeOffset="1">2818 5177 2688,'0'0'1056,"0"0"-576,0 0-64,12 0 448,0 0 64,-12 0 96,0-12-64,12 12 32,-12 0-64,0 0 0,0 0-512,-12 0 320,12 0 128,-12 0-192,0 0-32,0 0 32,0 12 448,-12-12-225,0 0-255,0 0-96,-12 0-128,12 0 0,0 0-160,-12 0-96,12 0 0,0 0 32,12 0-96,-12 0 0,0 0-96,12 0-32,0 0 32,-1 0 0,-11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0" timeOffset="2">2939 5598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0" timeOffset="3">3179 5586 6656,'-12'0'2464,"12"0"-1344,0 0-672,0 0 640,12 0 96,-12 12 128,12-12-64,-12 12-65,12-12-639,0 12-32,0 13 0,-12-13-128,24 12 32,-11 0-192,-1 12 32,0-12-32,0-12 96,-12 12-160,12-12-32,-12 0 64,12-12 96,-12 12 224,0-24 64,12 12-288,-12-12-96,0-12-128,12 0-64,-12 0 32,12 0 32,0 0-192,12 12-32,-12-12-32,0-1 128,12 1-1376,12 0-544,-12 0-2239,12 12-929,0 24 1248</inkml:trace>
  <inkml:trace contextRef="#ctx0" brushRef="#br0" timeOffset="4">4226 5622 6400,'-12'0'2464,"24"0"-1344,-12 0-832,0 0 608,0 0-320,0 0 0,12 0-288,0-12-32,12 12-128,-12-12-32,12 12 32,0-12-64,0-12-64,1 0 32,-1 12-32,-12 0 0,-12-12 0,12 12 64,-24 0 32,0 12-128,12-12-32,-12 12 224,-12 0 192,11 0 128,-11 12 0,-12-12 32,12 24 0,0 0-128,0 0-65,0 0-63,0 0 0,0 12-64,24 1 32,0-1-128,0 0-64,24-12 0,0 12-32,12-11 64,0-1 32,12-12-736,1-12-287,-1-12-1953,0 0-768,13-12-32</inkml:trace>
  <inkml:trace contextRef="#ctx0" brushRef="#br0" timeOffset="5">4708 5478 5120,'-48'0'2016,"24"0"-1088,24 0-320,0 0 736</inkml:trace>
  <inkml:trace contextRef="#ctx0" brushRef="#br0" timeOffset="6">4648 5502 12224,'12'24'1600,"12"0"-800,0 0-160,0 0-64,0 0-128,0 1-1,-12 11-191,12-12 0,0 0-32,1 0 32,-13 0-128,12-12-32,0 1 256,-12-13 64,0-13-64,0-11 32,0 12-224,0-24-32,0 12-128,-12-24-96,13 11-96,-13 1-32,0-12-800,12 24-352,-12-12-1215,0 12-513,12 24-736</inkml:trace>
  <inkml:trace contextRef="#ctx0" brushRef="#br0" timeOffset="7">5141 5695 6400,'-12'0'2368,"12"0"-1280,0 0-704,0 0 608,12 0-32,-12 0 64,12 0-128,1 0 0,11-12-512,0 12-160,-12-12-64,12-12-192,0 11 32,-12 1 128,0-24 64,0 12-160,-12 0 0,-12 0-32,12 12 64,-12-12-96,0 12 0,0 0-32,0 12 0,0-12 64,0 24 64,0-12-192,0 12 32,0 24 32,0-12 96,0 12 0,12 0 64,-13 0 0,26 13 96,-13-13-160,24 0-96,12 0 96,-12-11 32,12-13-352,0 0-128,0 0-2080,12-12-800,-12-12-320</inkml:trace>
  <inkml:trace contextRef="#ctx0" brushRef="#br0" timeOffset="8">5562 5466 5888,'-24'0'2176,"0"0"-1152,24 0-480,0 0 704</inkml:trace>
  <inkml:trace contextRef="#ctx0" brushRef="#br0" timeOffset="9">5526 5503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0" timeOffset="10">5912 5562 5888,'0'12'2176,"0"-12"-1152,0 12-64,0-12 832,0 0 0,0 0 128,0 12-513,0-12-127,0 12-736,0-12-32,0 12 0,0 0-64,0 13 64,0-13-224,12 12-96,-12 0-96,24-12 0,-12 0-64,12 0 64,0-24-64,0 12 64,0-12-64,0 0 64,13-12-416,-13 12-192,0-24 64,-12 11 0,12-11 128,-12 12 32,0 12 192,-12 0 96,12 0 32,-12 0-32,0 24-64,0 12 320,0-12 0,12 12 96,-12 0-128,12 0 32,1 13-32,-13-13 32,12 12 0,0 0 64,0-12-96,0 12-64,-12 0 0,0 0 32,12 12-96,-24 1 0,12-13 32,-24-12 0,12 12-64,-13-12-64,-11 0 32,12 0-32,-12-12-1280,12 0-576,-25-12-3359,13 0-2241,0-12 3136</inkml:trace>
  <inkml:trace contextRef="#ctx0" brushRef="#br1" timeOffset="11">6983 5394 6656,'-12'-12'2528,"12"0"-1344,0 12-384,0 0 864,0 0-416,0 0-64,0 0-224,0 0-33,0 0-511,0 12 256,0 0 160,12 0-96,-12 0 32,12 12-224,-12 13-64,0-1-160,0-12 32,12 12-64,-12 0 64,0-12-128,0-11 160,0 23-64,0-24-128,0 0 64,0-12-32,0 0 32,12 0-128,-12-12-96,0 0 0,0-12 32,0-1-32,12-11-32,-12 0-64,12 0 32,0 0-32,1 11-64,-1-11 96,0 0 64,0 12 0,12 0 64,-12 12-224,12-12-32,0 12 64,0 0 32,12 0-32,-12 0 64,0 12 32,12 0 0,-24 0-352,12 0-160,-12-12-608,0 12-224,0 0-1760,-12 0-3839</inkml:trace>
  <inkml:trace contextRef="#ctx0" brushRef="#br2" timeOffset="12">7645 5466 8448,'0'0'3168,"0"-12"-1728,12 12-1536,0 0 608,0 0-448,12 0-96,12 0-160,12 0 32,-12 0-3488,13 0-1536</inkml:trace>
  <inkml:trace contextRef="#ctx0" brushRef="#br2" timeOffset="13">7982 5261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1" timeOffset="14">8428 5046 5888,'-12'-36'2272,"24"11"-1216,-12 13-608,12 0 704,0 12-448,12-12-128,1 0-288,23 12-128,-12-12-64,0 12-96,12 0 32,0 0-32,0 12 0,-12 0 64,1 0 32,-1 12 32,-12-12 64,0 13 192,0-13 128,-12 12 160,0 0 128,-12-12 64,0 12 31,-12-12-287,-12 12-32,0-12-160,0 12 64,-12 0-192,12-12-32,-13 12-64,1 0-32,12-12 32,-12 0 96,12-12-64,0 12-128,12 0-64,0 0 0,-12-12-32,24 12-160,-12-12 32,12 12 64,-12 0 32,12-12-64,12 12 64,0-12-32,12 12 0,-12-12 128,0 12 32,12 0-128,0 0 32,12 0 64,-12 0 32,12 0 32,1 1 64,-1 11-32,0 0 0,0-12-96,-12 12 32,0-12 64,0 0 64,-12 0 32,0 0 0,0 0 0,0 0 0,0 1-64,-12-13 32,12 0-64,0 12 0,-12-12-32,0 0 0,0 0-224,0 0 0,12 0-480,-12-12-160,0 12-1888,0 0-768,0 0-2047</inkml:trace>
  <inkml:trace contextRef="#ctx0" brushRef="#br1" timeOffset="15">8440 4985 6784,'0'-12'2624,"0"12"-1408,0 0-704,0 0 768,0 0-320,12 0-64,-12 12 32,12-12 128,0 25-577,-12-1 161,12 0 96,-12 12-32,12 0-32,-12 12-160,0 0 0,0 12-160,0 0 32,12 0-160,-12 0-64,0-11-64,12-13 0,-12 0-64,0-12-32,0 0 32,0 1 32,12-13-1152,-12-12-544,0 0-2335,0 0-1057,-12-12 864</inkml:trace>
  <inkml:trace contextRef="#ctx0" brushRef="#br0" timeOffset="16">10029 5371 3072,'-12'-12'1216,"12"12"-640,0-12 96,0 12 608,0-12-128,0 12 64,-12-12-64,0 12 64,-12 0-672,12-13 192,-12 1 32,0 12 32,0 0 64,0 0-288,0 12 0,0 1-225,-12-1 33,11 12-160,1 12 32,0-12-160,12 24 0,12-23-32,12-1 32,0 0-64,12-12-32,0-12 96,13-12 0,-1-12-128,12 0 32,-12-1-64,0-11-64,0-12 96,-12 0 0,0-1 32,-12 1 64,0-12-32,0 12-32,-12 0-64,0 0 32,-12 0 96,0 12 96,0 0 0,12 0 0,-12 12-32,12-1 64,-12 1-96,12 12 0,0 12-96,0 0-32,0 12 32,12 12 64,-12 1 96,12 23 64,0 0-96,0 12-96,0-12 128,1 12 128,-1-12-224,12 0-96,0 0 0,-12-12 0,12 1-64,-12-13 64,12 0-1600,-12 0-639,12-12-1921,-12 0-1536,12-12 2176</inkml:trace>
  <inkml:trace contextRef="#ctx0" brushRef="#br0" timeOffset="17">10402 5202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0" timeOffset="18">4046 6888 7040,'-24'0'2624,"24"0"-1408,12 0-1280,0-12 544,12 12-288,0 0 64,12-12-160,12 12-64,1 0 0,-1-12-896,0 12-288,1 0-1888</inkml:trace>
  <inkml:trace contextRef="#ctx0" brushRef="#br0" timeOffset="19">4515 6526 3840,'0'-12'1472,"0"24"-768,0-12-480,13 0 832,-13 0-192,0 0-160,0 0-96,0 0-352,0 0 384,-13 0 224,13 0-96,-12 12-64,0-24 32,-12 24 0,0-12-128,-12 0-32,12 0-128,-1-12 32,-11 12-129,0 0 33,0 0-160,12-12-64,0 12-160,0 0 0,0 0 0,12-12 64,0 12-32,0 0-32,0 0-128,12 0 0,-12 0 128,12 0 128,0 0-96,0 12-96,0 0 32,0 0 0,12 12 32,-12-12 64,0 13 32,12 11 32,-12 0 64,0 0 96,12 12 0,-12 0 0,0 0-32,0 13 0,12-13 0,-12 0 0,0 0-64,12-12-32,-12-12-32,12 0 64,0 0-32,-12-12 0,12-12-896,0 0-352,-12 0-2431,12 0-993,-12-12 352</inkml:trace>
  <inkml:trace contextRef="#ctx0" brushRef="#br0" timeOffset="20">4563 6852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0" timeOffset="21">4792 6924 6016,'0'0'2272,"0"-12"-1216,0 12 160,0 0 1024,0 0-512,12 0-128,-12 0-513,0 12-191,12 0-512,0 0 96,-12 0 96,12 12-256,0 12-96,0 13 0,0-25 0,-12 0-32,12 0 32,0 0 64,-12-12 160,12 0-64,0-12 96,-12 0-128,12 0 32,0-12-224,-12-12-32,12 0-128,0-12-96,0 12-32,13-13 0,-1 13-896,0 0-384,0 0-1600,24 12-703,1 0-1153</inkml:trace>
  <inkml:trace contextRef="#ctx0" brushRef="#br0" timeOffset="22">5876 7009 5376,'-24'0'2016,"12"0"-1088,0 0 96,0 0 864,0 0-224,12 0-32,-13 0-576,13 0-256,0 0-449,13 0-223,-13 0-32,12 0-64,0-12 64,12 0-64,-12 0 64,12 12-64,0-12-32,0 0-64,0 0 32,0-12 96,0 11 96,-12 1-64,-12 0-64,12 12 0,-24-24-32,0 24 0,0 0 64,-12-12 32,0 12 96,0 12 32,0-12 32,-12 12 0,0 12 0,12-12 0,-1 13 0,1 11-128,12 0-32,12 0-96,0 0-32,12-12-32,12 12 0,1-12 0,-1 0 0,12-12-288,0 0-160,12-12-1504,0 0-671,-12-12-1665,0 0-832,12-12 2624</inkml:trace>
  <inkml:trace contextRef="#ctx0" brushRef="#br0" timeOffset="23">6176 6864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0" timeOffset="24">6610 7140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0" timeOffset="25">7007 6852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0" timeOffset="26">7392 6864 5376,'0'12'2016,"0"-12"-1088,0 0-160,12 12 768,-12-12-64,0 12 64,0-12-64,0 13-33,0-1-799,0 0-32,12 0 64,-12 12-192,0 0 0,12 0-288,0 0-128,0 0 32,0 0 0,12-12-32,0 0 32,12-24-128,-12 0 0,12-12 96,0 0 96,-12 0-224,0 0-96,1 0 0,-1 0 32,-12 0 64,0-1 96,-12 13 64,12 0-32,0 0-128,-12 12 32,12 0-32,-12 12 0,12-12 192,-12 24 160,12-11 128,0 11 128,0 24-224,1-12-32,-13 12-96,12 0-32,-12-12 32,0 12 32,0-11-32,-12 11 32,12-12-128,-13 0 0,1 0 32,-12-12 64,12 0 96,-24-12 64,12 0-160,-12 0-128,-1-12-128,13 0 32,-12-12-2240,0 0-928</inkml:trace>
  <inkml:trace contextRef="#ctx0" brushRef="#br2" timeOffset="27">8235 6719 5632,'0'-12'2112,"24"0"-1152,0 0-480,0 12 576,0 0-448,13 0-96,-1 0-320,0 12-64,12-12-64,0 12 32,-12 0 64,-12 12 128,0-11 64,0 11 544,-12-12 192,0 12-64,-12-12 31,-12 12-255,0-12-96,-12 0-320,0 0-96,0 0-224,0 0-128,12-12-768,-12 12-320,12-12-2207,12 0-961,0 0 608</inkml:trace>
  <inkml:trace contextRef="#ctx0" brushRef="#br2" timeOffset="28">8307 6731 6784,'0'-12'2624,"0"12"-1408,12 0-928,-12 0 704,0 0 32,12 12 160,-12 13 64,13-13 31,-1 12-703,0 12 160,-12 12 128,12 12-192,-12 12-64,12 13-160,-12-13-32,12 0-160,-12 0-96,12-12 0,0 1-32,-12-13 0,0 0 0,12-12-64,-12-12 32,0 0-704,-12-12-2816,0-12-799,12-24-769</inkml:trace>
  <inkml:trace contextRef="#ctx0" brushRef="#br2" timeOffset="29">9150 6792 5120,'-12'0'2016,"0"0"-1088,0 0 256,12 0 896,0-12-544,0 12-160,-12-12-384,12 12-96,-12-12-481,0 12 161,0-13 160,0 13-32,0 0 32,0 0-256,-12 0-64,-13 0-160,13 13 0,0 11-224,0-12-96,0 12-64,0 0 0,12 0 160,0 0 32,12 0-160,0-12 0,12 12-128,-12-24 0,24 12-320,0-12-32,-12 0-128,12-12-64,0 12 0,-12-12 1,0-12 223,13 12 96,-13 0 160,0-12 128,-12 12 160,12-12 64,-12 12 0,0 0 32,0 0 352,0 12 192,0-12-64,0 12 63,0 0-63,0 12 160,12 12-128,-12-12-320,0 12-96,12 0-64,0 0 0,-12 0-160,24 0-32,-12 0-128,12 0-32,0-12-1856,0-12-831,12 0-1697</inkml:trace>
  <inkml:trace contextRef="#ctx0" brushRef="#br2" timeOffset="30">9342 6719 7296,'-12'-12'2720,"12"24"-1472,0-12-480,0 0 928,0 12-512,0 0-192,12 1-321,0 11-95,-12 0-320,12 0-160,-12 12-64,12 0-32,0 0 0,0 0-160,12 0 32,-12-12-1631,0-24-673,0 12-1792</inkml:trace>
  <inkml:trace contextRef="#ctx0" brushRef="#br2" timeOffset="31">9330 6502 4864,'0'-24'1824,"0"24"-960,24 0-1280,0 0 128,0 0-1664,24 24-736</inkml:trace>
  <inkml:trace contextRef="#ctx0" brushRef="#br2" timeOffset="32">9583 6780 11136,'0'24'4224,"-12"-24"-2305,24 12-1823,-12 0 896,0 0-288,12 0 32,-12 12-96,25 0-96,-13 0-288,0 12-160,0 0 0,0 0-64,0-12 64,0 0 64,-12-12 64,0 0 160,0-24 96,-12 0-256,24 0-128,-12-12-160,0-12-32,12 12 64,-12-12 64,12 12-160,-12-12-32,12 0-384,0 12-32,12 0-128,0 12 0,0-12-512,12 24-160,0-12-1631,12 12-673,-12-13-288</inkml:trace>
  <inkml:trace contextRef="#ctx0" brushRef="#br2" timeOffset="33">10884 6346 3840,'0'-12'1472,"0"12"-768,0 0 384,0 0 736,0 0-160,-13 0-32,1 0-288,12 12-128,-24-12-672,12 24 160,0-12 159,-12 24 1,0 0 64,0 24-448,0 0-128,0 13-224,12-13-32,0 1-32,12-1-64,12 0 32,12 0-32,0-24-576,0 0-256,12-12-2175,0 0-993,12-12-192</inkml:trace>
  <inkml:trace contextRef="#ctx0" brushRef="#br3" timeOffset="34">11269 6695 5504,'-12'-12'2112,"0"12"-1152,12 0-64,0 0 800,0 0-448,0-12-160,0 12-128,-12-12-64,12 12-480,-12-12 160,0 12 95,0-12-159,12 12 32,-13-12-128,1 12 0,0 0-160,0 0-96,-12 12-64,0 12-96,0-12 32,0 24-32,0 0-96,12-11 64,0 11 32,12-12 64,12 12-96,0-12 0,0-12 96,12 12 32,-12-24-192,12 12-64,0-24-384,-12 12-96,12-12-256,0-12-63,1-12-129,-13 12 32,12-12 288,-12 12 160,0-13 256,0 13 224,0 0 288,-12 0 160,0 0 960,0 0-352,0 24 0,0 0-257,0 12-63,0 0-128,0 12 32,0 0-224,12 12-32,-12-12-128,12 1-32,0-1-96,13 12-32,-13-12-1248,12 0-479,12-12-3073</inkml:trace>
  <inkml:trace contextRef="#ctx0" brushRef="#br2" timeOffset="35">11690 6876 8320,'12'12'3072,"0"-12"-1664,-12 12-864,12 1 800,0-1-224,-12 0 63,0 12-383,0 12-192,0 0-320,-12 0-128,0-12-32,12 0-64,-12 0-64,12-12-960,-12 0-480,12-12-2527,0 0-2081,0 0 2176</inkml:trace>
  <inkml:trace contextRef="#ctx0" brushRef="#br3" timeOffset="36">11846 6346 7424,'-12'0'2816,"12"-12"-1536,0 12-448,0 0 928,0 0-928,12 0-352,0 12 160,-12 0 95,12 0-351,0 24 288,-12 0 64,12 12-160,-12 0 0,12 0-224,-12 1-32,12-13-128,0 0-32,-12 0 32,12-11 32,-12-13-32,12 12-32,0-24-96,0 12-64,0-12 32,12-12-32,0 0 0,0 0 0,0 0-288,0 0-128,0 12 128,1-13 96,-1 13 32,0 0 128,0 0-64,0 0-32,0 13 160,-12-1 32,13 0 0,-13 12 32,0-12 0,0 0 96,-12 0 32,0 0 96,-12-12 32,-12 12 96,-1 0-224,1-12-64,0 12-160,-12-12-32,0 0-192,-1-12-96,13 12-1856,0-12-800,0 0-2367</inkml:trace>
  <inkml:trace contextRef="#ctx0" brushRef="#br2" timeOffset="37">12508 6189 7296,'-12'-12'2816,"12"12"-1536,0 0-992,0 0 608,0 0-448,12 12-160,12 12 64,0 0 96,0 0-224,0 13 64,1-1 128,11 12-32,-12 12 32,0 0 128,0-12 31,-12 12 129,-12 0 32,0-12-32,-12 1 32,0-13 0,0 12 32,-12-12-512,0-11-192,0-1-160,-1 0-32,13-12-2720,12 0-4319</inkml:trace>
  <inkml:trace contextRef="#ctx0" brushRef="#br4" timeOffset="38">5827 7935 4736,'-48'0'1824,"48"0"-960,-24 0-160,24 0 736</inkml:trace>
  <inkml:trace contextRef="#ctx0" brushRef="#br4" timeOffset="39">5767 7935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4" timeOffset="40">6080 7923 4352,'-12'0'1664,"12"0"-896,0 0 160,0 0 800,0 0-640,0 0-224,0 12-32,0 0 0,12 0-416,-12 0 256,0 12 160,12 13 32,-12-1 63,0 0-159,0 0-96,12 12 0,-12 0-32,0 0-288,12-12-64,-12 13 128,0-13 96,0-12-128,12 0-64,-12 0-96,0 0-64,12-12-96,-12 0 32,0 12-64,0-12 64,0 0-64,0 0 64,0 0-480,0-12-160,0 0-1888,12-12-4479</inkml:trace>
  <inkml:trace contextRef="#ctx0" brushRef="#br2" timeOffset="41">6803 7899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25 32,0-1-32,0 0 32,0 12 0,0 0 96,0 0-96,0 0 0,0 0-32,0 0 32,0-12-64,0 12 64,0 1 64,0-25 128,12 12-128,-12-12-96,0-12-32,12 0-32,-12 0 64,12 1 32,0-13-32,0 0-64,0 12-64,0-12 32,0 0 32,12 0 64,-12-12-384,0-1-96,-12 13-800,25 0-320,-13 0-2175,0 13-2785</inkml:trace>
  <inkml:trace contextRef="#ctx0" brushRef="#br3" timeOffset="42">7176 8248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2" timeOffset="43">7501 8489 6784,'-12'0'2528,"12"13"-1344,12-1-544,-12-12 768,0 12-576,12 0-128,-12 0-96,12 12 0,0 0-320,1 0 32,-13 12 96,-13-12-161,13 0-63,0 0-32,-12 0 32,12-12-160,0 0-96,0 0-1599,-12-12-641,12 0-1952</inkml:trace>
  <inkml:trace contextRef="#ctx0" brushRef="#br3" timeOffset="44">7693 8007 5504,'-24'-12'2112,"24"0"-1152,0 0-64,12 12 800,-12 0-448,0 0-160,12-12-256,-12 12-96,13 0-384,-1 12 224,-12 0 63,12 0 33,-12 25 64,12-1-128,-12 0 0,0 12-256,0 0-64,0-12-96,0 12-32,0-24-96,0 12 32,12-12-128,0-12 0,-12 12 96,12-24 96,12 12-224,0-24 0,-12 12-160,12 0 64,0-12-192,0 0-32,0-12 0,0 12 64,-12 0 128,12 0 96,-12 12 64,12-12 96,-12 12-32,0 12-32,0 0 96,0 0 64,-12 12 128,0-12 224,-12 0 128,12 0-32,-12 12-64,0-12-96,-12 0-32,12 0-160,-12 0 0,-12-12-160,12 0 0,0 12-192,0-12 0,0 0-1376,12-12-608,0 12-2463</inkml:trace>
  <inkml:trace contextRef="#ctx0" brushRef="#br2" timeOffset="45">8331 7983 8448,'-12'-12'3168,"12"12"-1728,0 0-1184,0-12 768,12 12-576,-12 0-160,13-12-256,11 12-32,0 0 0,0 0 64,0 0 32,0 0-128,0 0 32,0 12 0,0-12 64,-12 0 320,12 12 224,-12-12 447,0 0-127,-12 12 0,12 0-160,-12 13-96,0-1-224,0 0-32,-12 0-256,12 0-96,0 0 96,0 12 128,0 0-96,0 0-32,0 0 0,0 0 32,0 0-96,0 0 0,12-12-32,0 12 32,-12-12-64,12 13 64,-12-13 0,12 0 96,-12 12-160,12-24-96,-12 12 160,0-12 96,12 1-192,-12-1 32,0 0 160,-12-12 192,12 12-64,-12-12 64,-12 0-224,12-12-32,-12 12 0,12 0 0,-12 0-64,0 0-64,0 0-128,12 0 0,0 0-448,0 0-96,0-12-3040,12 12-1343,0 0-609</inkml:trace>
  <inkml:trace contextRef="#ctx0" brushRef="#br2" timeOffset="46">9114 8368 6784,'-36'-24'2624,"36"36"-1408,0-24-448,0 12 864,0 0-704,12 0-192,0 0-448,12 0-128,0 0-96,12-12-64,12 12 32,0 12-128,1-12 64,-1 0 32,0 0 0,13 0 0,-13 0 64,0-12-32,0 12-32,0-12 32,-12 12 32,0 0-32,-12 0-32,0 0 32,0 0-32,-12 0 64,0 0 32,0 0-32,0 0-608,-12 0-288,12 12-3296</inkml:trace>
  <inkml:trace contextRef="#ctx0" brushRef="#br2" timeOffset="47">9307 8189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4" timeOffset="48">10197 7899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4" timeOffset="49">10426 7947 5888,'-12'0'2176,"12"0"-1152,0 0-352,0 0 704,12 12-192,-12 0-64,12-12-128,-12 12-64,12 12-512,0 13 96,-12-1 127,0 0-63,12 0 32,-12 12-32,0 0-64,0 0-64,0 0-32,0-12-32,0 12 0,0 0-64,0 1 32,12-13-192,-12 0-32,12-12 0,-12 0 0,12 1-64,-12-13-64,12 0-128,-12-12 0,12 0-4032,0 0-1663</inkml:trace>
  <inkml:trace contextRef="#ctx0" brushRef="#br2" timeOffset="50">11172 7875 4864,'0'0'1824,"0"0"-960,0 0 32,0 0 800,0 0-224,0 0-64,0 0-192,-12 12 32,12-12-672,-12 0 159,0 0 129,0 0 0,-12 0 128,0 0-416,0 0-96,-1 0-352,1 0-96,0-12-32,0 12 0,0 0 0,12 0 0,0 12-96,0-12 64,12 0-32,0 12-64,0-12 96,12 12 64,-12-12 0,12 12-32,-12 0 32,12 12-32,-12 0-96,0 13 64,0-1 32,0 12 64,0 0 32,0 0 96,0 0-96,0 0 0,0 0 96,0-12 32,0 0 32,0 0 0,0 13-64,0-13 32,12-12-128,0 0-64,-12 0 0,12-12 32,0 0-96,12 0-64,-12-12 128,0 13 32,13-13-96,-13 0 32,12 0-64,0 0 0,-12 0-224,12 12-128,-12-12-1472,0 0-608,12 0-2879</inkml:trace>
  <inkml:trace contextRef="#ctx0" brushRef="#br3" timeOffset="51">11474 8236 7040,'-12'-12'2624,"12"12"-1408,0-12-288,0 12 896,0 0-576,0-12-224,0 12-129,0-12-31,0 12-448,-12-12 96,12 0 64,-12 0-64,0 12 96,0 0-256,0 12-128,0-12-128,-12 12 0,12 12-64,-13-12 64,13 24-128,0 0 0,0 0-32,0 1 0,12-13 0,0 0 0,12 0-96,0 0-32,0-12-352,12-12-96,1 0 96,-13 0 96,0-12 96,12 12 64,-12-24 192,0 12 32,0-12 64,0 0 0,-12 12 64,0-13 96,12 13 128,-12 0 64,0 0-96,0 12 0,12-12-32,-12 12 96,0 24 256,0 0-320,0 1-128,12-1-160,0 0 0,0 12-480,12-12-128,-12-12-2080,12 0-927,0 1-865</inkml:trace>
  <inkml:trace contextRef="#ctx0" brushRef="#br2" timeOffset="52">11774 8477 6272,'0'0'2368,"0"0"-1280,0 24 64,24-24 960,-24 25-288,24-1-97</inkml:trace>
  <inkml:trace contextRef="#ctx0" brushRef="#br2" timeOffset="53">11810 8561 18175,'0'36'928,"0"0"-224,0-11-480,0 11-160,0-12-416,-12-12-96,12 0-2176,12 0-3775</inkml:trace>
  <inkml:trace contextRef="#ctx0" brushRef="#br3" timeOffset="54">12111 7899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2" timeOffset="55">12630 7888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405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DB724D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0" timeOffset="1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0" timeOffset="2">2812 3675 6784,'0'-7'2624,"7"7"-1408,1 0-512,-8-8 832,8 8-512,7 0-128,-7 0-448,15-8-192,0 8-160,-7 0-448,7-8-64,8 8-3744</inkml:trace>
  <inkml:trace contextRef="#ctx0" brushRef="#br0" timeOffset="3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1" timeOffset="4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1" timeOffset="5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2" timeOffset="6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2" timeOffset="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2" timeOffset="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2" timeOffset="9">8883 3510 4096,'-16'-8'1568,"16"8"-832,0 0-96,8 0 608,0 0-256,0-8-32,-1 8-256,9 0-128,-8-8-320,7 8-96,8 0-32,-8 0-64,9 0-64,-9-7-64,1 7 32,-1 0 32,0 0 64,-7 7-1248,0-7-512</inkml:trace>
  <inkml:trace contextRef="#ctx0" brushRef="#br3" timeOffset="1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2" timeOffset="11">9553 3664 6400,'8'0'2368,"-8"7"-1280,8 1-576,-8-8 768,0 8-384,0-1-128,0 1-288,0 0-64,0 8-256,-8-9-96,0 9-32,1-1-256,-1 1-96,0-1-1088,1 1-512,-1-9-1472</inkml:trace>
  <inkml:trace contextRef="#ctx0" brushRef="#br3" timeOffset="1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2" timeOffset="13">10131 3487 6272,'0'0'2368,"0"0"-1280,8 0-992,-8 0 544,8-8-320,7 8-32,8 0-320,-7-8-32,7 8 0,0 0-1184,8 8-480,0-8-896</inkml:trace>
  <inkml:trace contextRef="#ctx0" brushRef="#br2" timeOffset="1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15">10641 3756 3968,'0'15'1568,"0"-15"-832,0 0 416,0 0 1504,0 0-704</inkml:trace>
  <inkml:trace contextRef="#ctx0" brushRef="#br3" timeOffset="1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1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423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5489 3700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1" timeOffset="1">5697 3831 5120,'0'0'2016,"0"0"-1088,0 8-160,0 0 768,0-8 0,8 7 64,-8 1-288,8 0-64,0 7-705,-8 1 33,8-1 64,-8 1-288,0-1-32,0 1-192,0-1-32,0-7-544,0 7-224,-8 1-2015,8-9-865,0 1-512</inkml:trace>
  <inkml:trace contextRef="#ctx0" brushRef="#br0" timeOffset="2">5883 3545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1" timeOffset="3">6191 3407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1" timeOffset="4">6538 3978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5">6985 3507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1" timeOffset="6">8286 3477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1" timeOffset="7">8186 3585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1" timeOffset="8">7355 3384 2560,'0'0'1056,"0"0"-576,0 0-416,0 0 192,0 0 0,0 0 64,-15 0 128,15 0 32,0 0 160,0 0 128</inkml:trace>
  <inkml:trace contextRef="#ctx0" brushRef="#br1" timeOffset="9">7325 3384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0" timeOffset="10">7510 3654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1" timeOffset="11">7641 3392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25.435"/>
    </inkml:context>
    <inkml:brush xml:id="br0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14651 6525 3968,'-12'-24'1568,"12"24"-832,0 0-224,0 0 512,0 0 64,0 0 160,0 0-352,0 0-64,0 0-480,0 0 224,0 0 128,0 0-224,0 0-32,0 0-64,0 0 64,0 0-96,-12 0-32,12 0-128,0 0-32,0 0 31,0 0 97,-12 0-128,12 0-96,0 0 160,0 0 96,0 0 32,0 0 32,0 0-192,0 0-64,0 0 0,0 0 64,-12 0 32,12 12 32,0-12-64,0 0 32,0 0 0,0 12 32,0-12-64,0 12 32,12 0-128,-12 0 0,0 25 256,0-13-352,12 0-64,-12 0 96,0 0 32,12 0 64,-12 0 64,0 0-96,12 12 0,-12-12-32,12 0-64,-12 0 32,0-12 32,12 0 32,-12 1 32,13-1 0,-13-24 0,12 12-64,-12 0 32,12-13 0,-12-11 32,12 12-160,-12-12 32,12-24-64,0 0 0,0 12 64,12-12 0,-12 12-96,0-1 64,12 13-32,0-12-64,-12 12 160,12 12 32,-24 0-96,24 12 32,-24-12 0,24 0 0,-12 0 0,12 12 64,-12-12-96,0 12 0,12-12 32,-12 12 64,0 0-32,0 0-32,0-12 32,-12 12-32,12 0-160,0 0-32,0 0-704,0 0-256,0 0-1184,-12 0-511,12 0-2017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547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0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6574 5707 3712,'0'0'1408,"0"0"-768,0 0-128,0 0 576,0-12 64,0 12 64,0 0-288,0 0-160,-12-12-448,12 12 160,-12 0 64,0 0-32,0 0 96,0 12-32,0-12-64,0 12 0,-12 0 96,12 0-161,0 12 65,-13 0-160,1 1-32,0-1-64,0 12 0,0 0-224,0 12 0,12 0 32,0-12 96,12 0-64,0 12 0,12-12-32,12-12-64,0 0 32,0 0-32,12-12 0,0-12 0,1 0 64,11-12 96,-12 12-128,0-12-32,0 0 0,-12 0 64,12 12-32,-24-12-32,12 12-544,-12-12-192,-12 12-1055,12 0-449,-12 0-1728,-12 0-1152,12 0 2272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55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0" timeOffset="30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2" timeOffset="31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3" timeOffset="32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3">6204 3321 2560,'0'0'1056,"0"0"-576,0 0-416,0 0 192,0 0 0,0 0 64,-15 0 128,15 0 32,0 0 160,0 0 128</inkml:trace>
  <inkml:trace contextRef="#ctx0" brushRef="#br0" timeOffset="34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8">8883 3510 4096,'-16'-8'1568,"16"8"-832,0 0-96,8 0 608,0 0-256,0-8-32,-1 8-256,9 0-128,-8-8-320,7 8-96,8 0-32,-8 0-64,9 0-64,-9-7-64,1 7 32,-1 0 32,0 0 64,-7 7-1248,0-7-512</inkml:trace>
  <inkml:trace contextRef="#ctx0" brushRef="#br3" timeOffset="39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0">9553 3664 6400,'8'0'2368,"-8"7"-1280,8 1-576,-8-8 768,0 8-384,0-1-128,0 1-288,0 0-64,0 8-256,-8-9-96,0 9-32,1-1-256,-1 1-96,0-1-1088,1 1-512,-1-9-1472</inkml:trace>
  <inkml:trace contextRef="#ctx0" brushRef="#br0" timeOffset="41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2373 5609 4736,'0'0'1824,"12"-12"-960,0 12-384,0-12 640,0 0-544,0 0-224,12 0-224,13 0-32,-1 0-64,0 0-32,0 12 96,0-12-928,-12 12-288,-12 0-1504</inkml:trace>
  <inkml:trace contextRef="#ctx0" brushRef="#br1" timeOffset="49">2820 5176 2688,'0'0'1056,"0"0"-576,0 0-64,12 0 448,0 0 64,-12 0 96,0-12-64,12 12 32,-12 0-64,0 0 0,0 0-512,-12 0 320,12 0 128,-12 0-192,0 0-32,0 0 32,0 12 448,-13-12-225,1 0-255,0 0-96,-12 0-128,12 0 0,0 0-160,-13 0-96,13 0 0,0 0 32,12 0-96,-12 0 0,0 0-96,12 0-32,0 0 32,0 0 0,-12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1" timeOffset="50">2940 5597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1" timeOffset="51">3180 5585 6656,'-12'0'2464,"12"0"-1344,0 0-672,0 0 640,12 0 96,-12 12 128,12-12-64,-12 12-65,12-12-639,0 12-32,0 13 0,-12-13-128,24 12 32,-12 0-192,0 12 32,0-12-32,0-12 96,-12 12-160,12-12-32,-12 0 64,12-12 96,-12 12 224,0-24 64,12 12-288,-12-12-96,0-12-128,12 0-64,-12 0 32,12 0 32,0 0-192,12 12-32,-12-12-32,1-1 128,11 1-1376,12 0-544,-12 0-2239,12 12-929,1 24 1248</inkml:trace>
  <inkml:trace contextRef="#ctx0" brushRef="#br1" timeOffset="52">4228 5622 6400,'-12'0'2464,"24"0"-1344,-12 0-832,0 0 608,0 0-320,0 0 0,12 0-288,0-12-32,12 12-128,-12-12-32,12 12 32,0-12-64,0-12-64,0 0 32,0 12-32,-12 0 0,-12-12 0,12 12 64,-24-1 32,0 13-128,12-12-32,-12 12 224,-12 0 192,12 0 128,-12 12 0,-12-12 32,12 25 0,0-1-128,0 0-65,-1 0-63,1 0 0,0 12-64,24 0 32,0 0-128,0 0-64,24-12 0,0 12-32,13-12 64,-1 0 32,12-12-736,0-12-287,0-12-1953,0 0-768,12-12-32</inkml:trace>
  <inkml:trace contextRef="#ctx0" brushRef="#br1" timeOffset="53">4709 5477 5120,'-48'0'2016,"24"0"-1088,24 0-320,0 0 736</inkml:trace>
  <inkml:trace contextRef="#ctx0" brushRef="#br1" timeOffset="54">4649 5502 12224,'12'24'1600,"12"0"-800,1 0-160,-1 0-64,0 0-128,0 0-1,-12 12-191,12-12 0,0 0-32,0 0 32,-12 0-128,12-12-32,0 0 256,-12-12 64,0-12-64,0-12 32,0 12-224,0-24-32,0 12-128,-12-24-96,12 12-96,-12 0-32,0-12-800,12 24-352,-12-13-1215,0 13-513,12 24-736</inkml:trace>
  <inkml:trace contextRef="#ctx0" brushRef="#br1" timeOffset="55">5142 5694 6400,'-12'0'2368,"12"0"-1280,0 0-704,0 0 608,12 0-32,-12 0 64,12 0-128,1 0 0,11-12-512,0 12-160,-12-12-64,12-12-192,0 12 32,-12 0 128,0-24 64,0 12-160,-12 0 0,-12 0-32,12 12 64,-12-12-96,0 11 0,0 1-32,0 12 0,0-12 64,0 24 64,0-12-192,0 12 32,0 25 32,0-13 96,0 12 0,12 0 64,-13 0 0,26 12 96,-13-12-160,24 0-96,12 0 96,-12-12 32,12-12-352,0 0-128,0 0-2080,12-12-800,-12-12-320</inkml:trace>
  <inkml:trace contextRef="#ctx0" brushRef="#br1" timeOffset="56">5563 5465 5888,'-24'0'2176,"0"0"-1152,24 0-480,0 0 704</inkml:trace>
  <inkml:trace contextRef="#ctx0" brushRef="#br1" timeOffset="57">5527 5502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1" timeOffset="58">5913 5561 5888,'0'12'2176,"0"-12"-1152,0 12-64,0-12 832,0 0 0,0 0 128,0 12-513,0-12-127,0 12-736,0-12-32,0 12 0,0 0-64,0 13 64,0-13-224,12 12-96,-12 0-96,24-12 0,-11 0-64,11 0 64,0-24-64,0 12 64,0-12-64,0 0 64,12-12-416,-12 12-192,0-24 64,-12 11 0,12-11 128,-12 12 32,0 12 192,-12 0 96,12 0 32,-12 0-32,0 24-64,0 12 320,0-12 0,12 12 96,-12 0-128,12 0 32,0 13-32,-12-13 32,12 12 0,0 0 64,0-12-96,0 12-64,-12 0 0,0 0 32,12 12-96,-24 1 0,12-13 32,-24-12 0,12 12-64,-12-12-64,-12 0 32,12 0-32,-12-12-1280,12 0-576,-24-12-3359,12 0-2241,0-12 3136</inkml:trace>
  <inkml:trace contextRef="#ctx0" brushRef="#br4" timeOffset="59">6984 5394 6656,'-12'-12'2528,"12"0"-1344,0 12-384,0 0 864,0 0-416,0 0-64,0 0-224,0 0-33,0 0-511,0 12 256,0 0 160,12 0-96,-12 0 32,12 12-224,-12 12-64,0 0-160,0-12 32,12 12-64,-12 0 64,0-12-128,0-12 160,0 24-64,0-24-128,0 0 64,0-12-32,0 0 32,12 0-128,-12-12-96,0 0 0,0-12 32,0 0-32,12-12-32,-12 0-64,12 0 32,0 0-32,0 12-64,0-12 96,0 0 64,0 12 0,12 0 64,-12 12-224,12-13-32,0 13 64,0 0 32,13 0-32,-13 0 64,0 12 32,12 0 0,-24 0-352,12 0-160,-12-12-608,1 12-224,-1 0-1760,-12 0-3839</inkml:trace>
  <inkml:trace contextRef="#ctx0" brushRef="#br0" timeOffset="60">7646 5465 8448,'0'0'3168,"0"-12"-1728,12 12-1536,0 0 608,0 0-448,12 0-96,12 0-160,12 0 32,-12 0-3488,13 0-1536</inkml:trace>
  <inkml:trace contextRef="#ctx0" brushRef="#br0" timeOffset="61">7983 5260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4" timeOffset="62">8429 5044 5888,'-12'-36'2272,"24"12"-1216,-12 12-608,12 0 704,0 12-448,12-12-128,1 0-288,23 12-128,-12-12-64,0 12-96,12 0 32,0 0-32,0 12 0,-12 0 64,1 0 32,-1 12 32,-12-12 64,0 12 192,0-12 128,-12 12 160,0 0 128,-12-12 64,0 12 31,-12-12-287,-12 12-32,0-11-160,0 11 64,-12 0-192,12-12-32,-13 12-64,1 0-32,12-12 32,-12 0 96,12-12-64,0 12-128,12 1-64,0-1 0,-12-12-32,24 12-160,-12-12 32,12 12 64,-12 0 32,12-12-64,12 12 64,0-12-32,12 12 0,-12-12 128,0 12 32,12 0-128,0 0 32,12 0 64,-12 0 32,12 0 32,1 0 64,-1 12-32,0 0 0,0-12-96,-12 12 32,0-12 64,0 0 64,-12 0 32,0 0 0,0 0 0,0 0 0,0 0-64,-12-12 32,12 0-64,0 12 0,-12-12-32,0 0 0,0 0-224,0 0 0,12 0-480,-12-12-160,0 12-1888,0 0-768,0 0-2047</inkml:trace>
  <inkml:trace contextRef="#ctx0" brushRef="#br4" timeOffset="63">8441 4984 6784,'0'-12'2624,"0"12"-1408,0 0-704,0 0 768,0 0-320,12 0-64,-12 12 32,12-12 128,0 24-577,-12 0 161,12 0 96,-12 12-32,13 0-32,-13 13-160,0-1 0,0 12-160,0 1 32,12-1-160,-12 0-64,0-12-64,12-12 0,-12 0-64,0-12-32,0 0 32,0 0 32,12-12-1152,-12-12-544,0 0-2335,0 0-1057,-12-12 864</inkml:trace>
  <inkml:trace contextRef="#ctx0" brushRef="#br1" timeOffset="64">10030 5370 3072,'-12'-12'1216,"12"12"-640,0-12 96,0 12 608,0-12-128,0 12 64,-12-12-64,0 12 64,-12 0-672,12-12 192,-12 0 32,0 12 32,0 0 64,0 0-288,0 12 0,0 0-225,-12 0 33,11 12-160,1 12 32,0-12-160,12 24 0,12-24-32,12 0 32,0 0-64,12-12-32,0-12 96,13-12 0,-1-12-128,12 0 32,-12 0-64,0-12-64,0-12 96,-12 0 0,0 0 32,-12 0 64,0-12-32,0 11-32,-12 1-64,0 0 32,-12-1 96,0 13 96,0 0 0,12 0 0,-12 12-32,12 0 64,-12 0-96,12 12 0,0 12-96,0 0-32,0 12 32,12 12 64,-12 0 96,12 24 64,0 0-96,0 13-96,0-13 128,1 12 128,-1-11-224,12-1-96,0 0 0,-12-12 0,12 0-64,-12-12 64,12 0-1600,-12 0-639,12-12-1921,-12 0-1536,12-12 2176</inkml:trace>
  <inkml:trace contextRef="#ctx0" brushRef="#br1" timeOffset="65">10403 5201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1" timeOffset="66">4047 6887 7040,'-24'0'2624,"24"0"-1408,12 0-1280,0-12 544,13 12-288,-1 0 64,12-12-160,12 12-64,0 0 0,0-12-896,0 12-288,0 0-1888</inkml:trace>
  <inkml:trace contextRef="#ctx0" brushRef="#br1" timeOffset="67">4516 6525 3840,'0'-12'1472,"0"24"-768,0-12-480,12 0 832,-12 0-192,0 0-160,0 0-96,0 0-352,0 0 384,-12 0 224,12 0-96,-12 12-64,0-24 32,-12 24 0,0-12-128,-12 0-32,12 0-128,0-12 32,-12 12-129,0 0 33,0 0-160,12-12-64,-1 12-160,1 0 0,0 0 0,12-12 64,0 12-32,0 0-32,0 0-128,12 0 0,-12 0 128,12 0 128,0 0-96,0 12-96,0 0 32,0 0 0,12 12 32,-12-12 64,0 13 32,12 11 32,-12 0 64,0 0 96,12 12 0,-12 0 0,0 0-32,0 13 0,12-13 0,-12 0 0,0 0-64,12-12-32,-12-12-32,12 0 64,0 0-32,-12-12 0,12-12-896,0 0-352,-12 0-2431,13 0-993,-13-12 352</inkml:trace>
  <inkml:trace contextRef="#ctx0" brushRef="#br1" timeOffset="68">4564 6851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1" timeOffset="69">4793 6923 6016,'0'0'2272,"0"-12"-1216,0 12 160,0 0 1024,0 0-512,12 0-128,-12 0-513,0 12-191,12 0-512,0 0 96,-12 0 96,12 12-256,1 12-96,-1 13 0,0-25 0,-12 0-32,12 0 32,0 0 64,-12-12 160,12 0-64,0-12 96,-12 0-128,12 0 32,0-12-224,-12-12-32,12 0-128,0-12-96,0 12-32,12-13 0,0 13-896,0 0-384,0 0-1600,24 12-703,0 0-1153</inkml:trace>
  <inkml:trace contextRef="#ctx0" brushRef="#br1" timeOffset="70">5876 7008 5376,'-24'0'2016,"12"0"-1088,0 0 96,0 0 864,0 0-224,12 0-32,-12 0-576,12 0-256,0 0-449,12 0-223,-12 0-32,12 0-64,0-12 64,12 0-64,-12 0 64,12 12-64,0-12-32,0 0-64,1 0 32,-1-12 96,0 11 96,-12 1-64,-12 0-64,12 12 0,-24-24-32,0 24 0,0 0 64,-12-12 32,-1 12 96,1 12 32,0-12 32,-12 12 0,0 12 0,12-12 0,0 13 0,0 11-128,12 0-32,12 0-96,0 0-32,12-12-32,12 12 0,0-12 0,0 0 0,12-12-288,0 0-160,12-12-1504,1 0-671,-13-12-1665,0 0-832,13-12 2624</inkml:trace>
  <inkml:trace contextRef="#ctx0" brushRef="#br1" timeOffset="71">6177 6863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1" timeOffset="72">6611 7139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1" timeOffset="73">7008 6851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1" timeOffset="74">7393 6863 5376,'0'12'2016,"0"-12"-1088,0 0-160,12 12 768,-12-12-64,0 12 64,0-12-64,0 13-33,0-1-799,0 0-32,12 0 64,-12 12-192,0 0 0,12 0-288,0 0-128,0 0 32,0 0 0,12-12-32,0 0 32,13-24-128,-13 0 0,12-12 96,0 0 96,-12 0-224,0 0-96,0 0 0,0 0 32,-12 0 64,0-1 96,-12 13 64,12 0-32,0 0-128,-12 12 32,12 0-32,-12 12 0,12-12 192,-12 24 160,12-11 128,0 11 128,0 24-224,0-12-32,-12 12-96,12 0-32,-12-12 32,0 12 32,0-11-32,-12 11 32,12-12-128,-12 0 0,0 0 32,-12-12 64,12 0 96,-24-12 64,12 0-160,-12 0-128,0-12-128,12 0 32,-12-12-2240,0 0-928</inkml:trace>
  <inkml:trace contextRef="#ctx0" brushRef="#br0" timeOffset="75">8236 6718 5632,'0'-12'2112,"24"0"-1152,0 0-480,0 12 576,0 0-448,12 0-96,0 0-320,0 12-64,12-12-64,1 12 32,-13 0 64,-12 12 128,0-11 64,0 11 544,-11-12 192,-1 12-64,-12-12 31,-12 12-255,-1-12-96,-11 0-320,0 0-96,0 0-224,0 0-128,12-12-768,-12 12-320,12-12-2207,12 0-961,0 0 608</inkml:trace>
  <inkml:trace contextRef="#ctx0" brushRef="#br0" timeOffset="76">8308 6730 6784,'0'-12'2624,"0"12"-1408,12 0-928,-12 0 704,0 0 32,12 12 160,-12 13 64,12-13 31,0 12-703,0 12 160,-12 12 128,12 12-192,-12 12-64,12 13-160,-12-13-32,12 0-160,-12 0-96,12-12 0,0 1-32,-12-13 0,0 0 0,12-12-64,-12-12 32,0 0-704,-12-12-2816,0-12-799,12-24-769</inkml:trace>
  <inkml:trace contextRef="#ctx0" brushRef="#br0" timeOffset="77">9151 6791 5120,'-12'0'2016,"0"0"-1088,0 0 256,12 0 896,0-12-544,0 12-160,-12-12-384,12 12-96,-12-12-481,0 12 161,0-13 160,0 13-32,0 0 32,0 0-256,-12 0-64,-13 0-160,13 13 0,0 11-224,0-12-96,0 12-64,0 0 0,12 0 160,0 0 32,12 0-160,0-12 0,12 12-128,-12-24 0,24 12-320,0-12-32,-12 0-128,12-12-64,0 12 0,-12-12 1,0-12 223,13 12 96,-13 0 160,0-12 128,-12 12 160,12-12 64,-12 12 0,0 0 32,0 0 352,0 12 192,0-12-64,0 12 63,0 0-63,0 12 160,12 12-128,-12-12-320,0 12-96,12 0-64,0 0 0,-12 0-160,24 0-32,-12 0-128,12 0-32,0-12-1856,0-12-831,12 0-1697</inkml:trace>
  <inkml:trace contextRef="#ctx0" brushRef="#br0" timeOffset="78">9343 6718 7296,'-12'-12'2720,"12"24"-1472,0-12-480,0 0 928,0 12-512,0 0-192,12 1-321,0 11-95,-12 0-320,12 0-160,-12 12-64,12 0-32,0 0 0,0 0-160,12 0 32,-12-12-1631,1-24-673,-1 12-1792</inkml:trace>
  <inkml:trace contextRef="#ctx0" brushRef="#br0" timeOffset="79">9331 6501 4864,'0'-24'1824,"0"24"-960,24 0-1280,0 0 128,0 0-1664,24 24-736</inkml:trace>
  <inkml:trace contextRef="#ctx0" brushRef="#br0" timeOffset="80">9584 6778 11136,'0'24'4224,"-12"-24"-2305,24 12-1823,-12 0 896,0 0-288,12 0 32,-12 12-96,24 0-96,-12 1-288,0 11-160,0 0 0,0 0-64,0-12 64,0 1 64,-12-13 64,0 0 160,0-24 96,-12 0-256,24 0-128,-12-13-160,0-11-32,12 12 64,-12-12 64,12 12-160,-12-13-32,12 1-384,0 12-32,12 0-128,1 12 0,-1-12-512,12 24-160,0-12-1631,13 12-673,-13-12-288</inkml:trace>
  <inkml:trace contextRef="#ctx0" brushRef="#br0" timeOffset="81">10885 6345 3840,'0'-12'1472,"0"12"-768,0 0 384,0 0 736,0 0-160,-13 0-32,1 0-288,12 12-128,-24-12-672,12 24 160,0-12 159,-12 24 1,0 1 64,0 23-448,0 0-128,0 12-224,12-12-32,0 0-32,12 0-64,12 0 32,12 1-32,0-25-576,0 0-256,12-12-2175,0 1-993,12-13-192</inkml:trace>
  <inkml:trace contextRef="#ctx0" brushRef="#br3" timeOffset="82">11270 6694 5504,'-12'-12'2112,"0"12"-1152,12 0-64,0 0 800,0 0-448,0-12-160,0 12-128,-12-12-64,12 12-480,-12-12 160,0 12 95,0-12-159,12 12 32,-12-12-128,0 12 0,0 0-160,0 0-96,-12 12-64,0 12-96,0-12 32,0 24-32,-1 0-96,13-11 64,0 11 32,12-12 64,12 12-96,0-12 0,1-12 96,11 12 32,-12-24-192,12 12-64,0-24-384,-12 12-96,12-12-256,0-12-63,0-12-129,-12 12 32,12-12 288,-12 12 160,0-13 256,0 13 224,0 0 288,-12 0 160,0 0 960,0 0-352,0 24 0,0 0-257,0 12-63,0 0-128,0 12 32,0 0-224,12 12-32,-12-12-128,12 1-32,0-1-96,12 12-32,-12-12-1248,12 0-479,12-12-3073</inkml:trace>
  <inkml:trace contextRef="#ctx0" brushRef="#br0" timeOffset="83">11691 6875 8320,'12'12'3072,"0"-12"-1664,-12 12-864,12 1 800,0-1-224,-12 0 63,0 12-383,0 12-192,0 0-320,-12 0-128,0-12-32,12 0-64,-12 0-64,12-12-960,-12 0-480,12-12-2527,0 0-2081,0 0 2176</inkml:trace>
  <inkml:trace contextRef="#ctx0" brushRef="#br3" timeOffset="84">11847 6345 7424,'-12'0'2816,"12"-12"-1536,0 12-448,0 0 928,0 0-928,12 0-352,0 12 160,-12 0 95,12 0-351,0 24 288,-12 1 64,12 11-160,-12 0 0,12 0-224,-12 0-32,12-12-128,0 0-32,-12 0 32,12-12 32,-12-12-32,12 12-32,0-24-96,0 12-64,1-12 32,11-12-32,0 0 0,0 0 0,0 0-288,0 0-128,0 12 128,0-12 96,0 12 32,0 0 128,0 0-64,0 0-32,0 12 160,-12 0 32,12 0 0,-12 12 32,0-12 0,0 0 96,-12 0 32,0 0 96,-12-12 32,-12 12 96,0 0-224,0-12-64,0 12-160,-12-12-32,0 0-192,0-12-96,12 12-1856,0-12-800,0 0-2367</inkml:trace>
  <inkml:trace contextRef="#ctx0" brushRef="#br0" timeOffset="85">12509 6188 7296,'-12'-12'2816,"12"12"-1536,0 0-992,0 0 608,0 0-448,12 12-160,12 12 64,0 0 96,0 0-224,0 12 64,1 0 128,11 12-32,-12 13 32,0-1 128,0-12 31,-12 13 129,-12-1 32,0-12-32,-12 0 32,0-12 0,0 12 32,-12-12-512,0-12-192,0 0-160,-1 0-32,13-12-2720,12 0-4319</inkml:trace>
  <inkml:trace contextRef="#ctx0" brushRef="#br1" timeOffset="86">13280 6454 6144,'-12'-25'2368,"-1"13"-1280,26 0-640,-13 12 640,12 0-704,-12 0-160,12 0-1600,12 0-608,0 12-832,-12 0-352</inkml:trace>
  <inkml:trace contextRef="#ctx0" brushRef="#br1" timeOffset="87">13291 6718 6784,'0'-12'2624,"0"12"-1408,0 0-288,0 0 896,0 0-576,0 0-224,0 0-256,12 12-129,-12 0-319,12 0 64,0 13 64,0-1-160,0 0-96,-12 0-96,12 0 0,0 12-64,-12-12-32,12-12-64,-12 12 32,0-12-2367,-12-12-1569,12 12-1952,0-24 2080</inkml:trace>
  <inkml:trace contextRef="#ctx0" brushRef="#br1" timeOffset="88">13508 6682 7808,'-12'0'2976,"12"0"-1600,0 0-768,12 12 928,-12-12-192,12 12 63,-12 0-415,12 12-128,-12-11-512,12 11 64,0 0 96,-12 12-128,0-12-64,0 12-32,0-12 32,12 0-32,-12-12 64,0 0-64,0 0 64,0-12-128,12-12 32,-12 0-160,12 0-64,0-12 0,12 0-32,0-12-224,0 12 0,-12-12-64,12 12 32,1 12 64,-13 0 128,12-1-32,-12 13 32,12 0 0,0 13 0,-12-1 64,12 12 64,-12-12-32,1 12-32,-1 0 32,0 0 32,-12 0-32,12 0 64,0-12-640,-12 0-256,12 0-2752,0-12-1279,-12 0 95</inkml:trace>
  <inkml:trace contextRef="#ctx0" brushRef="#br1" timeOffset="89">15807 6658 5760,'0'-12'2176,"0"12"-1152,-13 0-480,13 0 704,0 0-64,0 0 0,-12 0-160,0-12 0,0 12-576,-12 0 96,12 0 95,0 12-159,-12-12 0,0 12-160,0 0 32,0 0-64,0 12 0,12 0-256,0 0 0,12 0-32,-12 0 0,24 0 0,-12-12 0,24 0 64,-12 0 32,0-12-320,12 0-160,0-12 32,0 12 128,0-24-96,0 0 64,-12-12 192,0 0 192,0 0-128,0-12-64,-12-13-64,12 13 96,-12 0 0,0-12 96,0 12-32,-12 12-32,12-12-64,0 11 32,0 1 96,0 0 96,0 24-64,0 0 0,0 12 320,0 0-96,12 24 64,-12 0-96,13 12 0,-13 1-96,12 11 32,-12 12-64,12 0 64,0 0-64,0-12 64,-12 1-128,12-1 0,0 0-96,0-24-96,0 12-2624,12-24-2239,13 0-1793,-13-24 2976</inkml:trace>
  <inkml:trace contextRef="#ctx0" brushRef="#br1" timeOffset="90">16121 6561 19455,'0'12'1056,"-13"0"-192,1 13-384,0-1-160,0-12-96,12 24 0,0 0-192,0-12-96,0 0 32,12 0 64,0 0 0,13-12-32,-1 0-192,12-12-32,0 0-128,-12-12 64,0 0 160,0-12 128,-12 0 96,0 12 32,-12-24-64,-12 12-64,12 0 32,-24-12 32,12 0-256,0 11-32,0 1-1216,0 0-480,12 12-1727,12 0-2529</inkml:trace>
  <inkml:trace contextRef="#ctx0" brushRef="#br1" timeOffset="91">16132 6610 8576,'0'-48'3232,"0"48"-1728,0 0-896,0 0 832,0 0-193,0 0 1</inkml:trace>
  <inkml:trace contextRef="#ctx0" brushRef="#br4" timeOffset="92">14651 6525 3968,'-12'-24'1568,"12"24"-832,0 0-224,0 0 512,0 0 64,0 0 160,0 0-352,0 0-64,0 0-480,0 0 224,0 0 128,0 0-224,0 0-32,0 0-64,0 0 64,0 0-96,-12 0-32,12 0-128,0 0-32,0 0 31,0 0 97,-12 0-128,12 0-96,0 0 160,0 0 96,0 0 32,0 0 32,0 0-192,0 0-64,0 0 0,0 0 64,-12 0 32,12 12 32,0-12-64,0 0 32,0 0 0,0 12 32,0-12-64,0 12 32,12 0-128,-12 0 0,0 25 256,0-13-352,12 0-64,-12 0 96,0 0 32,12 0 64,-12 0 64,0 0-96,12 12 0,-12-12-32,12 0-64,-12 0 32,0-12 32,12 0 32,-12 1 32,13-1 0,-13-24 0,12 12-64,-12 0 32,12-13 0,-12-11 32,12 12-160,-12-12 32,12-24-64,0 0 0,0 12 64,12-12 0,-12 12-96,0-1 64,12 13-32,0-12-64,-12 12 160,12 12 32,-24 0-96,24 12 32,-24-12 0,24 0 0,-12 0 0,12 12 64,-12-12-96,0 12 0,12-12 32,-12 12 64,0 0-32,0 0-32,0-12 32,-12 12-32,12 0-160,0 0-32,0 0-704,0 0-256,0 0-1184,-12 0-511,12 0-2017</inkml:trace>
  <inkml:trace contextRef="#ctx0" brushRef="#br2" timeOffset="93">5828 7934 4736,'-48'0'1824,"48"0"-960,-24 0-160,24 0 736</inkml:trace>
  <inkml:trace contextRef="#ctx0" brushRef="#br2" timeOffset="94">5768 7934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2" timeOffset="95">6081 7922 4352,'-12'0'1664,"12"0"-896,0 0 160,0 0 800,0 0-640,0 0-224,0 12-32,0 0 0,12 0-416,-12 0 256,0 12 160,12 13 32,-12-1 63,0 0-159,0 0-96,12 12 0,-12 0-32,0 0-288,13-12-64,-13 13 128,0-13 96,0-12-128,12 0-64,-12 0-96,0 0-64,12-12-96,-12 0 32,0 12-64,0-12 64,0 0-64,0 0 64,0 0-480,0-12-160,0 0-1888,12-12-4479</inkml:trace>
  <inkml:trace contextRef="#ctx0" brushRef="#br0" timeOffset="96">6804 7898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24 32,0 0-32,0 0 32,0 12 0,0 1 96,0-1-96,0 0 0,0 1-32,0-1 32,0-12-64,0 12 64,0 0 64,0-24 128,12 12-128,-12-12-96,0-12-32,12 0-32,-12 0 64,12 0 32,0-12-32,0 0-64,0 12-64,0-12 32,0 0 32,12 0 64,-12-12-384,0 0-96,-12 12-800,25 0-320,-13 0-2175,0 12-2785</inkml:trace>
  <inkml:trace contextRef="#ctx0" brushRef="#br3" timeOffset="97">7177 8247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0" timeOffset="98">7502 8488 6784,'-12'0'2528,"12"13"-1344,12-1-544,-12-12 768,0 12-576,12 0-128,-12 0-96,12 12 0,0 0-320,0 0 32,-12 12 96,-12-12-161,12 0-63,0 0-32,-12 0 32,12-12-160,0 0-96,0 0-1599,-12-12-641,12 0-1952</inkml:trace>
  <inkml:trace contextRef="#ctx0" brushRef="#br3" timeOffset="99">7694 8006 5504,'-24'-12'2112,"24"0"-1152,0 0-64,12 12 800,-12 0-448,0 0-160,12-12-256,-12 12-96,12 0-384,0 12 224,-12 0 63,12 0 33,-12 24 64,12 0-128,-12 0 0,0 12-256,0 1-64,0-13-96,0 12-32,0-24-96,0 13 32,12-13-128,0-12 0,-12 12 96,12-24 96,12 12-224,0-24 0,-12 12-160,13 0 64,-1-12-192,0 0-32,0-12 0,0 12 64,-12-1 128,12 1 96,-12 12 64,13-12 96,-13 12-32,0 12-32,0 0 96,0 1 64,-12 11 128,0-12 224,-12 0 128,12 0-32,-12 12-64,0-12-96,-12 0-32,11 0-160,-11 0 0,-12-12-160,12 0 0,0 12-192,0-12 0,-1 0-1376,13-12-608,0 12-2463</inkml:trace>
  <inkml:trace contextRef="#ctx0" brushRef="#br0" timeOffset="100">8332 7982 8448,'-12'-12'3168,"12"12"-1728,0 0-1184,0-12 768,12 12-576,-12 0-160,12-12-256,12 12-32,0 0 0,0 0 64,0 0 32,0 0-128,0 0 32,1 12 0,-1-12 64,-12 0 320,12 12 224,-12-12 447,0 0-127,-12 12 0,12 0-160,-12 12-96,0 0-224,0 0-32,-12 0-256,12 0-96,0 0 96,0 12 128,0 1-96,0-1-32,0 0 0,0 0 32,0 1-96,0-1 0,12-12-32,0 12 32,-12-12-64,12 12 64,-12-12 0,12 0 96,-12 12-160,13-24-96,-13 12 160,0-12 96,12 0-192,-12 0 32,0 0 160,-12-12 192,12 12-64,-13-12 64,-11 0-224,12-12-32,-12 12 0,12 0 0,-12 0-64,0 0-64,0 0-128,11 0 0,1 0-448,0 0-96,0-12-3040,12 12-1343,0 0-609</inkml:trace>
  <inkml:trace contextRef="#ctx0" brushRef="#br0" timeOffset="101">14074 8524 7808,'-12'-12'2976,"24"12"-1600,0 0-832,0 0 864,0 0-672,12 0-160,12 0-352,-12 0-160,25 0-32,-1 0 32,0 0 32,1 0-32,-1 0-64,0 0-64,0 0 32,-12 0-32,0 0-64,0 12-1408,-24-12-544</inkml:trace>
  <inkml:trace contextRef="#ctx0" brushRef="#br0" timeOffset="102">14182 8175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  <inkml:trace contextRef="#ctx0" brushRef="#br3" timeOffset="103">12112 7898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0" timeOffset="104">12631 7887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  <inkml:trace contextRef="#ctx0" brushRef="#br0" timeOffset="105">13268 8187 7808,'-13'0'2880,"13"0"-1536,13 0-992,-1 0 672,0 0-608,12 12-160,12-12-320,0 0-32,12 0-2080,12 0-864,0 0-160,-12 0 0</inkml:trace>
  <inkml:trace contextRef="#ctx0" brushRef="#br0" timeOffset="106">13436 7970 6400,'0'-12'2368,"0"12"-1280,0 0-416,0 0 704,0 0-192,0 12 32,0-12-224,12 12-32,-12 0-545,0 24 33,0 0 64,0-12 160,0 0 64,0 12-192,0-12 0,0 13-256,0-13-96,0 12 32,0-12-192,12-12-32,-12 12-288,0-11-64,0-13-1440,0 12-639,0 0-6145,0-36 4320</inkml:trace>
  <inkml:trace contextRef="#ctx0" brushRef="#br0" timeOffset="107">9115 8368 6784,'-36'-24'2624,"36"36"-1408,0-24-448,0 12 864,0 0-704,12 0-192,0 0-448,12 0-128,1 0-96,11-13-64,12 13 32,0 13-128,0-13 64,0 0 32,0 0 0,12 0 0,-12 0 64,0-13-32,1 13-32,-1-12 32,-12 12 32,0 0-32,-11 0-32,-1 0 32,0 0-32,-12 0 64,0 0 32,0 0-32,0 0-608,-12 0-288,12 12-3296</inkml:trace>
  <inkml:trace contextRef="#ctx0" brushRef="#br0" timeOffset="108">9308 8188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2" timeOffset="109">10198 7898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2" timeOffset="110">10427 7946 5888,'-12'0'2176,"12"0"-1152,0 0-352,0 0 704,12 12-192,-12 0-64,12-12-128,-12 12-64,12 12-512,0 12 96,-12 0 127,0 0-63,12 0 32,-12 13-32,0-1-64,0 0-64,0 1-32,0-13-32,0 12 0,0 0-64,0 0 32,12-12-192,-12 0-32,12-12 0,-12 0 0,12 0-64,-12-12-64,12 0-128,-12-12 0,12 0-4032,0 0-1663</inkml:trace>
  <inkml:trace contextRef="#ctx0" brushRef="#br0" timeOffset="111">11173 7874 4864,'0'0'1824,"0"0"-960,0 0 32,0 0 800,0 0-224,0 0-64,0 0-192,-12 12 32,12-12-672,-12 0 159,0 0 129,0 0 0,-12 0 128,0 0-416,0 0-96,-1 0-352,1 0-96,0-12-32,0 12 0,0 0 0,12 0 0,0 12-96,0-12 64,12 0-32,0 12-64,0-12 96,12 12 64,-12-12 0,12 12-32,-12 0 32,12 12-32,-12 0-96,0 12 64,0 0 32,0 12 64,0 0 32,0 1 96,0-1-96,0 0 0,0 1 96,0-13 32,0 0 32,0 0 0,0 12-64,0-12 32,12-12-128,0 0-64,-12 0 0,12-12 32,0 0-96,12 0-64,-12-12 128,0 12 32,13-12-96,-13 0 32,12 0-64,0 0 0,-12 0-224,12 12-128,-12-12-1472,0 0-608,12 0-2879</inkml:trace>
  <inkml:trace contextRef="#ctx0" brushRef="#br3" timeOffset="112">11475 8236 7040,'-12'-12'2624,"12"12"-1408,0-12-288,0 12 896,0 0-576,0-12-224,0 12-129,0-12-31,0 12-448,-12-13 96,12 1 64,-12 0-64,0 12 96,0 0-256,0 12-128,0-12-128,-12 12 0,12 13-64,-13-13 64,13 24-128,0 0 0,0 0-32,0 0 0,12-12 0,0 0 0,12 0-96,0 0-32,0-12-352,12-12-96,1 0 96,-13 0 96,0-12 96,12 12 64,-12-24 192,0 12 32,0-12 64,0 0 0,-12 12 64,0-12 96,12 12 128,-12 0 64,0 0-96,0 12 0,12-12-32,-12 12 96,0 24 256,0 0-320,0 0-128,12 0-160,0 0 0,0 12-480,12-12-128,-12-12-2080,12 0-927,0 0-865</inkml:trace>
  <inkml:trace contextRef="#ctx0" brushRef="#br0" timeOffset="113">11775 8476 6272,'0'0'2368,"0"0"-1280,0 24 64,24-24 960,-24 25-288,24-1-97</inkml:trace>
  <inkml:trace contextRef="#ctx0" brushRef="#br0" timeOffset="114">11811 8560 18175,'0'36'928,"0"0"-224,0-12-480,0 12-160,0-12-416,-12-12-96,12 0-2176,12 0-3775</inkml:trace>
  <inkml:trace contextRef="#ctx0" brushRef="#br0" timeOffset="115">3083 11822 5376,'12'-24'2112,"0"12"-1152,36-12-640,-36 24 640,12-24-512,12 0-64,13 12-192,-13-12-32,12 12-96,0 12-320,0 0-96,12 0-2208,-12-12-1344,1 12 1632</inkml:trace>
  <inkml:trace contextRef="#ctx0" brushRef="#br0" timeOffset="116">3083 12015 2944,'0'12'1120,"0"0"-576,0-12 192,0 0 672,0 0-352,0 0-32,0-12-256,0 0-96,12-12-352,1-12 0,-1 0 32,0-12-128,12-13 32,-12-11-32,12 12 32,-12-12-64,12 0-32,0 11-96,0 1 32,-12 0 0,12 12 32,-12 0 64,12 0 32,-12 23-32,0 1 32,0 0-128,0 24 0,-12-12 96,12 24 96,1 12 64,-13 0 96,12 25-160,0-1-96,12 12-32,-12-12 32,12 12-96,0 13 0,-12-25 32,12 12-1,12-12-63,-12 0 32,0 0-64,-12-12-32,0 1 96,0-13 0,0 0-32,-12-12-64,12 12-1183,-36-12-3425</inkml:trace>
  <inkml:trace contextRef="#ctx0" brushRef="#br0" timeOffset="117">4179 11462 6400,'0'-24'2368,"-12"12"-1280,12-12-512,12 24 736,-24-12-128,12 0 96,-12 0-64,12 0-65,0-1-607,-12 13 32,0-12 64,0 12-64,-12 0 32,0 0-128,-1 12 32,1 1-224,-12-1-96,12 12-256,0 12-32,-12 0-32,24 12 64,-12-12-128,12 0 64,12 0 0,0-12-32,12 0-32,0 1-32,12-13-96,0-12 32,12-12 96,0 0 96,-12-1 64,13 13 32,-1 0-96,0 0 64,-12 0 32,0 0 64,-12 13-32,-12 11 64,0-12 0,0 12 96,-12 0-96,0 0 0,0-12 32,-12 12 0,12-12-64,-12 0-64,0 0-1376,-1-12-607,1 0-1409,12 0-576,12-12 480</inkml:trace>
  <inkml:trace contextRef="#ctx0" brushRef="#br0" timeOffset="118">4576 11450 3712,'0'0'1408,"0"-12"-768,-12 0 384,12 12 768,0 0-96,0-12 32,-12 12-64,12-12 0,-12 12-896,0-12 31,0 12 1,0 0-224,0 0 0,-12 12-288,0 0-32,0-12-64,-12 12-32,12 12-192,12-12-32,-12 24-64,12-12 96,0 12-224,12-12 32,0 12-128,12 0 64,0-11-128,12-1 32,0 0 32,12-12 64,-12 0 96,0 0 128,0 0 32,0 0 96,-12-12 32,0 12 32,0 0 128,-12 0 160,0 0-32,-12 0 32,12 12-96,-12-12-32,-12 12-256,0 0 0,0-12-736,0 0-256,12 0-1439,0-12-577,12-24-1152</inkml:trace>
  <inkml:trace contextRef="#ctx0" brushRef="#br0" timeOffset="119">4697 11569 5760,'-25'12'2176,"13"-12"-1152,12 12-224,0-12 864,0 12-416,0-12-160,0 12-64,0-12-32,0 24-512,0-12-1,0 13 33,0-1-64,0 12 0,0-12-192,12 12-96,13-12-64,-1 0-96,0-12-64,0 0 32,0 0 32,0-24 64,0 12-32,0-24 64,0 12-64,0-24-32,-12 0-480,12 0-224,-24 0-575,0 11-161,0 1-640,0 0-288,0 12-1120</inkml:trace>
  <inkml:trace contextRef="#ctx0" brushRef="#br0" timeOffset="120">5069 11546 5376,'0'12'2016,"0"0"-1088,0-12-32,0 12 800,0 0-160,0-12 32,0 12-448,12 12-128,-12 0-577,0 0-31,0 0-32,12 12 0,-12-12 96,0 0-160,12-12-32,-12 0-192,0 0-128,12-12 96,-12-12 32,12 0-160,0 0 0,-12-24 32,12 0 32,-12 0-128,13 12 32,-13-12 64,12 12 96,0 0-160,0 12 32,0 0 32,12 12-32,-12 0 32,0 12 64,0 0 64,0 12-96,12 0 0,-24 0 32,12 0 64,0 0-32,0 0-32,0-12 32,0 12 32,-12-12-32,12 0 64,-12-12-64,12 0 64,0-24-288,-12 0-32,12 0-224,0 0-64,12-12 288,-12 12 97,1-12 127,-1 12 63,0 12-94,0-12-1,0 11 32,0 13 63,0-12 257,0 24 96,-12 1 288,12-1 128,0 12-320,-12 0-128,12 12-224,-12 0-64,12-12-32,0 0 32,0 0-64,-12 0-32,12 0-1472,0-12-672,0 0-2783,0-12-1409,12 0 3200</inkml:trace>
  <inkml:trace contextRef="#ctx0" brushRef="#br0" timeOffset="121">5900 11618 7040,'-12'0'2720,"24"0"-1472,-12 0-896,0 0 736,0 0-448,12 0-96,0 0-64,0-12 96,12 12-320,0-12 64,0 12 32,0-12-64,0-12 0,0 12-96,0 0 31,1 0 1,-13-1 32,0 1-64,0 0 32,-12-12 0,-12 0 32,12 12 0,-12 0 64,0 0-96,0 12-64,-13 0 0,1 12 32,0-12-32,0 24 64,0-12-128,0 24 0,0 1-96,12-1-32,0 0 96,12 12 96,12-12-224,12 0 0,12-12 0,12 0 96,0-12-64,13 0 0,-1-12 32,1 0 0,-1 0-1216,-24-12-448,0 12-2207</inkml:trace>
  <inkml:trace contextRef="#ctx0" brushRef="#br0" timeOffset="122">6887 11497 8064,'-48'0'2976,"48"-24"-1600,-24 24-1056,24 0 800,0 0-608,0 0-128,0 0-224,-24 0-128,48 0 0,-24 0-1600,0 24-608,24-24-1536</inkml:trace>
  <inkml:trace contextRef="#ctx0" brushRef="#br0" timeOffset="123">6851 11786 8320,'0'0'3072,"-24"0"-1664,36 0-864,0 0 800,-12 0-416,0 0-160,12 0-417,-12 0-159,12 0-128,-12 12-320,12-12-159,0 0-2593,-12 0-1216,13 0 608</inkml:trace>
  <inkml:trace contextRef="#ctx0" brushRef="#br4" timeOffset="124">7646 11413 4224,'0'-12'1664,"0"0"-896,0 0-256,0 12 512,0-12 0,0 12 96,0 0 32,0 0-32,0 0-576,0 0 320,0 0 160,0 0-32,0 0 63,0 0-319,0 0-128,0 0-224,0 0-64,0 12 160,0 12-224,0-12-32,12 12-64,-12 0 32,12 0 32,0 0 32,0 13-128,1-13-96,-1 12 0,0 0 32,0-12 32,-12 0 32,12 0 0,0-12 0,-12 0 192,0 12 128,0-24-96,0 0 32,0 0-224,-12-12-32,12-12-128,0 0-32,0 0 32,0-12 0,0 0-96,0-12 64,12 12-32,-12-13-64,12 13 96,12 0 0,0 0 32,0 0 64,0 12-192,0 0 32,0 0 32,0 0 32,12 0 32,-12 12 64,13-1-96,-13 1-64,0 12 64,0-12 64,0 12 0,0 0-32,0 0 96,-12-12 0,0 12 32,0 0 0,0 0-64,0 0 32,0 0 0,-12 0 96,12 0-96,0 0 0,-12 0-96,0 0-32,12 0-128,-12 0 32,0-12 192,12 12 128,-12 0-1248,0 0-512,-12 24-9791,0-12 5855</inkml:trace>
  <inkml:trace contextRef="#ctx0" brushRef="#br0" timeOffset="125">9078 11148 6400,'-24'0'2368,"24"-24"-1280,24 24-992,-24 0 544,0 0-384,0 24-64,24-24-1408,0 24-544</inkml:trace>
  <inkml:trace contextRef="#ctx0" brushRef="#br0" timeOffset="126">9198 11389 4608,'0'-12'1760,"0"12"-960,0 0-320,0 0 576,0 0-96,0 0 64,0 0-160,0 0 32,0 0-512,0 12 352,12 0 192,-12 0-64,0 0 32,0 0-193,0 0-63,0 12-288,0 0-64,0 1-96,12 11-32,0-12-96,-12 12-64,12 0-64,0-12-32,-12 0 64,12-12 64,-12 0-1056,0 0-511,0-12-2113</inkml:trace>
  <inkml:trace contextRef="#ctx0" brushRef="#br0" timeOffset="127">9644 11425 7680,'12'0'2880,"-12"0"-1536,0-12-992,0 12 672,12 0-128,-12-12 96,0 12-64,12-12 63,-12 12-543,0-12 320,0 12 96,0-12-96,-12 12 0,0 0-224,12-12-64,-12 12-224,0 0-96,0 12-64,-12-12 0,0 12-128,0 0 0,-12 0-32,12 0 0,-12 12 0,11-12-64,1 12-64,0 0-32,12-12 32,12 13 64,-12-13-96,24 0 0,0 0-96,0-12-32,24 12 32,-11-12 128,11 0-64,0 0 96,0 0 96,0 0 32,0 0 96,-12 12 32,0-12-32,-12 12 32,0-12-64,0 12 64,-12 0 0,0 12 96,0 0 96,-24 0 64,12 0-96,-12 0 0,12 0-224,-12-12-32,0 0-1920,24 0-831,-12-12-2497</inkml:trace>
  <inkml:trace contextRef="#ctx0" brushRef="#br0" timeOffset="128">10390 11389 5632,'-12'-12'2112,"0"0"-1152,12 12-640,0 0 640,0-12-224,0 12-32,0 0 96,-12 0 32,12 0-416,-12 0 160,12 12 96,-12 0-160,0 0-32,0 0-96,0 12-1,0-12-127,0 12-96,0 12 0,0-11 32,-12 11-256,12 12 0,0-12 0,12 0 96,0-12-64,12 12 0,0-12 32,0-12 0,0-12-96,12 0 64,0 0 32,0-24 64,-12 0-96,12-12 0,-12 12 96,12-12 32,-24 12 32,13 0 0,-13 12-160,0-12 32,0 12 128,0 12 64,0-12 0,0 12 32,0 0-128,0 0 0,0 0 96,0 12 96,0 0 0,12 12 64,-12-12-192,12 24-96,0-12-32,12 0-32,0 12 0,0-24 0,0 12-288,1-12-64,-1 0-1568,0-12-671,0 0-1057,12-24-1440,-12 0 1760</inkml:trace>
  <inkml:trace contextRef="#ctx0" brushRef="#br0" timeOffset="129">10751 11353 4480,'-24'0'1664,"24"0"-896,0 12 96,0-12 672,0 12-192,0 0-64,0 0 64,12 0 0,0 12-704,-12 0 256,12 0 95,-12 13-255,12-13 0,0 12-448,0 0-160,0 0 32,-12-12 32,24-12-64,-24 0-32,24-12 32,-12 0 0,1-24-160,-1 0 32,0 0-64,12-12-64,0 12 160,0-12 96,0 11-192,0 1 0,0 0 0,-12 12 96,12 0-64,-12 12-64,12 0 128,-12 12 96,0 0-32,12 12 0,-12-12 96,12 13 32,-12-1-96,12 0-32,-12 12-32,0 0 32,-12-12-1344,12 0-576</inkml:trace>
  <inkml:trace contextRef="#ctx0" brushRef="#br0" timeOffset="130">11907 11028 8064,'-24'-24'2976,"24"24"-1600,0 0-960,0 0 704,0 0-736,0 0-160,24 0-544,-24 0-192,24 0-2560,0 0-1088,0 0 1248</inkml:trace>
  <inkml:trace contextRef="#ctx0" brushRef="#br0" timeOffset="131">12075 11425 6400,'-24'0'2368,"24"0"-1280,-24 12-416,24-12 800,0 0-192,0 12-32,-12-12-160,12 0-33,0 0 385,0 12-768,12 0 0,-12 0-64,12 12-448,0 1-64,0-1 0,0 0 0,-12 12-128,0-12 32,12 0-416,-24 12-160,12-24-1152,0 0-575,-12 0-1889,0-12-1504,12-36 2400</inkml:trace>
  <inkml:trace contextRef="#ctx0" brushRef="#br0" timeOffset="132">12172 11366 7808,'0'0'2976,"0"-12"-1600,0 12-896,0 0 768,12 0-320,0 0 0,12 0-512,0 0-192,0 0-129,12 0-95,12 0 96,0 0-64,0 0-32,1-13-767,-1 13-353,-12 0-2880,0-12-1600,-11 12 2560</inkml:trace>
  <inkml:trace contextRef="#ctx0" brushRef="#br0" timeOffset="133">12220 10883 6656,'0'12'2528,"0"-12"-1344,0 0-672,0 0 1184,0 12-480,0 0 128,0 12-96,0-12-673,0 12 225,12 0 96,0 13-224,-12-1 32,12 12-288,0 0 0,12 24-256,-24-12-96,12 1-32,0-1-32,0 0 0,0 1 64,0-13-32,0-12 64,-12 0-64,12 0-32,-12-12-1472,0 12-608,0-24-2271,0-12-2017,0 0 2208</inkml:trace>
  <inkml:trace contextRef="#ctx0" brushRef="#br0" timeOffset="134">12665 11438 7424,'-12'12'2816,"0"-12"-1536,12 0-736,0 0 864,0 0-384,12 0-32,0 0-224,0 0-97,0 0-351,12-12 0,0 12 32,12-12-288,-11 0-64,-13 0 32,12 0 32,-12 0 64,12 0 0,-12 0-224,0-1-64,-12 13 192,0-12 128,0 0 0,0 0 0,-12 12-96,0-12-64,-12 12 32,0 0 32,0 12 96,-1-12 64,1 12-32,0 12 32,0 1-64,0-1 0,12 0 32,0 0 32,0 12-32,12 0-32,0-12-32,12 24 0,12-12-160,0 0 32,12-12 0,0 0 64,1-12-544,11 0-192,-12-24-1728,0 0-767,0-12-1601</inkml:trace>
  <inkml:trace contextRef="#ctx0" brushRef="#br0" timeOffset="135">13159 11305 7552,'0'12'2880,"0"-12"-1536,0 12-736,0 0 928,12 1-128,-12-1 127,0 12-575,12-12-192,-12 12-448,0 0 0,12 12 32,-12-12-192,12 0-96,-12 0-32,0 0 32,12 0-96,0-12 0,-12 0 96,12-12 32,-12 0-32,12-12-64,-12 0-192,0 0-32,13-12-64,-13 0 32,12 0 64,0 0 64,0 0 64,12-12 32,-12 24-64,0-12 0,0 12-96,0 0 32,0 12 224,0 0 128,-12 12-32,12-12 0,-12 24-32,12-12 64,-12 12 32,12 0 32,-12 0-224,12 0 0,0-12-32,-12 12 64,12-12-96,0-12 0,0 0 32,0-12 64,12 0-32,-12 0 64,0-12-288,13 0-96,-13 0 64,12-12 64,-12 12 96,12 0 32,-12 12-64,12 0 64,-12-1 96,0 13 32,0 0 96,0 13 96,0-1 64,0 0 32,0 12 64,0 0 64,0 12-288,0-12-64,0 12-160,12-12-96,-12 12-448,0 12-128,-12-12-2624,0 0-1151,0-12-129</inkml:trace>
  <inkml:trace contextRef="#ctx0" brushRef="#br0" timeOffset="136">14350 11292 3968,'0'0'1568,"0"0"-832,25-12-32,-25 12 640,12 0 64,-12 0 32,0 0 160,0 0 128,0 0 735,0 0-1311,-12 0-192,-1 0-192,13 0-96,-24 0-32,12 12-192,0-12-32,-12 12-256,0 0-96,-12 0 32,12 12 0,12-12-192,-12 12 0,12-12-32,12 12 64,-12-12-192,12 0 32,12 12-192,0-12 32,0 0-224,0 0-32,12 1 192,0-13 192,0 12 160,0-12 64,12 0 32,-12 12 0,1-12 64,-1 12 32,-12 0-128,0 0 32,0-12 288,0 12 96,-12 0 32,0 12 288,-12 0-128,0-12-288,0 13-96,-12-13-128,12 12-64,-13-24-192,13 24-128,-12-12-1376,12-12-544,0-24-2047,12 0-1921,12 0 2240</inkml:trace>
  <inkml:trace contextRef="#ctx0" brushRef="#br0" timeOffset="137">14544 11545 8576,'0'12'3232,"0"-12"-1728,0 0-1248,0 0 768,0-12-224,12 12 96,0-12-161,12 12-63,0-25-352,0 13-64,0-12-32,0 0-32,12 0 32,-24 12-128,12-12-64,-12 0 0,0 0 32,0 0 160,-12 12 128,0 0-64,-12 0 0,0 0 32,0 0 128,-24 12-128,12 0 0,0 12-128,-12 0-32,0 0-96,12 12 32,0 12-128,0 0 0,11 12 96,1 0 96,12-11-64,25 11-64,-13-12-96,24 0 32,0-24-32,12 0 0,-12-12-288,24-12-96,-12 0-2176,-12 0-959,12-12-1569</inkml:trace>
  <inkml:trace contextRef="#ctx0" brushRef="#br0" timeOffset="138">14892 11100 9216,'-24'-12'3520,"36"0"-1920,0 0-1088,0 12 928,0 0-481,12 0-95,0-12-288,12 12-32,25-12-320,-1 12 0,0-12 96,12 12-256,-12-12-32,1 12-32,-1 0 64,-12 0-960,-12 0-416,0 12-3295,-24-12-2081,0 12 2752</inkml:trace>
  <inkml:trace contextRef="#ctx0" brushRef="#br0" timeOffset="139">15049 10763 8704,'0'0'3232,"0"0"-1728,0 12-1056,0 0 896,12-12-97,-12 12 33,12 12-192,-12 0-32,12 0-608,-12 1 96,12 11 32,0 0-256,0 24-32,0-12-32,0 0 0,13 12-224,-13 0 0,12-12-32,-12 0 64,12 1-32,-12-13-32,0 0 32,0 0 32,-12-11-544,12-1-192,-12-12-1088,12 0-416,-12-12-1823,0 0-705,0-12 992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695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22399 2266 8960,'-38'0'3424,"38"0"-1856,0 0-1280,0 0 864,0 0-864,0 0-192,0 0-864,19 17-320,0-17-2784,0 0-1184,1 0 2304,-1 17 1216</inkml:trace>
  <inkml:trace contextRef="#ctx0" brushRef="#br0" timeOffset="1">22579 2258 8320,'0'0'3072,"0"0"-1664,0 0-1568,0 0-96,19 0-512,0 0-1984,0 0-928,0 17 1248,0-17 704</inkml:trace>
  <inkml:trace contextRef="#ctx0" brushRef="#br0" timeOffset="2">22826 2241 6784,'-19'0'2624,"19"0"-1408,0 0-512,0 0 896,0 0-768,0 0-256,19 0-480,-19 0-64,19 0-2784,0 0-1184,0 0 704,0 0 480</inkml:trace>
  <inkml:trace contextRef="#ctx0" brushRef="#br0" timeOffset="3">23111 2216 5120,'0'8'2016,"0"-8"-1088,10 9 32,-10-9 832,9 8-704,-9 0-192,10 1-480,-10-1-192,0 9-128,0 9-96,-10-10 96,1 10-64,-1-1 64,-9 0-576,9-8-192,1 0-2592,-1 0-1440,10-17 1952</inkml:trace>
  <inkml:trace contextRef="#ctx0" brushRef="#br1" timeOffset="4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1" timeOffset="5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1" timeOffset="6">24194 2350 7808,'0'-17'2880,"9"9"-1536,10 0-800,-9 8 864,-1 0-512,10 0-192,-10-9-512,11 9-96,-11 0-96,1 0-576,9 0-160,-10 9-1760,1-1-2464</inkml:trace>
  <inkml:trace contextRef="#ctx0" brushRef="#br0" timeOffset="7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1" timeOffset="8">24488 2266 6784,'-10'0'2624,"10"0"-1408,0 9-512,10-9 896,-10 8-192,0 1-32,0-1-289,0 1-127,10 7-512,-10-7-128,9 8-96,-9-9-192,0 9 0,0-9-32,10 9 64,-10-8-384,0-1-96,9 0-1855,-9 1-801,0-9-1248</inkml:trace>
  <inkml:trace contextRef="#ctx0" brushRef="#br0" timeOffset="9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1" timeOffset="10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1" timeOffset="11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0" timeOffset="12">21194 2216 4992,'0'0'1824,"9"0"-960,-9 0-320,0 0 704,10 8-352,-10-8-128,0 9-224,-10 8-32,10-9-288,-9 9-64,9 8-32,-10-8-352,10 0-96,-19 0-2464,19 0-1696,-19 0 1632</inkml:trace>
  <inkml:trace contextRef="#ctx0" brushRef="#br1" timeOffset="13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1" timeOffset="14">21753 2081 7296,'0'0'2816,"0"0"-1536,10-8-736,0 8 800,-10 0-288,0 0-64,9 8-288,-9-8-33,0 8-383,10 1 96,-10-1 64,0 9-32,0 0 0,0 8-320,0 1-32,0-10 0,9 1 32,-9 0-32,0 0-64,9 0 32,-9 0-32,10-9-1280,-1-8-4511</inkml:trace>
  <inkml:trace contextRef="#ctx0" brushRef="#br0" timeOffset="15">22057 2291 6784,'0'0'2624,"0"0"-1408,0 0-448,0 0 928,10 0-512,-10 0-128,9 0-480,1 0-192,-1 0-225,-9 9 33,10 7 224,-10-7 64,-10 8-256,1-1-96,-1 1-96,1 9 32,-1-18-448,1 9-160,-1-9-1983,10-8-3137</inkml:trace>
  <inkml:trace contextRef="#ctx0" brushRef="#br1" timeOffset="16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1" timeOffset="17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0" timeOffset="18">19180 1896 7040,'-9'0'2720,"18"0"-1472,1-8-1024,-10 8 640,19 0-320,0-9-64,0 9-128,19-8-64,-19-1-160,19 9-224,-10 0-32,1 0 128,-1 0 64,1 0-800,-10 0-352,9 0-1024,-19 0-416,11 0-160</inkml:trace>
  <inkml:trace contextRef="#ctx0" brushRef="#br0" timeOffset="19">19237 2123 4992,'10'-8'1920,"9"8"-1024,0 0-544,0 0 480,-10-9-320,10 9-64,0 0-256,0-8-64,10 8-64,-1 0-64,1 0 96,-10 0-128,9 0 0,-9 0-1088,0 0-480</inkml:trace>
  <inkml:trace contextRef="#ctx0" brushRef="#br0" timeOffset="20">19266 2014 6656,'-29'0'2464,"29"0"-1344,0 0-832,0 0 896,19-8-480,0 8-352,0 0-160,0-9-128,0 9-64,10 0 96,-1-8-128,1 8 0,-10 0-544,9-8-256,1-1-1600,-11 9-1664,2-8 1152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0" timeOffset="23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4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5">20776 3326 5376,'0'-18'2016,"0"-15"-1088,0 16-608,0 17 544</inkml:trace>
  <inkml:trace contextRef="#ctx0" brushRef="#br2" timeOffset="26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0" timeOffset="27">19399 3309 3968,'0'0'1568,"0"0"-832,10 0 128,-10 0 736,9 0-480,1-9-224,-1 9-480,10-8-128,0 8-160,0-17-160,0 9 0,10 8 32,-10-9 64,0 9-896,0 9-352,0-9-1760</inkml:trace>
  <inkml:trace contextRef="#ctx0" brushRef="#br0" timeOffset="28">19409 3376 5504,'0'0'2112,"9"0"-1152,1 0-832,-1 0 480,1 0-352,9-9-64,0 9-128,0 0 32,10 0-64,-1-8-576,-9 8-192,19 0-1824</inkml:trace>
  <inkml:trace contextRef="#ctx0" brushRef="#br0" timeOffset="29">19494 3485 4608,'0'0'1760,"0"0"-960,0 0-320,0 0 640,10 0-256,-10 0-32,9 0-288,10-8-64,0 8-288,0 0-192,0-9-32,9 9-384,1-8-160,-1 8-2496</inkml:trace>
  <inkml:trace contextRef="#ctx0" brushRef="#br0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0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0" timeOffset="34">22590 3502 7168,'0'-17'2720,"0"17"-1472,38 0-1312,-38 0 544,19 0-512,-19 0-32,19 0-2304,-19 0-960,19 17 800,-19-17 544</inkml:trace>
  <inkml:trace contextRef="#ctx0" brushRef="#br0" timeOffset="35">22732 3519 5120,'0'0'2016,"0"0"-1088,0 0-2432,0 0-288,0 0-32,38 0 128</inkml:trace>
  <inkml:trace contextRef="#ctx0" brushRef="#br0" timeOffset="36">22941 3485 5632,'-19'0'2176,"19"0"-1152,19 0-928,-19 0 480,19 0-448,-19 0-128,19 0-2624,0 0-1184</inkml:trace>
  <inkml:trace contextRef="#ctx0" brushRef="#br0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0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738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7596 4719 2688,'-24'-24'1056,"24"24"-576,0-12-288,0 0 352,0 12 0,0-12-32,0 0-256,0 0-96,0 0-32,-12-12 0,0 0 288,0 12 192,0 0-320,0 0 416,0-13 160,-12 13-192,0 12 32,-12 0-128,-1 0-64,1 12-64,0 1 32,-12-1-128,12 12 32,-12 0-224,0 0-32,0 0 0,-13 12 64,13 0-96,-12 0 0,0 12 96,12 0 96,0 13-64,-1-1-64,13 0 0,-12 0 32,12 0-96,12 1-64,0 11 0,-12 0-32,12 0 192,12 1 191,-12-1 1,11 0 32,1 0-32,0 0 64,0 1-32,12-1 0,0 0-224,0-12-128,0 1 96,12-1 32,0-12 0,13-12-32,-1 0-32,12 12 64,-12-24-32,12 12 0,-12-12-32,12-11 64,24 11-96,-12-12 0,1-12 32,-1 0 64,0-12-32,12-12 0,0-1-96,-12 1-64,1-24 32,11 12 32,-12-12-32,12-12-32,-12 0-64,-12 11 32,13-11 32,11-12 64,-12 0-32,-12 12 64,12-13 0,0 1 32,0 0-160,1 12 32,-1-25 0,-12 13 0,0 12 0,0-12 64,-12 0-32,0 11-32,-12-11 32,0 12-32,0-12 128,-12 12 64,0-1-64,0 1-96,-12 0 64,0 12 64,-12-12 0,0 24 64,0-13-192,0 13-32,-12 12 0,0-12 64,12 12-608,-12 12-192,11 12-1440,-23-12-672,24 24-2623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739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12601 5726 5120,'-48'-24'2016,"36"24"-1088,0 0-672,0 0 576,12-12-416,-12 12-64,0-12-224,0 0-32,0 12-32,0-13-128,-12 1-32,-12 0 64,12 0 64,-13 0 0,1-12-32,0 12 288,-12 0 128,0 0 0,0 12 64,-12 0-64,-1 0 0,1 12-96,0 0-32,0-12-96,-12 12 32,11 12-128,1-12-64,0 12 0,-12-12-32,0 13 0,11 11 64,1 0-96,0 0-64,0 0 64,0 0 0,-1 12 160,13 12 160,0-11-32,0 11 32,0 0-32,0 0 64,12 0 32,12 1 32,-13-13-128,13 24-96,0-24 63,12 12 1,-12 0 32,24-11 64,-12 11-96,12-12-64,-12 0-64,12 12 0,0 1-64,0-13-32,0 12 96,12-12 0,-12 0 96,12-12 32,-12 12-32,12 1 32,0-13-64,0 12 0,12-12 32,0-12 32,0 12-96,13 0-96,-1 0 0,-12 13 32,24-25-32,0 12-32,0-12 96,0 0 64,1-12-224,-1 12-96,0 0 224,12-12 96,0 12-160,-12-12 32,25 12-32,-1-12 0,-12-12 64,0 13 32,12-13-32,-11 0-64,11 0 96,0-13 0,-12 13-128,13-12 32,-13-12 0,24 12 64,0-12 32,-12 0 32,-11 0-160,11-12 32,0 0 0,-12 0 64,-12-1-96,25-23 0,-13 0-32,-12 12 0,12-12 64,-24 0 0,0 11 0,1-23 64,-1 12-32,0-24-32,0 12-64,-12-13 32,0 1-32,-12 0 0,0-1 64,1 1 64,-13 0-32,0 0-32,-13-13 32,1 13 32,-12 12-192,0 0 32,-12-13-128,12 25 0,-12 0-320,-13 12-32,1-12-928,12 24-287,-12-1-3009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740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3250 12411 6656,'0'0'2464,"13"-12"-1344,-1 12-1184,0 0 544,12 0-352,12-12 0,0 12-128,0 0-32,36 0 32,-12 0 0,13 0 64,11 0 96,0-12 64,25 12 96,-13 0 128,12 0 32,13 0 96,-1 0-128,0 0 64,1 0-160,-13 0 32,12 0-224,-11 0-96,10 0 32,-11 0 0,-11 12-32,-1-12-64,0 0 160,1 0 32,-13 0 64,12 0 0,-11-12-1,-1 0 1,0 12 0,12-11 0,-23 11-224,-1-12 0,-24 12-32,12-12 0,-12 12 0,0 0 64,-23-12 32,11 12 32,-12 0 192,-12 0 128,12-13-96,-24 13-32,12 0-128,0 13-32,-12-13-192,12 12 32,0-12-640,0 12-224,24-12-2239,-12 0-929,37-12 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3:59:54.741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11870 12278 6656,'0'-12'2528,"12"12"-1344,12 0-1312,-12-12 416,12 12-224,12 0 32,13-12-64,11 0 64,12 0-64,12 0-32,13 0 96,11 0 128,12 12 192,1-12-32,11 0 32,13 0-32,-1 12 64,13 0-96,-1-12 32,-12 12-224,1 0-32,0 0 0,-13 0 64,-11 0-32,-1-12 64,-12 12 0,-11 0 32,-13 0 224,-12 0 127,0 0 193,-11 0 128,-1-12-64,-24 12-64,0 0-160,0-12-64,-12 12-256,0 0-128,0 0-192,0 0 0,1 0 64,-1 0 32,0 0-128,-12 0 32,12 0 0,-12 12 64,0-12-32,0 0-32,0 0 32,0 12-32,24-12-160,-12 12-448,0 0-256,0 0-3071,0 12-1409,-12-12 896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24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1" timeOffset="2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0" timeOffset="3">11606 2517 6656,'12'12'2528,"-12"0"-1344,0 12-960,0-24 576,0 24-128,0 0-32,0 1-256,0-1-96,-24 12-160,12-12-96,0 12 0,-12-12-320,12 0-64,-12-12-2080,12 0-2112,0 0 1152</inkml:trace>
  <inkml:trace contextRef="#ctx0" brushRef="#br2" timeOffset="4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5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0" timeOffset="6">13039 2385 4096,'12'0'1568,"0"0"-832,12 0 416,-12 12 864,1 0-704,-13 0-256,12 0-352,0 12-160,-12 1-288,12-13-160,-12 12 0,-12 0-64,12 0 64,-24 12-832,11-12-384,1 12-1760,-12 0-1472,12-12 1632</inkml:trace>
  <inkml:trace contextRef="#ctx0" brushRef="#br3" timeOffset="7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0" timeOffset="8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  <inkml:trace contextRef="#ctx0" brushRef="#br1" timeOffset="9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1" timeOffset="10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0" timeOffset="11">19180 1896 7040,'-9'0'2720,"18"0"-1472,1-8-1024,-10 8 640,19 0-320,0-9-64,0 9-128,19-8-64,-19-1-160,19 9-224,-10 0-32,1 0 128,-1 0 64,1 0-800,-10 0-352,9 0-1024,-19 0-416,11 0-160</inkml:trace>
  <inkml:trace contextRef="#ctx0" brushRef="#br0" timeOffset="12">19237 2123 4992,'10'-8'1920,"9"8"-1024,0 0-544,0 0 480,-10-9-320,10 9-64,0 0-256,0-8-64,10 8-64,-1 0-64,1 0 96,-10 0-128,9 0 0,-9 0-1088,0 0-480</inkml:trace>
  <inkml:trace contextRef="#ctx0" brushRef="#br0" timeOffset="13">19266 2014 6656,'-29'0'2464,"29"0"-1344,0 0-832,0 0 896,19-8-480,0 8-352,0 0-160,0-9-128,0 9-64,10 0 96,-1-8-128,1 8 0,-10 0-544,9-8-256,1-1-1600,-11 9-1664,2-8 1152</inkml:trace>
  <inkml:trace contextRef="#ctx0" brushRef="#br0" timeOffset="14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1" timeOffset="15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1" timeOffset="16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0" timeOffset="17">21194 2216 4992,'0'0'1824,"9"0"-960,-9 0-320,0 0 704,10 8-352,-10-8-128,0 9-224,-10 8-32,10-9-288,-9 9-64,9 8-32,-10-8-352,10 0-96,-19 0-2464,19 0-1696,-19 0 1632</inkml:trace>
  <inkml:trace contextRef="#ctx0" brushRef="#br1" timeOffset="18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1" timeOffset="19">21753 2081 7296,'0'0'2816,"0"0"-1536,10-8-736,0 8 800,-10 0-288,0 0-64,9 8-288,-9-8-33,0 8-383,10 1 96,-10-1 64,0 9-32,0 0 0,0 8-320,0 1-32,0-10 0,9 1 32,-9 0-32,0 0-64,9 0 32,-9 0-32,10-9-1280,-1-8-4511</inkml:trace>
  <inkml:trace contextRef="#ctx0" brushRef="#br0" timeOffset="20">22057 2291 6784,'0'0'2624,"0"0"-1408,0 0-448,0 0 928,10 0-512,-10 0-128,9 0-480,1 0-192,-1 0-225,-9 9 33,10 7 224,-10-7 64,-10 8-256,1-1-96,-1 1-96,1 9 32,-1-18-448,1 9-160,-1-9-1983,10-8-3137</inkml:trace>
  <inkml:trace contextRef="#ctx0" brushRef="#br0" timeOffset="21">22399 2266 8960,'-38'0'3424,"38"0"-1856,0 0-1280,0 0 864,0 0-864,0 0-192,0 0-864,19 17-320,0-17-2784,0 0-1184,1 0 2304,-1 17 1216</inkml:trace>
  <inkml:trace contextRef="#ctx0" brushRef="#br0" timeOffset="22">22579 2258 8320,'0'0'3072,"0"0"-1664,0 0-1568,0 0-96,19 0-512,0 0-1984,0 0-928,0 17 1248,0-17 704</inkml:trace>
  <inkml:trace contextRef="#ctx0" brushRef="#br0" timeOffset="23">22826 2241 6784,'-19'0'2624,"19"0"-1408,0 0-512,0 0 896,0 0-768,0 0-256,19 0-480,-19 0-64,19 0-2784,0 0-1184,0 0 704,0 0 480</inkml:trace>
  <inkml:trace contextRef="#ctx0" brushRef="#br0" timeOffset="24">23111 2216 5120,'0'8'2016,"0"-8"-1088,10 9 32,-10-9 832,9 8-704,-9 0-192,10 1-480,-10-1-192,0 9-128,0 9-96,-10-10 96,1 10-64,-1-1 64,-9 0-576,9-8-192,1 0-2592,-1 0-1440,10-17 1952</inkml:trace>
  <inkml:trace contextRef="#ctx0" brushRef="#br1" timeOffset="25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1" timeOffset="26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1" timeOffset="27">24194 2350 7808,'0'-17'2880,"9"9"-1536,10 0-800,-9 8 864,-1 0-512,10 0-192,-10-9-512,11 9-96,-11 0-96,1 0-576,9 0-160,-10 9-1760,1-1-2464</inkml:trace>
  <inkml:trace contextRef="#ctx0" brushRef="#br0" timeOffset="28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1" timeOffset="29">24488 2266 6784,'-10'0'2624,"10"0"-1408,0 9-512,10-9 896,-10 8-192,0 1-32,0-1-289,0 1-127,10 7-512,-10-7-128,9 8-96,-9-9-192,0 9 0,0-9-32,10 9 64,-10-8-384,0-1-96,9 0-1855,-9 1-801,0-9-1248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27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1" timeOffset="17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1" timeOffset="18">18573 3460 7040,'0'0'2624,"9"0"-1408,10-9-1344,0 9 480,0-8-128,0-1 32,10 1-224,9-1 0,9 1-32,1 8-96,-10 8 64,0-8-2432,19 0-1824,-20 0 1536</inkml:trace>
  <inkml:trace contextRef="#ctx0" brushRef="#br0" timeOffset="19">19409 3376 5504,'0'0'2112,"9"0"-1152,1 0-832,-1 0 480,1 0-352,9-9-64,0 9-128,0 0 32,10 0-64,-1-8-576,-9 8-192,19 0-1824</inkml:trace>
  <inkml:trace contextRef="#ctx0" brushRef="#br0" timeOffset="20">19399 3309 3968,'0'0'1568,"0"0"-832,10 0 128,-10 0 736,9 0-480,1-9-224,-1 9-480,10-8-128,0 8-160,0-17-160,0 9 0,10 8 32,-10-9 64,0 9-896,0 9-352,0-9-1760</inkml:trace>
  <inkml:trace contextRef="#ctx0" brushRef="#br0" timeOffset="21">19494 3485 4608,'0'0'1760,"0"0"-960,0 0-320,0 0 640,10 0-256,-10 0-32,9 0-288,10-8-64,0 8-288,0 0-192,0-9-32,9 9-384,1-8-160,-1 8-2496</inkml:trace>
  <inkml:trace contextRef="#ctx0" brushRef="#br0" timeOffset="22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1" timeOffset="23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1" timeOffset="24">20776 3326 5376,'0'-18'2016,"0"-15"-1088,0 16-608,0 17 544</inkml:trace>
  <inkml:trace contextRef="#ctx0" brushRef="#br1" timeOffset="25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0" timeOffset="26">21412 3485 4608,'0'0'1760,"0"0"-960,0 8-32,10-8 768,-10 9-352,9-9-96,-9 9-448,0-1-64,10 0-352,-10 1-128,0 8-64,0-1-832,-10 9-256,10-8-2336</inkml:trace>
  <inkml:trace contextRef="#ctx0" brushRef="#br1" timeOffset="27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1" timeOffset="28">22048 3451 6784,'0'0'2528,"0"0"-1344,10 0-384,-10 0 800,9 8-256,-9-8 32,10 0-449,-1 9-95,-9-1-480,10-8-288,-1 17-128,-9 0 32,0-9 64,10 9-64,-10 0 0,0 0-960,0-9-3839</inkml:trace>
  <inkml:trace contextRef="#ctx0" brushRef="#br0" timeOffset="29">22333 3493 6272,'19'0'2368,"-19"0"-1280,0 0-864,0 0 576,0 9-64,9-9 96,-9 9-320,0-9-64,10 8-256,-1 0 0,-9 1 32,10 8-96,-10 8-96,0-8 64,-10-1 0,1 2-32,-1-2-64,-9-7-128,10 8-64,-1-9-1536,1 0-608,-1 1-992</inkml:trace>
  <inkml:trace contextRef="#ctx0" brushRef="#br0" timeOffset="30">22590 3502 7168,'0'-17'2720,"0"17"-1472,38 0-1312,-38 0 544,19 0-512,-19 0-32,19 0-2304,-19 0-960,19 17 800,-19-17 544</inkml:trace>
  <inkml:trace contextRef="#ctx0" brushRef="#br0" timeOffset="31">22732 3519 5120,'0'0'2016,"0"0"-1088,0 0-2432,0 0-288,0 0-32,38 0 128</inkml:trace>
  <inkml:trace contextRef="#ctx0" brushRef="#br0" timeOffset="32">22941 3485 5632,'-19'0'2176,"19"0"-1152,19 0-928,-19 0 480,19 0-448,-19 0-128,19 0-2624,0 0-1184</inkml:trace>
  <inkml:trace contextRef="#ctx0" brushRef="#br0" timeOffset="33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1" timeOffset="34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1" timeOffset="35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1" timeOffset="36">24298 3544 7552,'10'-8'2880,"-1"-1"-1536,1 9-992,-1 0 672,1-8-192,-10 8-32,9 0-288,0 0-160,10 0-128,1 0-64,-1 0-384,-10 0-96,10 0-1312,-9 0-608,-1 0-1536</inkml:trace>
  <inkml:trace contextRef="#ctx0" brushRef="#br1" timeOffset="37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0" timeOffset="38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16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13291 6717 6784,'0'-12'2624,"0"12"-1408,0 0-288,0 0 896,0 0-576,0 0-224,0 0-256,12 12-129,-12 0-319,12 0 64,0 13 64,0-1-160,0 0-96,-12 0-96,12 0 0,0 12-64,-12-12-32,12-12-64,-12 12 32,0-12-2367,-12-12-1569,12 12-1952,0-24 2080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17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13278 6452 6144,'-12'-24'2368,"0"12"-1280,24 0-640,-12 12 640,12 0-704,-12 0-160,12 0-1600,12 0-608,0 12-832,-12 0-352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3:56:50.861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6971 5899 4992,'-12'-12'1824,"12"12"-960,-12-12-96,12 12 768,0 0-192,-12 0-96,12 0-192,-12 0-96,0 0-544,-1 0 32,1 0 64,0 12-64,0 0 63,-12 12-223,12 0-96,0 13-32,12-1 32,0 0-160,12 12-32,0-12 0,0 0 0,12 0 0,0-12 0,1-12-96,-1 0 64,12-12 32,-12-12 64,0-12-96,0 0-64,0-12 64,-12 0 0,0 0 32,-12 0 64,0 0-32,0 12-32,-12 0-416,0-1-128,0 1-1343,0 24-513,0-12-4416,24 0 3616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18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13507 6681 7808,'-12'0'2976,"12"0"-1600,0 0-768,12 12 928,-12-12-192,12 12 63,-12 0-415,12 12-128,-12-11-512,12 11 64,0 0 96,-12 12-128,0-12-64,0 12-32,0-12 32,12 0-32,-12-12 64,0 0-64,0 0 64,0-12-128,13-12 32,-13 0-160,12 0-64,0-12 0,12 0-32,0-12-224,0 12 0,-12-12-64,12 12 32,0 12 64,-12 0 128,12-1-32,-12 13 32,12 0 0,0 13 0,-12-1 64,12 12 64,-12-12-32,0 12-32,0 0 32,0 0 32,-12 0-32,12 0 64,0-12-640,-12 0-256,12 0-2752,0-12-1279,-12 0 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19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15807 6658 5760,'0'-12'2176,"0"12"-1152,-13 0-480,13 0 704,0 0-64,0 0 0,-12 0-160,0-12 0,0 12-576,-12 0 96,12 0 95,0 12-159,-12-12 0,0 12-160,0 0 32,0 0-64,0 12 0,12 0-256,0 0 0,12 0-32,-12 0 0,24 0 0,-12-12 0,24 0 64,-12 0 32,0-12-320,12 0-160,0-12 32,0 12 128,0-24-96,0 0 64,-12-12 192,0 0 192,0 0-128,0-12-64,-12-13-64,12 13 96,-12 0 0,0-12 96,0 12-32,-12 12-32,12-12-64,0 11 32,0 1 96,0 0 96,0 24-64,0 0 0,0 12 320,0 0-96,12 24 64,-12 0-96,13 12 0,-13 1-96,12 11 32,-12 12-64,12 0 64,0 0-64,0-12 64,-12 1-128,12-1 0,0 0-96,0-24-96,0 12-2624,12-24-2239,13 0-1793,-13-24 2976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0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16132 6585 8576,'0'-24'3232,"0"24"-1728,0 0-896,0 0 832,0 0-193,0 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1"/>
    </inkml:context>
    <inkml:brush xml:id="br0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16120 6561 19455,'0'12'1056,"-13"0"-192,1 13-384,0-1-160,0-12-96,12 24 0,0 0-192,0-12-96,0 0 32,12 0 64,0 0 0,13-12-32,-1 0-192,12-12-32,0 0-128,-12-12 64,0 0 160,0-12 128,-12 0 96,0 12 32,-12-24-64,-12 12-64,12 0 32,-24-12 32,12 0-256,0 11-32,0 1-1216,0 0-480,12 12-1727,12 0-2529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2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13435 7969 6400,'0'-12'2368,"0"12"-1280,0 0-416,0 0 704,0 0-192,0 12 32,0-12-224,12 12-32,-12 0-545,0 25 33,0-1 64,0-12 160,0 0 64,0 12-192,0-12 0,0 12-256,0-12-96,0 12 32,0-12-192,12-12-32,-12 12-288,0-12-64,0-12-1440,0 12-639,0 0-6145,0-36 4320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3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13266 8187 7808,'-12'0'2880,"12"0"-1536,12 0-992,0 0 672,0 0-608,12 12-160,12-12-320,0 0-32,12 0-2080,12 0-864,0 0-160,-11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4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14181 8175 6144,'-24'0'2368,"24"0"-1280,-12 0 192,12 0 1120,0 0-736,12 0 223,-12-12-703,24 0-640,-12-12-192,0 12-128,1-12-32,-1 0 32,12-12-64,-12 11 0,0 1-192,0 0 32,0 0-64,0 12 0,0-12 128,0 12-96,-12 0-64,12 12 128,0 0 32,-12 0 0,0 12 32,12 0 128,-12 0 128,-12 12-64,12 12 0,0 0-32,0 13 64,0-1-32,0 0 64,-12 0-128,12-12-64,0 12 0,0-12 32,0-11-32,12 11 64,-12-12-128,12 0 0,0 0-96,-12 0-32,12-12 32,0 0 64,-12 0-32,12-12 64,-12 0-576,0 0-128,0 0-1344,-12 0-544,12 0-1983,-12 0-2017,0 0 2272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5"/>
    </inkml:context>
    <inkml:brush xml:id="br0">
      <inkml:brushProperty name="width" value="0.07938" units="cm"/>
      <inkml:brushProperty name="height" value="0.07938" units="cm"/>
      <inkml:brushProperty name="color" value="#5F6B7F"/>
    </inkml:brush>
  </inkml:definitions>
  <inkml:trace contextRef="#ctx0" brushRef="#br0">14073 8524 7808,'-12'-12'2976,"24"12"-1600,0 0-832,0 0 864,0 0-672,12 0-160,12 0-352,-12 0-160,25 0-32,-1 0 32,0 0 32,1 0-32,-1 0-64,0 0-64,0 0 32,-12 0-32,0 0-64,0 12-1408,-24-12-544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26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654B3E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DB724D"/>
    </inkml:brush>
  </inkml:definitions>
  <inkml:trace contextRef="#ctx0" brushRef="#br0">2372 5610 4736,'0'0'1824,"12"-12"-960,0 12-384,0-12 640,0 0-544,0 0-224,12 0-224,13 0-32,-1 0-64,0 0-32,0 12 96,0-12-928,-12 12-288,-12 0-1504</inkml:trace>
  <inkml:trace contextRef="#ctx0" brushRef="#br0" timeOffset="1">2818 5177 2688,'0'0'1056,"0"0"-576,0 0-64,12 0 448,0 0 64,-12 0 96,0-12-64,12 12 32,-12 0-64,0 0 0,0 0-512,-12 0 320,12 0 128,-12 0-192,0 0-32,0 0 32,0 12 448,-12-12-225,0 0-255,0 0-96,-12 0-128,12 0 0,0 0-160,-12 0-96,12 0 0,0 0 32,12 0-96,-12 0 0,0 0-96,12 0-32,0 0 32,-1 0 0,-11 0 64,24 0 32,-12 0-128,0 0-32,12 0 32,-12 0 64,12 0-64,0 0 0,-12 0 32,12 0 0,0 0 0,0 0 0,0 0 0,0 0 0,0 0 0,0 0 0,0 0 0,0 12 0,0 0 0,0-12 0,0 12 0,0 12-96,0-12 64,12 12 32,-12 0 0,0 1 0,12 11 64,-12 0-96,0 12-64,0 0 128,12 0 32,-12-12 64,12 0 64,-12 13 32,0-13 96,0 0-160,0-12-32,0 0 64,0 0 32,12 0-96,-12-12-96,0 0 0,0 0 32,0 0-32,0-12-32,0 12 32,0-12-32,0 0-704,0 0-256,0 0-1856,0 0-735,0 0-1249</inkml:trace>
  <inkml:trace contextRef="#ctx0" brushRef="#br0" timeOffset="2">2939 5598 5376,'0'-12'2112,"0"12"-1152,-13 0-288,13 0 704,0 0-192,0 0 32,-12 0-160,12 0 64,0 0-608,0 0 128,-12 0 95,0 0-31,0 12-32,0-12-288,0 12-96,0 12-160,0 1-32,12-1-32,-12 12-64,12-12 32,0 12-32,0-12 0,24-12 0,-12 12 0,12-12 0,0-12 0,0 0 0,13 0 0,-13 0 0,0-12-96,0-12 0,-12 0-96,0 12 32,-12-12-64,12 0 0,-24 0 192,12 0 64,-12-12-64,0 11 32,0 1-576,0 0-160,12 12-511,-12 0-97,12 12-2016,0 12-512</inkml:trace>
  <inkml:trace contextRef="#ctx0" brushRef="#br0" timeOffset="3">3179 5586 6656,'-12'0'2464,"12"0"-1344,0 0-672,0 0 640,12 0 96,-12 12 128,12-12-64,-12 12-65,12-12-639,0 12-32,0 13 0,-12-13-128,24 12 32,-11 0-192,-1 12 32,0-12-32,0-12 96,-12 12-160,12-12-32,-12 0 64,12-12 96,-12 12 224,0-24 64,12 12-288,-12-12-96,0-12-128,12 0-64,-12 0 32,12 0 32,0 0-192,12 12-32,-12-12-32,0-1 128,12 1-1376,12 0-544,-12 0-2239,12 12-929,0 24 1248</inkml:trace>
  <inkml:trace contextRef="#ctx0" brushRef="#br0" timeOffset="4">4226 5622 6400,'-12'0'2464,"24"0"-1344,-12 0-832,0 0 608,0 0-320,0 0 0,12 0-288,0-12-32,12 12-128,-12-12-32,12 12 32,0-12-64,0-12-64,1 0 32,-1 12-32,-12 0 0,-12-12 0,12 12 64,-24 0 32,0 12-128,12-12-32,-12 12 224,-12 0 192,11 0 128,-11 12 0,-12-12 32,12 24 0,0 0-128,0 0-65,0 0-63,0 0 0,0 12-64,24 1 32,0-1-128,0 0-64,24-12 0,0 12-32,12-11 64,0-1 32,12-12-736,1-12-287,-1-12-1953,0 0-768,13-12-32</inkml:trace>
  <inkml:trace contextRef="#ctx0" brushRef="#br0" timeOffset="5">4708 5478 5120,'-48'0'2016,"24"0"-1088,24 0-320,0 0 736</inkml:trace>
  <inkml:trace contextRef="#ctx0" brushRef="#br0" timeOffset="6">4648 5502 12224,'12'24'1600,"12"0"-800,0 0-160,0 0-64,0 0-128,0 1-1,-12 11-191,12-12 0,0 0-32,1 0 32,-13 0-128,12-12-32,0 1 256,-12-13 64,0-13-64,0-11 32,0 12-224,0-24-32,0 12-128,-12-24-96,13 11-96,-13 1-32,0-12-800,12 24-352,-12-12-1215,0 12-513,12 24-736</inkml:trace>
  <inkml:trace contextRef="#ctx0" brushRef="#br0" timeOffset="7">5141 5695 6400,'-12'0'2368,"12"0"-1280,0 0-704,0 0 608,12 0-32,-12 0 64,12 0-128,1 0 0,11-12-512,0 12-160,-12-12-64,12-12-192,0 11 32,-12 1 128,0-24 64,0 12-160,-12 0 0,-12 0-32,12 12 64,-12-12-96,0 12 0,0 0-32,0 12 0,0-12 64,0 24 64,0-12-192,0 12 32,0 24 32,0-12 96,0 12 0,12 0 64,-13 0 0,26 13 96,-13-13-160,24 0-96,12 0 96,-12-11 32,12-13-352,0 0-128,0 0-2080,12-12-800,-12-12-320</inkml:trace>
  <inkml:trace contextRef="#ctx0" brushRef="#br0" timeOffset="8">5562 5466 5888,'-24'0'2176,"0"0"-1152,24 0-480,0 0 704</inkml:trace>
  <inkml:trace contextRef="#ctx0" brushRef="#br0" timeOffset="9">5526 5503 13184,'0'24'1696,"12"0"-864,-12 12-288,12-12-161,-12 12-95,12-12 0,-12 0-32,12 0 64,0-12-96,-12 0 32,12-12 128,0-12 128,-12 12-192,12-24-32,0 0-224,1 0-64,-1-12-352,0 0-96,0 12-352,0-12-128,12 12-351,0 12-161,-12 0-480,12-1-160,0 13-160,0 0-1248,-12 0 736</inkml:trace>
  <inkml:trace contextRef="#ctx0" brushRef="#br0" timeOffset="10">5912 5562 5888,'0'12'2176,"0"-12"-1152,0 12-64,0-12 832,0 0 0,0 0 128,0 12-513,0-12-127,0 12-736,0-12-32,0 12 0,0 0-64,0 13 64,0-13-224,12 12-96,-12 0-96,24-12 0,-12 0-64,12 0 64,0-24-64,0 12 64,0-12-64,0 0 64,13-12-416,-13 12-192,0-24 64,-12 11 0,12-11 128,-12 12 32,0 12 192,-12 0 96,12 0 32,-12 0-32,0 24-64,0 12 320,0-12 0,12 12 96,-12 0-128,12 0 32,1 13-32,-13-13 32,12 12 0,0 0 64,0-12-96,0 12-64,-12 0 0,0 0 32,12 12-96,-24 1 0,12-13 32,-24-12 0,12 12-64,-13-12-64,-11 0 32,12 0-32,-12-12-1280,12 0-576,-25-12-3359,13 0-2241,0-12 3136</inkml:trace>
  <inkml:trace contextRef="#ctx0" brushRef="#br1" timeOffset="11">6983 5394 6656,'-12'-12'2528,"12"0"-1344,0 12-384,0 0 864,0 0-416,0 0-64,0 0-224,0 0-33,0 0-511,0 12 256,0 0 160,12 0-96,-12 0 32,12 12-224,-12 13-64,0-1-160,0-12 32,12 12-64,-12 0 64,0-12-128,0-11 160,0 23-64,0-24-128,0 0 64,0-12-32,0 0 32,12 0-128,-12-12-96,0 0 0,0-12 32,0-1-32,12-11-32,-12 0-64,12 0 32,0 0-32,1 11-64,-1-11 96,0 0 64,0 12 0,12 0 64,-12 12-224,12-12-32,0 12 64,0 0 32,12 0-32,-12 0 64,0 12 32,12 0 0,-24 0-352,12 0-160,-12-12-608,0 12-224,0 0-1760,-12 0-3839</inkml:trace>
  <inkml:trace contextRef="#ctx0" brushRef="#br2" timeOffset="12">7645 5466 8448,'0'0'3168,"0"-12"-1728,12 12-1536,0 0 608,0 0-448,12 0-96,12 0-160,12 0 32,-12 0-3488,13 0-1536</inkml:trace>
  <inkml:trace contextRef="#ctx0" brushRef="#br2" timeOffset="13">7982 5261 6528,'-12'0'2464,"0"-24"-1344,12 36-480,-12-12 864,12 0-32,-12-12 160,-12 24-417,12-12-159,0 0-608,-12 12 0,11 0 0,-11 0-32,12 0 64,-12 0-192,0 13-32,12-1-64,0 0 32,0 0-64,0 12 0,12-12-192,0 12-32,12-12 32,0 0 64,12 0 0,12-12-32,0 0-608,1 0-320,-13-12-864,12 0-319,-12 0-1057,0-12-416,-12 12 224</inkml:trace>
  <inkml:trace contextRef="#ctx0" brushRef="#br1" timeOffset="14">8428 5046 5888,'-12'-36'2272,"24"11"-1216,-12 13-608,12 0 704,0 12-448,12-12-128,1 0-288,23 12-128,-12-12-64,0 12-96,12 0 32,0 0-32,0 12 0,-12 0 64,1 0 32,-1 12 32,-12-12 64,0 13 192,0-13 128,-12 12 160,0 0 128,-12-12 64,0 12 31,-12-12-287,-12 12-32,0-12-160,0 12 64,-12 0-192,12-12-32,-13 12-64,1 0-32,12-12 32,-12 0 96,12-12-64,0 12-128,12 0-64,0 0 0,-12-12-32,24 12-160,-12-12 32,12 12 64,-12 0 32,12-12-64,12 12 64,0-12-32,12 12 0,-12-12 128,0 12 32,12 0-128,0 0 32,12 0 64,-12 0 32,12 0 32,1 1 64,-1 11-32,0 0 0,0-12-96,-12 12 32,0-12 64,0 0 64,-12 0 32,0 0 0,0 0 0,0 0 0,0 1-64,-12-13 32,12 0-64,0 12 0,-12-12-32,0 0 0,0 0-224,0 0 0,12 0-480,-12-12-160,0 12-1888,0 0-768,0 0-2047</inkml:trace>
  <inkml:trace contextRef="#ctx0" brushRef="#br1" timeOffset="15">8440 4985 6784,'0'-12'2624,"0"12"-1408,0 0-704,0 0 768,0 0-320,12 0-64,-12 12 32,12-12 128,0 25-577,-12-1 161,12 0 96,-12 12-32,12 0-32,-12 12-160,0 0 0,0 12-160,0 0 32,12 0-160,-12 0-64,0-11-64,12-13 0,-12 0-64,0-12-32,0 0 32,0 1 32,12-13-1152,-12-12-544,0 0-2335,0 0-1057,-12-12 864</inkml:trace>
  <inkml:trace contextRef="#ctx0" brushRef="#br0" timeOffset="16">10029 5371 3072,'-12'-12'1216,"12"12"-640,0-12 96,0 12 608,0-12-128,0 12 64,-12-12-64,0 12 64,-12 0-672,12-13 192,-12 1 32,0 12 32,0 0 64,0 0-288,0 12 0,0 1-225,-12-1 33,11 12-160,1 12 32,0-12-160,12 24 0,12-23-32,12-1 32,0 0-64,12-12-32,0-12 96,13-12 0,-1-12-128,12 0 32,-12-1-64,0-11-64,0-12 96,-12 0 0,0-1 32,-12 1 64,0-12-32,0 12-32,-12 0-64,0 0 32,-12 0 96,0 12 96,0 0 0,12 0 0,-12 12-32,12-1 64,-12 1-96,12 12 0,0 12-96,0 0-32,0 12 32,12 12 64,-12 1 96,12 23 64,0 0-96,0 12-96,0-12 128,1 12 128,-1-12-224,12 0-96,0 0 0,-12-12 0,12 1-64,-12-13 64,12 0-1600,-12 0-639,12-12-1921,-12 0-1536,12-12 2176</inkml:trace>
  <inkml:trace contextRef="#ctx0" brushRef="#br0" timeOffset="17">10402 5202 7680,'0'0'2880,"0"0"-1536,-13 0-640,13 0 832,0 0-96,0 0-1,-12 0-287,12 0-160,-12 0-544,12 0 0,-12 12 0,12 0-96,-12 12-32,0-12-192,12 12-32,-12 13-32,12-13-64,12 0 32,0 0-32,0 0 0,12 0 64,13 0-96,-13-24 0,12 0-256,0 0-128,0-24-128,-12 12 0,0-24 288,-12 12 224,-12-12 96,0 11 128,-24 1 96,0-12 160,0 12-256,-12 12-32,0 0-608,12 0-224,12 12-2591,0-12-1089,12 12-128</inkml:trace>
  <inkml:trace contextRef="#ctx0" brushRef="#br0" timeOffset="18">4046 6888 7040,'-24'0'2624,"24"0"-1408,12 0-1280,0-12 544,12 12-288,0 0 64,12-12-160,12 12-64,1 0 0,-1-12-896,0 12-288,1 0-1888</inkml:trace>
  <inkml:trace contextRef="#ctx0" brushRef="#br0" timeOffset="19">4515 6526 3840,'0'-12'1472,"0"24"-768,0-12-480,13 0 832,-13 0-192,0 0-160,0 0-96,0 0-352,0 0 384,-13 0 224,13 0-96,-12 12-64,0-24 32,-12 24 0,0-12-128,-12 0-32,12 0-128,-1-12 32,-11 12-129,0 0 33,0 0-160,12-12-64,0 12-160,0 0 0,0 0 0,12-12 64,0 12-32,0 0-32,0 0-128,12 0 0,-12 0 128,12 0 128,0 0-96,0 12-96,0 0 32,0 0 0,12 12 32,-12-12 64,0 13 32,12 11 32,-12 0 64,0 0 96,12 12 0,-12 0 0,0 0-32,0 13 0,12-13 0,-12 0 0,0 0-64,12-12-32,-12-12-32,12 0 64,0 0-32,-12-12 0,12-12-896,0 0-352,-12 0-2431,12 0-993,-12-12 352</inkml:trace>
  <inkml:trace contextRef="#ctx0" brushRef="#br0" timeOffset="20">4563 6852 6272,'-12'0'2368,"12"0"-1280,-12 0-576,12 0 768,0 0-192,0 0 32,0 0-160,0 12 32,0-12-544,0 0 95,-12 12 97,12-12-64,-12 12-32,12 0-96,-12 1-32,12-1-160,-12 0 0,12 24-96,0 0 0,0 0-192,0 0 32,0-12-64,12 12 0,0-24 128,0 12 32,12-12-128,-12 0 32,12-12-64,0 0 0,0-12-224,0 0-64,-12-24 128,13 12 32,-25-12 128,12 0 96,-24 12-160,-1-12 32,1 12 32,0 0 32,0 12-64,0 0 64,0-1-544,0 13-256,0-12-1055,12 12-449,0 0-1536,0 12-864</inkml:trace>
  <inkml:trace contextRef="#ctx0" brushRef="#br0" timeOffset="21">4792 6924 6016,'0'0'2272,"0"-12"-1216,0 12 160,0 0 1024,0 0-512,12 0-128,-12 0-513,0 12-191,12 0-512,0 0 96,-12 0 96,12 12-256,0 12-96,0 13 0,0-25 0,-12 0-32,12 0 32,0 0 64,-12-12 160,12 0-64,0-12 96,-12 0-128,12 0 32,0-12-224,-12-12-32,12 0-128,0-12-96,0 12-32,13-13 0,-1 13-896,0 0-384,0 0-1600,24 12-703,1 0-1153</inkml:trace>
  <inkml:trace contextRef="#ctx0" brushRef="#br0" timeOffset="22">5876 7009 5376,'-24'0'2016,"12"0"-1088,0 0 96,0 0 864,0 0-224,12 0-32,-13 0-576,13 0-256,0 0-449,13 0-223,-13 0-32,12 0-64,0-12 64,12 0-64,-12 0 64,12 12-64,0-12-32,0 0-64,0 0 32,0-12 96,0 11 96,-12 1-64,-12 0-64,12 12 0,-24-24-32,0 24 0,0 0 64,-12-12 32,0 12 96,0 12 32,0-12 32,-12 12 0,0 12 0,12-12 0,-1 13 0,1 11-128,12 0-32,12 0-96,0 0-32,12-12-32,12 12 0,1-12 0,-1 0 0,12-12-288,0 0-160,12-12-1504,0 0-671,-12-12-1665,0 0-832,12-12 2624</inkml:trace>
  <inkml:trace contextRef="#ctx0" brushRef="#br0" timeOffset="23">6176 6864 5248,'-12'-12'2016,"0"12"-1088,12 0-96,0 0 800,0 0-448,0 0-128,12 0-192,-12 0 0,12 12-480,0 12 288,0-12 64,0 13-161,0 11 1,12 0-352,1 0-128,-1 0 64,0-12 128,0 0-96,0-12 64,0 0 32,0-12 160,-12 0-64,12-12 32,-12-12-160,-12 0 0,12 0-160,-12-12-64,0 0 0,0 12-32,0-12-928,0 11-416,12 1-1215,-12 12-449</inkml:trace>
  <inkml:trace contextRef="#ctx0" brushRef="#br0" timeOffset="24">6610 7140 6400,'-12'0'2464,"12"0"-1344,12 0-192,-12 0 896,0 0-640,12-12-288,0 0-448,12-12-224,-12 12-128,12-12-96,-12 0 96,12 0-64,1 0 64,-1 0-128,-12 0-64,-12 0 64,12 11 0,-24-11-64,12 0 64,-12 12 32,0 0 64,0-12 32,-1 24 32,1 0 0,-12 0 64,12 12-32,0 0 0,0 12-33,0 0 1,12 0-64,-12 25-64,12-1 32,12 0-32,0-12 0,0 0 64,24-12-32,1-12-32,-13 12-607,12-24-257,0 12-1888,-12-12-768,12-12 64</inkml:trace>
  <inkml:trace contextRef="#ctx0" brushRef="#br0" timeOffset="25">7007 6852 5504,'0'0'2112,"0"-12"-1152,0 12-288,0 0 800,0 12-288,12-12 32,0 12-256,0 0-64,-12 12-480,12 1 32,-12-1 64,13 12-129,-13 0-63,12 0-32,-12-12 32,0 0 32,12-12 32,0 0 64,-12-36 64,12 0-288,0 0 0,0 0 0,12-12-736,-12 12-352,12-12-640,-12 12-191,0-1-865,12 1-288</inkml:trace>
  <inkml:trace contextRef="#ctx0" brushRef="#br0" timeOffset="26">7392 6864 5376,'0'12'2016,"0"-12"-1088,0 0-160,12 12 768,-12-12-64,0 12 64,0-12-64,0 13-33,0-1-799,0 0-32,12 0 64,-12 12-192,0 0 0,12 0-288,0 0-128,0 0 32,0 0 0,12-12-32,0 0 32,12-24-128,-12 0 0,12-12 96,0 0 96,-12 0-224,0 0-96,1 0 0,-1 0 32,-12 0 64,0-1 96,-12 13 64,12 0-32,0 0-128,-12 12 32,12 0-32,-12 12 0,12-12 192,-12 24 160,12-11 128,0 11 128,0 24-224,1-12-32,-13 12-96,12 0-32,-12-12 32,0 12 32,0-11-32,-12 11 32,12-12-128,-13 0 0,1 0 32,-12-12 64,12 0 96,-24-12 64,12 0-160,-12 0-128,-1-12-128,13 0 32,-12-12-2240,0 0-928</inkml:trace>
  <inkml:trace contextRef="#ctx0" brushRef="#br2" timeOffset="27">8235 6719 5632,'0'-12'2112,"24"0"-1152,0 0-480,0 12 576,0 0-448,13 0-96,-1 0-320,0 12-64,12-12-64,0 12 32,-12 0 64,-12 12 128,0-11 64,0 11 544,-12-12 192,0 12-64,-12-12 31,-12 12-255,0-12-96,-12 0-320,0 0-96,0 0-224,0 0-128,12-12-768,-12 12-320,12-12-2207,12 0-961,0 0 608</inkml:trace>
  <inkml:trace contextRef="#ctx0" brushRef="#br2" timeOffset="28">8307 6731 6784,'0'-12'2624,"0"12"-1408,12 0-928,-12 0 704,0 0 32,12 12 160,-12 13 64,13-13 31,-1 12-703,0 12 160,-12 12 128,12 12-192,-12 12-64,12 13-160,-12-13-32,12 0-160,-12 0-96,12-12 0,0 1-32,-12-13 0,0 0 0,12-12-64,-12-12 32,0 0-704,-12-12-2816,0-12-799,12-24-769</inkml:trace>
  <inkml:trace contextRef="#ctx0" brushRef="#br2" timeOffset="29">9150 6792 5120,'-12'0'2016,"0"0"-1088,0 0 256,12 0 896,0-12-544,0 12-160,-12-12-384,12 12-96,-12-12-481,0 12 161,0-13 160,0 13-32,0 0 32,0 0-256,-12 0-64,-13 0-160,13 13 0,0 11-224,0-12-96,0 12-64,0 0 0,12 0 160,0 0 32,12 0-160,0-12 0,12 12-128,-12-24 0,24 12-320,0-12-32,-12 0-128,12-12-64,0 12 0,-12-12 1,0-12 223,13 12 96,-13 0 160,0-12 128,-12 12 160,12-12 64,-12 12 0,0 0 32,0 0 352,0 12 192,0-12-64,0 12 63,0 0-63,0 12 160,12 12-128,-12-12-320,0 12-96,12 0-64,0 0 0,-12 0-160,24 0-32,-12 0-128,12 0-32,0-12-1856,0-12-831,12 0-1697</inkml:trace>
  <inkml:trace contextRef="#ctx0" brushRef="#br2" timeOffset="30">9342 6719 7296,'-12'-12'2720,"12"24"-1472,0-12-480,0 0 928,0 12-512,0 0-192,12 1-321,0 11-95,-12 0-320,12 0-160,-12 12-64,12 0-32,0 0 0,0 0-160,12 0 32,-12-12-1631,0-24-673,0 12-1792</inkml:trace>
  <inkml:trace contextRef="#ctx0" brushRef="#br2" timeOffset="31">9330 6502 4864,'0'-24'1824,"0"24"-960,24 0-1280,0 0 128,0 0-1664,24 24-736</inkml:trace>
  <inkml:trace contextRef="#ctx0" brushRef="#br2" timeOffset="32">9583 6780 11136,'0'24'4224,"-12"-24"-2305,24 12-1823,-12 0 896,0 0-288,12 0 32,-12 12-96,25 0-96,-13 0-288,0 12-160,0 0 0,0 0-64,0-12 64,0 0 64,-12-12 64,0 0 160,0-24 96,-12 0-256,24 0-128,-12-12-160,0-12-32,12 12 64,-12-12 64,12 12-160,-12-12-32,12 0-384,0 12-32,12 0-128,0 12 0,0-12-512,12 24-160,0-12-1631,12 12-673,-12-13-288</inkml:trace>
  <inkml:trace contextRef="#ctx0" brushRef="#br2" timeOffset="33">10884 6346 3840,'0'-12'1472,"0"12"-768,0 0 384,0 0 736,0 0-160,-13 0-32,1 0-288,12 12-128,-24-12-672,12 24 160,0-12 159,-12 24 1,0 0 64,0 24-448,0 0-128,0 13-224,12-13-32,0 1-32,12-1-64,12 0 32,12 0-32,0-24-576,0 0-256,12-12-2175,0 0-993,12-12-192</inkml:trace>
  <inkml:trace contextRef="#ctx0" brushRef="#br3" timeOffset="34">11269 6695 5504,'-12'-12'2112,"0"12"-1152,12 0-64,0 0 800,0 0-448,0-12-160,0 12-128,-12-12-64,12 12-480,-12-12 160,0 12 95,0-12-159,12 12 32,-13-12-128,1 12 0,0 0-160,0 0-96,-12 12-64,0 12-96,0-12 32,0 24-32,0 0-96,12-11 64,0 11 32,12-12 64,12 12-96,0-12 0,0-12 96,12 12 32,-12-24-192,12 12-64,0-24-384,-12 12-96,12-12-256,0-12-63,1-12-129,-13 12 32,12-12 288,-12 12 160,0-13 256,0 13 224,0 0 288,-12 0 160,0 0 960,0 0-352,0 24 0,0 0-257,0 12-63,0 0-128,0 12 32,0 0-224,12 12-32,-12-12-128,12 1-32,0-1-96,13 12-32,-13-12-1248,12 0-479,12-12-3073</inkml:trace>
  <inkml:trace contextRef="#ctx0" brushRef="#br2" timeOffset="35">11690 6876 8320,'12'12'3072,"0"-12"-1664,-12 12-864,12 1 800,0-1-224,-12 0 63,0 12-383,0 12-192,0 0-320,-12 0-128,0-12-32,12 0-64,-12 0-64,12-12-960,-12 0-480,12-12-2527,0 0-2081,0 0 2176</inkml:trace>
  <inkml:trace contextRef="#ctx0" brushRef="#br3" timeOffset="36">11846 6346 7424,'-12'0'2816,"12"-12"-1536,0 12-448,0 0 928,0 0-928,12 0-352,0 12 160,-12 0 95,12 0-351,0 24 288,-12 0 64,12 12-160,-12 0 0,12 0-224,-12 1-32,12-13-128,0 0-32,-12 0 32,12-11 32,-12-13-32,12 12-32,0-24-96,0 12-64,0-12 32,12-12-32,0 0 0,0 0 0,0 0-288,0 0-128,0 12 128,1-13 96,-1 13 32,0 0 128,0 0-64,0 0-32,0 13 160,-12-1 32,13 0 0,-13 12 32,0-12 0,0 0 96,-12 0 32,0 0 96,-12-12 32,-12 12 96,-1 0-224,1-12-64,0 12-160,-12-12-32,0 0-192,-1-12-96,13 12-1856,0-12-800,0 0-2367</inkml:trace>
  <inkml:trace contextRef="#ctx0" brushRef="#br2" timeOffset="37">12508 6189 7296,'-12'-12'2816,"12"12"-1536,0 0-992,0 0 608,0 0-448,12 12-160,12 12 64,0 0 96,0 0-224,0 13 64,1-1 128,11 12-32,-12 12 32,0 0 128,0-12 31,-12 12 129,-12 0 32,0-12-32,-12 1 32,0-13 0,0 12 32,-12-12-512,0-11-192,0-1-160,-1 0-32,13-12-2720,12 0-4319</inkml:trace>
  <inkml:trace contextRef="#ctx0" brushRef="#br4" timeOffset="38">5827 7935 4736,'-48'0'1824,"48"0"-960,-24 0-160,24 0 736</inkml:trace>
  <inkml:trace contextRef="#ctx0" brushRef="#br4" timeOffset="39">5767 7935 11552,'12'0'1216,"13"0"-640,-13 0-96,12 0-64,0 0-64,12-12-32,0 12-192,0 0-32,12-12-32,-12 12-64,12-12 32,1 12 32,-1-12 32,-12 12 32,0-12 64,-12 12 96,0 0-64,0 0-64,0 0 127,-12 0 65,0 0-128,-12 0-64,12 0 0,-12 0-32,0 0-160,12 0 32,-12 0-64,0 0 0,0 0-1151,0 0-513,0 0-5280,-12 12 2752</inkml:trace>
  <inkml:trace contextRef="#ctx0" brushRef="#br4" timeOffset="40">6080 7923 4352,'-12'0'1664,"12"0"-896,0 0 160,0 0 800,0 0-640,0 0-224,0 12-32,0 0 0,12 0-416,-12 0 256,0 12 160,12 13 32,-12-1 63,0 0-159,0 0-96,12 12 0,-12 0-32,0 0-288,12-12-64,-12 13 128,0-13 96,0-12-128,12 0-64,-12 0-96,0 0-64,12-12-96,-12 0 32,0 12-64,0-12 64,0 0-64,0 0 64,0 0-480,0-12-160,0 0-1888,12-12-4479</inkml:trace>
  <inkml:trace contextRef="#ctx0" brushRef="#br2" timeOffset="41">6803 7899 3328,'0'0'1216,"0"-12"-640,12 12 384,-12 0 672,0 0-160,0 0 0,0 0-128,0 0-64,-12 12-128,0-12 0,0 0-161,0 0-31,0 0-128,-1 0-32,-11 0-320,0 12-64,12-12-160,-12 0 0,12 0-160,0 0-64,0 12-160,0-12-64,0 0 160,12 0 160,-12 12-128,12-12 0,0 0 0,0 12 0,0-12-96,0 0 64,0 12-32,0-12 0,0 12 64,0 0 0,0 0 64,0 25 32,0-1-32,0 0 32,0 12 0,0 0 96,0 0-96,0 0 0,0 0-32,0 0 32,0-12-64,0 12 64,0 1 64,0-25 128,12 12-128,-12-12-96,0-12-32,12 0-32,-12 0 64,12 1 32,0-13-32,0 0-64,0 12-64,0-12 32,0 0 32,12 0 64,-12-12-384,0-1-96,-12 13-800,25 0-320,-13 0-2175,0 13-2785</inkml:trace>
  <inkml:trace contextRef="#ctx0" brushRef="#br3" timeOffset="42">7176 8248 4096,'-12'-12'1568,"12"12"-832,0-12-288,0 12 480,0 0 32,0-12 128,0 12-224,-12-12-128,12 12-416,-12 0 224,0 0 160,0 0-160,-12 12 32,12-12-64,-13 24 64,1 0-128,0 0 64,12 12-225,-12-11-95,12 11-192,12-12 0,0 0-64,0 0 0,12 0 0,12-12 1,-12 0 63,12-12 63,0 0-382,1-12-97,-1 0-32,0 0 32,-12 0 256,0-12 128,0 12 0,0-12 0,0 0 32,-12 12 64,0-13 32,0 13 32,0 12 0,0-12-64,0 12 32,-12 0 0,12 12 96,0 0-32,0 13 0,12-13-32,0 12-160,0 0 32,0-12-64,12 12-64,12-12-1600,-12 0-704,12 0-1376</inkml:trace>
  <inkml:trace contextRef="#ctx0" brushRef="#br2" timeOffset="43">7501 8489 6784,'-12'0'2528,"12"13"-1344,12-1-544,-12-12 768,0 12-576,12 0-128,-12 0-96,12 12 0,0 0-320,1 0 32,-13 12 96,-13-12-161,13 0-63,0 0-32,-12 0 32,12-12-160,0 0-96,0 0-1599,-12-12-641,12 0-1952</inkml:trace>
  <inkml:trace contextRef="#ctx0" brushRef="#br3" timeOffset="44">7693 8007 5504,'-24'-12'2112,"24"0"-1152,0 0-64,12 12 800,-12 0-448,0 0-160,12-12-256,-12 12-96,13 0-384,-1 12 224,-12 0 63,12 0 33,-12 25 64,12-1-128,-12 0 0,0 12-256,0 0-64,0-12-96,0 12-32,0-24-96,0 12 32,12-12-128,0-12 0,-12 12 96,12-24 96,12 12-224,0-24 0,-12 12-160,12 0 64,0-12-192,0 0-32,0-12 0,0 12 64,-12 0 128,12 0 96,-12 12 64,12-12 96,-12 12-32,0 12-32,0 0 96,0 0 64,-12 12 128,0-12 224,-12 0 128,12 0-32,-12 12-64,0-12-96,-12 0-32,12 0-160,-12 0 0,-12-12-160,12 0 0,0 12-192,0-12 0,0 0-1376,12-12-608,0 12-2463</inkml:trace>
  <inkml:trace contextRef="#ctx0" brushRef="#br2" timeOffset="45">8331 7983 8448,'-12'-12'3168,"12"12"-1728,0 0-1184,0-12 768,12 12-576,-12 0-160,13-12-256,11 12-32,0 0 0,0 0 64,0 0 32,0 0-128,0 0 32,0 12 0,0-12 64,-12 0 320,12 12 224,-12-12 447,0 0-127,-12 12 0,12 0-160,-12 13-96,0-1-224,0 0-32,-12 0-256,12 0-96,0 0 96,0 12 128,0 0-96,0 0-32,0 0 0,0 0 32,0 0-96,0 0 0,12-12-32,0 12 32,-12-12-64,12 13 64,-12-13 0,12 0 96,-12 12-160,12-24-96,-12 12 160,0-12 96,12 1-192,-12-1 32,0 0 160,-12-12 192,12 12-64,-12-12 64,-12 0-224,12-12-32,-12 12 0,12 0 0,-12 0-64,0 0-64,0 0-128,12 0 0,0 0-448,0 0-96,0-12-3040,12 12-1343,0 0-609</inkml:trace>
  <inkml:trace contextRef="#ctx0" brushRef="#br2" timeOffset="46">9114 8368 6784,'-36'-24'2624,"36"36"-1408,0-24-448,0 12 864,0 0-704,12 0-192,0 0-448,12 0-128,0 0-96,12-12-64,12 12 32,0 12-128,1-12 64,-1 0 32,0 0 0,13 0 0,-13 0 64,0-12-32,0 12-32,0-12 32,-12 12 32,0 0-32,-12 0-32,0 0 32,0 0-32,-12 0 64,0 0 32,0 0-32,0 0-608,-12 0-288,12 12-3296</inkml:trace>
  <inkml:trace contextRef="#ctx0" brushRef="#br2" timeOffset="47">9307 8189 5248,'12'-13'2016,"-12"13"-1088,12 0-96,-12 0 736,0 0-64,0 0 32,0 0-64,0 0-33,-12 0-799,0 13 64,0-13-32,0 12-96,-12 0 64,0 0-224,0 0-96,0 0-96,0 0 0,12 0-128,-13 12-64,13 0-160,0-12-64,12 0 96,0 12 96,12-12 32,0 0 64,13 0-128,-1 0-64,0 0-160,0 0-64,0 0-192,0-12-32,-12 12-320,12-12-160,-12 12-1023,0-12-353,0 0-1504,0 0-832,-12 0 2272</inkml:trace>
  <inkml:trace contextRef="#ctx0" brushRef="#br4" timeOffset="48">10197 7899 7424,'-12'-12'2816,"12"12"-1536,0 0-448,0 0 928,0 0-448,0 0 95,12 0-575,12 0-480,1 0-224,11 0-96,12 0-32,0 0 64,0 0-96,0 0 0,12 0 32,-11 0 64,-13 0-96,0 0 0,-12 0 96,0 0 32,-12 0-256,0 0-64,0 0-512,0 0-159,-12 0-545,0 0-128,0 0-3040</inkml:trace>
  <inkml:trace contextRef="#ctx0" brushRef="#br4" timeOffset="49">10426 7947 5888,'-12'0'2176,"12"0"-1152,0 0-352,0 0 704,12 12-192,-12 0-64,12-12-128,-12 12-64,12 12-512,0 13 96,-12-1 127,0 0-63,12 0 32,-12 12-32,0 0-64,0 0-64,0 0-32,0-12-32,0 12 0,0 0-64,0 1 32,12-13-192,-12 0-32,12-12 0,-12 0 0,12 1-64,-12-13-64,12 0-128,-12-12 0,12 0-4032,0 0-1663</inkml:trace>
  <inkml:trace contextRef="#ctx0" brushRef="#br2" timeOffset="50">11172 7875 4864,'0'0'1824,"0"0"-960,0 0 32,0 0 800,0 0-224,0 0-64,0 0-192,-12 12 32,12-12-672,-12 0 159,0 0 129,0 0 0,-12 0 128,0 0-416,0 0-96,-1 0-352,1 0-96,0-12-32,0 12 0,0 0 0,12 0 0,0 12-96,0-12 64,12 0-32,0 12-64,0-12 96,12 12 64,-12-12 0,12 12-32,-12 0 32,12 12-32,-12 0-96,0 13 64,0-1 32,0 12 64,0 0 32,0 0 96,0 0-96,0 0 0,0 0 96,0-12 32,0 0 32,0 0 0,0 13-64,0-13 32,12-12-128,0 0-64,-12 0 0,12-12 32,0 0-96,12 0-64,-12-12 128,0 13 32,13-13-96,-13 0 32,12 0-64,0 0 0,-12 0-224,12 12-128,-12-12-1472,0 0-608,12 0-2879</inkml:trace>
  <inkml:trace contextRef="#ctx0" brushRef="#br3" timeOffset="51">11474 8236 7040,'-12'-12'2624,"12"12"-1408,0-12-288,0 12 896,0 0-576,0-12-224,0 12-129,0-12-31,0 12-448,-12-12 96,12 0 64,-12 0-64,0 12 96,0 0-256,0 12-128,0-12-128,-12 12 0,12 12-64,-13-12 64,13 24-128,0 0 0,0 0-32,0 1 0,12-13 0,0 0 0,12 0-96,0 0-32,0-12-352,12-12-96,1 0 96,-13 0 96,0-12 96,12 12 64,-12-24 192,0 12 32,0-12 64,0 0 0,-12 12 64,0-13 96,12 13 128,-12 0 64,0 0-96,0 12 0,12-12-32,-12 12 96,0 24 256,0 0-320,0 1-128,12-1-160,0 0 0,0 12-480,12-12-128,-12-12-2080,12 0-927,0 1-865</inkml:trace>
  <inkml:trace contextRef="#ctx0" brushRef="#br2" timeOffset="52">11774 8477 6272,'0'0'2368,"0"0"-1280,0 24 64,24-24 960,-24 25-288,24-1-97</inkml:trace>
  <inkml:trace contextRef="#ctx0" brushRef="#br2" timeOffset="53">11810 8561 18175,'0'36'928,"0"0"-224,0-11-480,0 11-160,0-12-416,-12-12-96,12 0-2176,12 0-3775</inkml:trace>
  <inkml:trace contextRef="#ctx0" brushRef="#br3" timeOffset="54">12111 7899 8320,'0'-24'3168,"0"24"-1728,0 0-832,0 0 928,0 0-608,0 12-129,0 0-63,12 12 0,-12 0-384,0 24 128,0 1 160,0 11 0,0 0 0,-12-12-256,12 12-160,0 0 0,0-11 0,12-13-32,-12-12 32,0 0-128,12-12 0,1-12 32,-1 0 0,0 0-64,0-24-64,0 12-128,12-12 0,0 0-160,0 12 32,0 0 64,0 0 32,0 12 96,-12-12 96,12 24-64,0-12 0,-12 12 32,0 0 0,12-12 0,-24 12 0,0 0 64,0 12 32,0-12 96,-12 0 96,0 12 64,-12-24 32,0 24-192,-12-24-128,12 12 96,0-12 32,-12 0-640,12 0-256,0-12-1408,12 0-640,-12 0-1887,12 0-1729</inkml:trace>
  <inkml:trace contextRef="#ctx0" brushRef="#br2" timeOffset="55">12630 7888 5888,'-13'-24'2272,"-11"24"-1216,24 0-96,0-13 832,12 13-768,-12-12-224,12 12-320,1-12-64,11 12-224,-12-12-128,12 12 32,12 0 64,0 0 64,-12 0 96,0 0 32,0 12 191,-12-12 33,12 12-32,-12-12 64,0 12 32,-12 1 0,12-13-160,-12 12 32,0 12-288,0-12-128,12 12 64,-12 0 32,0 24 64,0-12 64,0 12-96,0 12-64,0 1 64,0-13 0,-12 0-96,12-12-32,0 12 96,0 0 32,0 0-96,0 1-32,0-13 32,0 0 0,0-12 0,0 0 0,0-12-64,0 12 32,0-12 64,-12-12 128,12 12-64,-12-12 32,0 0-224,-12 0-32,12-12 64,-12 12 32,0 0-192,0-12-64,0 12-1696,0 0-704,-12 12-3839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00:49.382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DB724D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0" timeOffset="1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0" timeOffset="2">2812 3675 6784,'0'-7'2624,"7"7"-1408,1 0-512,-8-8 832,8 8-512,7 0-128,-7 0-448,15-8-192,0 8-160,-7 0-448,7-8-64,8 8-3744</inkml:trace>
  <inkml:trace contextRef="#ctx0" brushRef="#br0" timeOffset="3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1" timeOffset="4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1" timeOffset="5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2" timeOffset="6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2" timeOffset="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2" timeOffset="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2" timeOffset="9">8883 3510 4096,'-16'-8'1568,"16"8"-832,0 0-96,8 0 608,0 0-256,0-8-32,-1 8-256,9 0-128,-8-8-320,7 8-96,8 0-32,-8 0-64,9 0-64,-9-7-64,1 7 32,-1 0 32,0 0 64,-7 7-1248,0-7-512</inkml:trace>
  <inkml:trace contextRef="#ctx0" brushRef="#br3" timeOffset="1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2" timeOffset="11">9553 3664 6400,'8'0'2368,"-8"7"-1280,8 1-576,-8-8 768,0 8-384,0-1-128,0 1-288,0 0-64,0 8-256,-8-9-96,0 9-32,1-1-256,-1 1-96,0-1-1088,1 1-512,-1-9-1472</inkml:trace>
  <inkml:trace contextRef="#ctx0" brushRef="#br3" timeOffset="1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2" timeOffset="13">10131 3487 6272,'0'0'2368,"0"0"-1280,8 0-992,-8 0 544,8-8-320,7 8-32,8 0-320,-7-8-32,7 8 0,0 0-1184,8 8-480,0-8-896</inkml:trace>
  <inkml:trace contextRef="#ctx0" brushRef="#br2" timeOffset="1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15">10641 3756 3968,'0'15'1568,"0"-15"-832,0 0 416,0 0 1504,0 0-704</inkml:trace>
  <inkml:trace contextRef="#ctx0" brushRef="#br3" timeOffset="1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1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customXml" Target="../ink/ink103.xml"/><Relationship Id="rId5" Type="http://schemas.openxmlformats.org/officeDocument/2006/relationships/image" Target="../media/image53.png"/><Relationship Id="rId6" Type="http://schemas.openxmlformats.org/officeDocument/2006/relationships/customXml" Target="../ink/ink104.xml"/><Relationship Id="rId7" Type="http://schemas.openxmlformats.org/officeDocument/2006/relationships/image" Target="../media/image54.png"/><Relationship Id="rId8" Type="http://schemas.openxmlformats.org/officeDocument/2006/relationships/customXml" Target="../ink/ink105.xml"/><Relationship Id="rId9" Type="http://schemas.openxmlformats.org/officeDocument/2006/relationships/image" Target="../media/image55.png"/><Relationship Id="rId10" Type="http://schemas.openxmlformats.org/officeDocument/2006/relationships/customXml" Target="../ink/ink106.xml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0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customXml" Target="../ink/ink112.xml"/><Relationship Id="rId13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07.xml"/><Relationship Id="rId3" Type="http://schemas.openxmlformats.org/officeDocument/2006/relationships/image" Target="../media/image46.png"/><Relationship Id="rId4" Type="http://schemas.openxmlformats.org/officeDocument/2006/relationships/customXml" Target="../ink/ink108.xml"/><Relationship Id="rId5" Type="http://schemas.openxmlformats.org/officeDocument/2006/relationships/image" Target="../media/image48.png"/><Relationship Id="rId6" Type="http://schemas.openxmlformats.org/officeDocument/2006/relationships/customXml" Target="../ink/ink109.xml"/><Relationship Id="rId7" Type="http://schemas.openxmlformats.org/officeDocument/2006/relationships/image" Target="../media/image56.png"/><Relationship Id="rId8" Type="http://schemas.openxmlformats.org/officeDocument/2006/relationships/customXml" Target="../ink/ink110.xml"/><Relationship Id="rId9" Type="http://schemas.openxmlformats.org/officeDocument/2006/relationships/image" Target="../media/image57.png"/><Relationship Id="rId10" Type="http://schemas.openxmlformats.org/officeDocument/2006/relationships/customXml" Target="../ink/ink1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customXml" Target="../ink/ink118.xml"/><Relationship Id="rId13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13.xml"/><Relationship Id="rId3" Type="http://schemas.openxmlformats.org/officeDocument/2006/relationships/image" Target="../media/image46.png"/><Relationship Id="rId4" Type="http://schemas.openxmlformats.org/officeDocument/2006/relationships/customXml" Target="../ink/ink114.xml"/><Relationship Id="rId5" Type="http://schemas.openxmlformats.org/officeDocument/2006/relationships/image" Target="../media/image48.png"/><Relationship Id="rId6" Type="http://schemas.openxmlformats.org/officeDocument/2006/relationships/customXml" Target="../ink/ink115.xml"/><Relationship Id="rId7" Type="http://schemas.openxmlformats.org/officeDocument/2006/relationships/image" Target="../media/image56.png"/><Relationship Id="rId8" Type="http://schemas.openxmlformats.org/officeDocument/2006/relationships/customXml" Target="../ink/ink116.xml"/><Relationship Id="rId9" Type="http://schemas.openxmlformats.org/officeDocument/2006/relationships/image" Target="../media/image57.png"/><Relationship Id="rId10" Type="http://schemas.openxmlformats.org/officeDocument/2006/relationships/customXml" Target="../ink/ink11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4" Type="http://schemas.openxmlformats.org/officeDocument/2006/relationships/customXml" Target="../ink/ink7.xml"/><Relationship Id="rId15" Type="http://schemas.openxmlformats.org/officeDocument/2006/relationships/image" Target="../media/image89.png"/><Relationship Id="rId16" Type="http://schemas.openxmlformats.org/officeDocument/2006/relationships/customXml" Target="../ink/ink8.xml"/><Relationship Id="rId17" Type="http://schemas.openxmlformats.org/officeDocument/2006/relationships/image" Target="../media/image90.png"/><Relationship Id="rId18" Type="http://schemas.openxmlformats.org/officeDocument/2006/relationships/customXml" Target="../ink/ink9.xml"/><Relationship Id="rId19" Type="http://schemas.openxmlformats.org/officeDocument/2006/relationships/image" Target="../media/image91.png"/><Relationship Id="rId50" Type="http://schemas.openxmlformats.org/officeDocument/2006/relationships/image" Target="../media/image106.png"/><Relationship Id="rId51" Type="http://schemas.openxmlformats.org/officeDocument/2006/relationships/customXml" Target="../ink/ink26.xml"/><Relationship Id="rId52" Type="http://schemas.openxmlformats.org/officeDocument/2006/relationships/customXml" Target="../ink/ink27.xml"/><Relationship Id="rId53" Type="http://schemas.openxmlformats.org/officeDocument/2006/relationships/image" Target="../media/image107.png"/><Relationship Id="rId54" Type="http://schemas.openxmlformats.org/officeDocument/2006/relationships/customXml" Target="../ink/ink28.xml"/><Relationship Id="rId55" Type="http://schemas.openxmlformats.org/officeDocument/2006/relationships/image" Target="../media/image108.png"/><Relationship Id="rId56" Type="http://schemas.openxmlformats.org/officeDocument/2006/relationships/customXml" Target="../ink/ink29.xml"/><Relationship Id="rId57" Type="http://schemas.openxmlformats.org/officeDocument/2006/relationships/image" Target="../media/image109.png"/><Relationship Id="rId58" Type="http://schemas.openxmlformats.org/officeDocument/2006/relationships/customXml" Target="../ink/ink30.xml"/><Relationship Id="rId59" Type="http://schemas.openxmlformats.org/officeDocument/2006/relationships/image" Target="../media/image110.png"/><Relationship Id="rId40" Type="http://schemas.openxmlformats.org/officeDocument/2006/relationships/image" Target="../media/image101.png"/><Relationship Id="rId41" Type="http://schemas.openxmlformats.org/officeDocument/2006/relationships/customXml" Target="../ink/ink21.xml"/><Relationship Id="rId42" Type="http://schemas.openxmlformats.org/officeDocument/2006/relationships/image" Target="../media/image102.png"/><Relationship Id="rId43" Type="http://schemas.openxmlformats.org/officeDocument/2006/relationships/customXml" Target="../ink/ink22.xml"/><Relationship Id="rId44" Type="http://schemas.openxmlformats.org/officeDocument/2006/relationships/image" Target="../media/image103.png"/><Relationship Id="rId45" Type="http://schemas.openxmlformats.org/officeDocument/2006/relationships/customXml" Target="../ink/ink23.xml"/><Relationship Id="rId46" Type="http://schemas.openxmlformats.org/officeDocument/2006/relationships/image" Target="../media/image104.png"/><Relationship Id="rId47" Type="http://schemas.openxmlformats.org/officeDocument/2006/relationships/customXml" Target="../ink/ink24.xml"/><Relationship Id="rId48" Type="http://schemas.openxmlformats.org/officeDocument/2006/relationships/image" Target="../media/image105.png"/><Relationship Id="rId49" Type="http://schemas.openxmlformats.org/officeDocument/2006/relationships/customXml" Target="../ink/ink25.xml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1.xml"/><Relationship Id="rId3" Type="http://schemas.openxmlformats.org/officeDocument/2006/relationships/image" Target="../media/image83.png"/><Relationship Id="rId4" Type="http://schemas.openxmlformats.org/officeDocument/2006/relationships/customXml" Target="../ink/ink2.xml"/><Relationship Id="rId5" Type="http://schemas.openxmlformats.org/officeDocument/2006/relationships/image" Target="../media/image84.png"/><Relationship Id="rId6" Type="http://schemas.openxmlformats.org/officeDocument/2006/relationships/customXml" Target="../ink/ink3.xml"/><Relationship Id="rId7" Type="http://schemas.openxmlformats.org/officeDocument/2006/relationships/image" Target="../media/image85.png"/><Relationship Id="rId8" Type="http://schemas.openxmlformats.org/officeDocument/2006/relationships/customXml" Target="../ink/ink4.xml"/><Relationship Id="rId9" Type="http://schemas.openxmlformats.org/officeDocument/2006/relationships/image" Target="../media/image86.png"/><Relationship Id="rId30" Type="http://schemas.openxmlformats.org/officeDocument/2006/relationships/customXml" Target="../ink/ink15.xml"/><Relationship Id="rId31" Type="http://schemas.openxmlformats.org/officeDocument/2006/relationships/image" Target="../media/image97.png"/><Relationship Id="rId32" Type="http://schemas.openxmlformats.org/officeDocument/2006/relationships/customXml" Target="../ink/ink16.xml"/><Relationship Id="rId33" Type="http://schemas.openxmlformats.org/officeDocument/2006/relationships/image" Target="../media/image98.png"/><Relationship Id="rId34" Type="http://schemas.openxmlformats.org/officeDocument/2006/relationships/customXml" Target="../ink/ink17.xml"/><Relationship Id="rId35" Type="http://schemas.openxmlformats.org/officeDocument/2006/relationships/image" Target="../media/image99.png"/><Relationship Id="rId36" Type="http://schemas.openxmlformats.org/officeDocument/2006/relationships/customXml" Target="../ink/ink18.xml"/><Relationship Id="rId37" Type="http://schemas.openxmlformats.org/officeDocument/2006/relationships/image" Target="../media/image100.png"/><Relationship Id="rId38" Type="http://schemas.openxmlformats.org/officeDocument/2006/relationships/customXml" Target="../ink/ink19.xml"/><Relationship Id="rId39" Type="http://schemas.openxmlformats.org/officeDocument/2006/relationships/customXml" Target="../ink/ink20.xml"/><Relationship Id="rId20" Type="http://schemas.openxmlformats.org/officeDocument/2006/relationships/customXml" Target="../ink/ink10.xml"/><Relationship Id="rId21" Type="http://schemas.openxmlformats.org/officeDocument/2006/relationships/image" Target="../media/image92.png"/><Relationship Id="rId22" Type="http://schemas.openxmlformats.org/officeDocument/2006/relationships/customXml" Target="../ink/ink11.xml"/><Relationship Id="rId23" Type="http://schemas.openxmlformats.org/officeDocument/2006/relationships/image" Target="../media/image93.png"/><Relationship Id="rId24" Type="http://schemas.openxmlformats.org/officeDocument/2006/relationships/customXml" Target="../ink/ink12.xml"/><Relationship Id="rId25" Type="http://schemas.openxmlformats.org/officeDocument/2006/relationships/image" Target="../media/image94.png"/><Relationship Id="rId26" Type="http://schemas.openxmlformats.org/officeDocument/2006/relationships/customXml" Target="../ink/ink13.xml"/><Relationship Id="rId27" Type="http://schemas.openxmlformats.org/officeDocument/2006/relationships/image" Target="../media/image95.png"/><Relationship Id="rId28" Type="http://schemas.openxmlformats.org/officeDocument/2006/relationships/customXml" Target="../ink/ink14.xml"/><Relationship Id="rId29" Type="http://schemas.openxmlformats.org/officeDocument/2006/relationships/image" Target="../media/image96.png"/><Relationship Id="rId60" Type="http://schemas.openxmlformats.org/officeDocument/2006/relationships/customXml" Target="../ink/ink31.xml"/><Relationship Id="rId61" Type="http://schemas.openxmlformats.org/officeDocument/2006/relationships/image" Target="../media/image111.png"/><Relationship Id="rId10" Type="http://schemas.openxmlformats.org/officeDocument/2006/relationships/customXml" Target="../ink/ink5.xml"/><Relationship Id="rId11" Type="http://schemas.openxmlformats.org/officeDocument/2006/relationships/image" Target="../media/image87.png"/><Relationship Id="rId12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customXml" Target="../ink/ink41.xml"/><Relationship Id="rId21" Type="http://schemas.openxmlformats.org/officeDocument/2006/relationships/image" Target="../media/image13.png"/><Relationship Id="rId22" Type="http://schemas.openxmlformats.org/officeDocument/2006/relationships/customXml" Target="../ink/ink42.xml"/><Relationship Id="rId23" Type="http://schemas.openxmlformats.org/officeDocument/2006/relationships/image" Target="../media/image14.png"/><Relationship Id="rId24" Type="http://schemas.openxmlformats.org/officeDocument/2006/relationships/customXml" Target="../ink/ink43.xml"/><Relationship Id="rId25" Type="http://schemas.openxmlformats.org/officeDocument/2006/relationships/image" Target="../media/image15.png"/><Relationship Id="rId26" Type="http://schemas.openxmlformats.org/officeDocument/2006/relationships/customXml" Target="../ink/ink44.xml"/><Relationship Id="rId27" Type="http://schemas.openxmlformats.org/officeDocument/2006/relationships/image" Target="../media/image16.png"/><Relationship Id="rId28" Type="http://schemas.openxmlformats.org/officeDocument/2006/relationships/customXml" Target="../ink/ink45.xml"/><Relationship Id="rId29" Type="http://schemas.openxmlformats.org/officeDocument/2006/relationships/image" Target="../media/image17.png"/><Relationship Id="rId30" Type="http://schemas.openxmlformats.org/officeDocument/2006/relationships/customXml" Target="../ink/ink46.xml"/><Relationship Id="rId31" Type="http://schemas.openxmlformats.org/officeDocument/2006/relationships/image" Target="../media/image18.png"/><Relationship Id="rId10" Type="http://schemas.openxmlformats.org/officeDocument/2006/relationships/customXml" Target="../ink/ink36.xml"/><Relationship Id="rId11" Type="http://schemas.openxmlformats.org/officeDocument/2006/relationships/image" Target="../media/image8.png"/><Relationship Id="rId12" Type="http://schemas.openxmlformats.org/officeDocument/2006/relationships/customXml" Target="../ink/ink37.xml"/><Relationship Id="rId13" Type="http://schemas.openxmlformats.org/officeDocument/2006/relationships/image" Target="../media/image9.png"/><Relationship Id="rId14" Type="http://schemas.openxmlformats.org/officeDocument/2006/relationships/customXml" Target="../ink/ink38.xml"/><Relationship Id="rId15" Type="http://schemas.openxmlformats.org/officeDocument/2006/relationships/image" Target="../media/image10.png"/><Relationship Id="rId16" Type="http://schemas.openxmlformats.org/officeDocument/2006/relationships/customXml" Target="../ink/ink39.xml"/><Relationship Id="rId17" Type="http://schemas.openxmlformats.org/officeDocument/2006/relationships/image" Target="../media/image11.png"/><Relationship Id="rId18" Type="http://schemas.openxmlformats.org/officeDocument/2006/relationships/customXml" Target="../ink/ink40.xml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32.xml"/><Relationship Id="rId3" Type="http://schemas.openxmlformats.org/officeDocument/2006/relationships/image" Target="../media/image4.png"/><Relationship Id="rId4" Type="http://schemas.openxmlformats.org/officeDocument/2006/relationships/customXml" Target="../ink/ink33.xml"/><Relationship Id="rId5" Type="http://schemas.openxmlformats.org/officeDocument/2006/relationships/image" Target="../media/image5.png"/><Relationship Id="rId6" Type="http://schemas.openxmlformats.org/officeDocument/2006/relationships/customXml" Target="../ink/ink34.xml"/><Relationship Id="rId7" Type="http://schemas.openxmlformats.org/officeDocument/2006/relationships/image" Target="../media/image6.png"/><Relationship Id="rId8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48.xml"/><Relationship Id="rId5" Type="http://schemas.openxmlformats.org/officeDocument/2006/relationships/image" Target="../media/image18.png"/><Relationship Id="rId6" Type="http://schemas.openxmlformats.org/officeDocument/2006/relationships/customXml" Target="../ink/ink49.xml"/><Relationship Id="rId7" Type="http://schemas.openxmlformats.org/officeDocument/2006/relationships/image" Target="../media/image19.png"/><Relationship Id="rId8" Type="http://schemas.openxmlformats.org/officeDocument/2006/relationships/customXml" Target="../ink/ink50.xml"/><Relationship Id="rId9" Type="http://schemas.openxmlformats.org/officeDocument/2006/relationships/image" Target="../media/image20.png"/><Relationship Id="rId10" Type="http://schemas.openxmlformats.org/officeDocument/2006/relationships/customXml" Target="../ink/ink51.xml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customXml" Target="../ink/ink57.xml"/><Relationship Id="rId13" Type="http://schemas.openxmlformats.org/officeDocument/2006/relationships/image" Target="../media/image27.png"/><Relationship Id="rId14" Type="http://schemas.openxmlformats.org/officeDocument/2006/relationships/customXml" Target="../ink/ink58.xml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52.xml"/><Relationship Id="rId3" Type="http://schemas.openxmlformats.org/officeDocument/2006/relationships/image" Target="../media/image22.png"/><Relationship Id="rId4" Type="http://schemas.openxmlformats.org/officeDocument/2006/relationships/customXml" Target="../ink/ink53.xml"/><Relationship Id="rId5" Type="http://schemas.openxmlformats.org/officeDocument/2006/relationships/image" Target="../media/image23.png"/><Relationship Id="rId6" Type="http://schemas.openxmlformats.org/officeDocument/2006/relationships/customXml" Target="../ink/ink54.xml"/><Relationship Id="rId7" Type="http://schemas.openxmlformats.org/officeDocument/2006/relationships/image" Target="../media/image24.png"/><Relationship Id="rId8" Type="http://schemas.openxmlformats.org/officeDocument/2006/relationships/customXml" Target="../ink/ink55.xml"/><Relationship Id="rId9" Type="http://schemas.openxmlformats.org/officeDocument/2006/relationships/image" Target="../media/image25.png"/><Relationship Id="rId10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customXml" Target="../ink/ink60.xml"/><Relationship Id="rId5" Type="http://schemas.openxmlformats.org/officeDocument/2006/relationships/image" Target="../media/image30.png"/><Relationship Id="rId6" Type="http://schemas.openxmlformats.org/officeDocument/2006/relationships/customXml" Target="../ink/ink61.xml"/><Relationship Id="rId7" Type="http://schemas.openxmlformats.org/officeDocument/2006/relationships/image" Target="../media/image31.png"/><Relationship Id="rId8" Type="http://schemas.openxmlformats.org/officeDocument/2006/relationships/customXml" Target="../ink/ink62.xml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59.xml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customXml" Target="../ink/ink72.xml"/><Relationship Id="rId21" Type="http://schemas.openxmlformats.org/officeDocument/2006/relationships/image" Target="../media/image39.png"/><Relationship Id="rId22" Type="http://schemas.openxmlformats.org/officeDocument/2006/relationships/customXml" Target="../ink/ink73.xml"/><Relationship Id="rId23" Type="http://schemas.openxmlformats.org/officeDocument/2006/relationships/image" Target="../media/image40.png"/><Relationship Id="rId24" Type="http://schemas.openxmlformats.org/officeDocument/2006/relationships/customXml" Target="../ink/ink74.xml"/><Relationship Id="rId25" Type="http://schemas.openxmlformats.org/officeDocument/2006/relationships/image" Target="../media/image41.png"/><Relationship Id="rId26" Type="http://schemas.openxmlformats.org/officeDocument/2006/relationships/customXml" Target="../ink/ink75.xml"/><Relationship Id="rId27" Type="http://schemas.openxmlformats.org/officeDocument/2006/relationships/image" Target="../media/image42.png"/><Relationship Id="rId28" Type="http://schemas.openxmlformats.org/officeDocument/2006/relationships/customXml" Target="../ink/ink76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63.xml"/><Relationship Id="rId3" Type="http://schemas.openxmlformats.org/officeDocument/2006/relationships/image" Target="../media/image22.png"/><Relationship Id="rId4" Type="http://schemas.openxmlformats.org/officeDocument/2006/relationships/customXml" Target="../ink/ink64.xml"/><Relationship Id="rId5" Type="http://schemas.openxmlformats.org/officeDocument/2006/relationships/image" Target="../media/image23.png"/><Relationship Id="rId30" Type="http://schemas.openxmlformats.org/officeDocument/2006/relationships/customXml" Target="../ink/ink77.xml"/><Relationship Id="rId31" Type="http://schemas.openxmlformats.org/officeDocument/2006/relationships/image" Target="../media/image44.png"/><Relationship Id="rId32" Type="http://schemas.openxmlformats.org/officeDocument/2006/relationships/customXml" Target="../ink/ink78.xml"/><Relationship Id="rId9" Type="http://schemas.openxmlformats.org/officeDocument/2006/relationships/image" Target="../media/image34.png"/><Relationship Id="rId6" Type="http://schemas.openxmlformats.org/officeDocument/2006/relationships/customXml" Target="../ink/ink65.xml"/><Relationship Id="rId7" Type="http://schemas.openxmlformats.org/officeDocument/2006/relationships/image" Target="../media/image33.png"/><Relationship Id="rId8" Type="http://schemas.openxmlformats.org/officeDocument/2006/relationships/customXml" Target="../ink/ink66.xml"/><Relationship Id="rId33" Type="http://schemas.openxmlformats.org/officeDocument/2006/relationships/image" Target="../media/image45.png"/><Relationship Id="rId10" Type="http://schemas.openxmlformats.org/officeDocument/2006/relationships/customXml" Target="../ink/ink67.xml"/><Relationship Id="rId11" Type="http://schemas.openxmlformats.org/officeDocument/2006/relationships/image" Target="../media/image35.png"/><Relationship Id="rId12" Type="http://schemas.openxmlformats.org/officeDocument/2006/relationships/customXml" Target="../ink/ink68.xml"/><Relationship Id="rId13" Type="http://schemas.openxmlformats.org/officeDocument/2006/relationships/image" Target="../media/image36.png"/><Relationship Id="rId14" Type="http://schemas.openxmlformats.org/officeDocument/2006/relationships/customXml" Target="../ink/ink69.xml"/><Relationship Id="rId15" Type="http://schemas.openxmlformats.org/officeDocument/2006/relationships/image" Target="../media/image9.png"/><Relationship Id="rId16" Type="http://schemas.openxmlformats.org/officeDocument/2006/relationships/customXml" Target="../ink/ink70.xml"/><Relationship Id="rId17" Type="http://schemas.openxmlformats.org/officeDocument/2006/relationships/image" Target="../media/image37.png"/><Relationship Id="rId18" Type="http://schemas.openxmlformats.org/officeDocument/2006/relationships/customXml" Target="../ink/ink71.xml"/><Relationship Id="rId1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customXml" Target="../ink/ink84.xml"/><Relationship Id="rId13" Type="http://schemas.openxmlformats.org/officeDocument/2006/relationships/image" Target="../media/image51.png"/><Relationship Id="rId14" Type="http://schemas.openxmlformats.org/officeDocument/2006/relationships/customXml" Target="../ink/ink85.xml"/><Relationship Id="rId15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79.xml"/><Relationship Id="rId3" Type="http://schemas.openxmlformats.org/officeDocument/2006/relationships/image" Target="../media/image46.png"/><Relationship Id="rId4" Type="http://schemas.openxmlformats.org/officeDocument/2006/relationships/customXml" Target="../ink/ink80.xml"/><Relationship Id="rId5" Type="http://schemas.openxmlformats.org/officeDocument/2006/relationships/image" Target="../media/image47.png"/><Relationship Id="rId6" Type="http://schemas.openxmlformats.org/officeDocument/2006/relationships/customXml" Target="../ink/ink81.xml"/><Relationship Id="rId7" Type="http://schemas.openxmlformats.org/officeDocument/2006/relationships/image" Target="../media/image48.png"/><Relationship Id="rId8" Type="http://schemas.openxmlformats.org/officeDocument/2006/relationships/customXml" Target="../ink/ink82.xml"/><Relationship Id="rId9" Type="http://schemas.openxmlformats.org/officeDocument/2006/relationships/image" Target="../media/image49.png"/><Relationship Id="rId10" Type="http://schemas.openxmlformats.org/officeDocument/2006/relationships/customXml" Target="../ink/ink83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customXml" Target="../ink/ink95.xml"/><Relationship Id="rId21" Type="http://schemas.openxmlformats.org/officeDocument/2006/relationships/image" Target="../media/image39.png"/><Relationship Id="rId22" Type="http://schemas.openxmlformats.org/officeDocument/2006/relationships/customXml" Target="../ink/ink96.xml"/><Relationship Id="rId23" Type="http://schemas.openxmlformats.org/officeDocument/2006/relationships/image" Target="../media/image40.png"/><Relationship Id="rId24" Type="http://schemas.openxmlformats.org/officeDocument/2006/relationships/customXml" Target="../ink/ink97.xml"/><Relationship Id="rId25" Type="http://schemas.openxmlformats.org/officeDocument/2006/relationships/image" Target="../media/image41.png"/><Relationship Id="rId26" Type="http://schemas.openxmlformats.org/officeDocument/2006/relationships/customXml" Target="../ink/ink98.xml"/><Relationship Id="rId27" Type="http://schemas.openxmlformats.org/officeDocument/2006/relationships/image" Target="../media/image42.png"/><Relationship Id="rId28" Type="http://schemas.openxmlformats.org/officeDocument/2006/relationships/customXml" Target="../ink/ink99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2" Type="http://schemas.openxmlformats.org/officeDocument/2006/relationships/customXml" Target="../ink/ink86.xml"/><Relationship Id="rId3" Type="http://schemas.openxmlformats.org/officeDocument/2006/relationships/image" Target="../media/image22.png"/><Relationship Id="rId4" Type="http://schemas.openxmlformats.org/officeDocument/2006/relationships/customXml" Target="../ink/ink87.xml"/><Relationship Id="rId5" Type="http://schemas.openxmlformats.org/officeDocument/2006/relationships/image" Target="../media/image23.png"/><Relationship Id="rId30" Type="http://schemas.openxmlformats.org/officeDocument/2006/relationships/customXml" Target="../ink/ink100.xml"/><Relationship Id="rId31" Type="http://schemas.openxmlformats.org/officeDocument/2006/relationships/image" Target="../media/image44.png"/><Relationship Id="rId32" Type="http://schemas.openxmlformats.org/officeDocument/2006/relationships/customXml" Target="../ink/ink101.xml"/><Relationship Id="rId9" Type="http://schemas.openxmlformats.org/officeDocument/2006/relationships/image" Target="../media/image34.png"/><Relationship Id="rId6" Type="http://schemas.openxmlformats.org/officeDocument/2006/relationships/customXml" Target="../ink/ink88.xml"/><Relationship Id="rId7" Type="http://schemas.openxmlformats.org/officeDocument/2006/relationships/image" Target="../media/image33.png"/><Relationship Id="rId8" Type="http://schemas.openxmlformats.org/officeDocument/2006/relationships/customXml" Target="../ink/ink89.xml"/><Relationship Id="rId33" Type="http://schemas.openxmlformats.org/officeDocument/2006/relationships/image" Target="../media/image45.png"/><Relationship Id="rId10" Type="http://schemas.openxmlformats.org/officeDocument/2006/relationships/customXml" Target="../ink/ink90.xml"/><Relationship Id="rId11" Type="http://schemas.openxmlformats.org/officeDocument/2006/relationships/image" Target="../media/image35.png"/><Relationship Id="rId12" Type="http://schemas.openxmlformats.org/officeDocument/2006/relationships/customXml" Target="../ink/ink91.xml"/><Relationship Id="rId13" Type="http://schemas.openxmlformats.org/officeDocument/2006/relationships/image" Target="../media/image36.png"/><Relationship Id="rId14" Type="http://schemas.openxmlformats.org/officeDocument/2006/relationships/customXml" Target="../ink/ink92.xml"/><Relationship Id="rId15" Type="http://schemas.openxmlformats.org/officeDocument/2006/relationships/image" Target="../media/image9.png"/><Relationship Id="rId16" Type="http://schemas.openxmlformats.org/officeDocument/2006/relationships/customXml" Target="../ink/ink93.xml"/><Relationship Id="rId17" Type="http://schemas.openxmlformats.org/officeDocument/2006/relationships/image" Target="../media/image37.png"/><Relationship Id="rId18" Type="http://schemas.openxmlformats.org/officeDocument/2006/relationships/customXml" Target="../ink/ink94.xml"/><Relationship Id="rId1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1264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06867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84846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Designing an </a:t>
            </a:r>
            <a:r>
              <a:rPr lang="en-US" sz="2000" dirty="0" smtClean="0"/>
              <a:t>algorithm 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Tabulating co-occurrences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18225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3027" y="160229"/>
              <a:ext cx="5488920" cy="59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17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212069"/>
              <a:ext cx="5564880" cy="2618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97669"/>
                <a:ext cx="5592960" cy="26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585387" y="729749"/>
              <a:ext cx="2307960" cy="30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0987" y="715349"/>
                <a:ext cx="2336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764707" y="1650989"/>
              <a:ext cx="2682720" cy="849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0309" y="1636595"/>
                <a:ext cx="2710796" cy="87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5169867" y="1971749"/>
              <a:ext cx="195120" cy="186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5467" y="1957349"/>
                <a:ext cx="22320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1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2197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22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029307" y="1876349"/>
              <a:ext cx="2782440" cy="48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4907" y="1861949"/>
                <a:ext cx="2810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1984767" y="2478989"/>
              <a:ext cx="3202920" cy="351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0367" y="2464589"/>
                <a:ext cx="3231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2764707" y="1650989"/>
              <a:ext cx="2682720" cy="849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0309" y="1636595"/>
                <a:ext cx="2710796" cy="87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9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0947" y="160229"/>
              <a:ext cx="3645000" cy="2197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7" y="145829"/>
                <a:ext cx="3673080" cy="22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029307" y="1876349"/>
              <a:ext cx="2782440" cy="48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4907" y="1861949"/>
                <a:ext cx="2810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1984767" y="2478989"/>
              <a:ext cx="3202920" cy="351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0367" y="2464589"/>
                <a:ext cx="3231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2002227" y="2977229"/>
              <a:ext cx="3285360" cy="308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7827" y="2962829"/>
                <a:ext cx="3313440" cy="3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52348" y="4454434"/>
            <a:ext cx="6664435" cy="437420"/>
          </a:xfrm>
        </p:spPr>
        <p:txBody>
          <a:bodyPr/>
          <a:lstStyle/>
          <a:p>
            <a:r>
              <a:rPr lang="en-US" dirty="0">
                <a:solidFill>
                  <a:srgbClr val="5F6C7E"/>
                </a:solidFill>
              </a:rPr>
              <a:t>Computes </a:t>
            </a:r>
            <a:r>
              <a:rPr lang="en-US" b="1" dirty="0" err="1">
                <a:solidFill>
                  <a:srgbClr val="5F6C7E"/>
                </a:solidFill>
              </a:rPr>
              <a:t>conf</a:t>
            </a:r>
            <a:r>
              <a:rPr lang="en-US" dirty="0">
                <a:solidFill>
                  <a:srgbClr val="5F6C7E"/>
                </a:solidFill>
              </a:rPr>
              <a:t>(</a:t>
            </a:r>
            <a:r>
              <a:rPr lang="en-US" b="1" dirty="0">
                <a:solidFill>
                  <a:srgbClr val="01A2B5"/>
                </a:solidFill>
              </a:rPr>
              <a:t>a</a:t>
            </a:r>
            <a:r>
              <a:rPr lang="en-US" dirty="0">
                <a:solidFill>
                  <a:srgbClr val="5F6C7E"/>
                </a:solidFill>
              </a:rPr>
              <a:t> ⇒ </a:t>
            </a:r>
            <a:r>
              <a:rPr lang="en-US" b="1" dirty="0">
                <a:solidFill>
                  <a:srgbClr val="BB4545"/>
                </a:solidFill>
              </a:rPr>
              <a:t>b</a:t>
            </a:r>
            <a:r>
              <a:rPr lang="en-US" dirty="0">
                <a:solidFill>
                  <a:srgbClr val="5F6C7E"/>
                </a:solidFill>
              </a:rPr>
              <a:t>) </a:t>
            </a:r>
            <a:r>
              <a:rPr lang="en-US" dirty="0" smtClean="0">
                <a:solidFill>
                  <a:srgbClr val="5F6C7E"/>
                </a:solidFill>
              </a:rPr>
              <a:t>to estimates</a:t>
            </a:r>
            <a:r>
              <a:rPr lang="en-US" b="1" dirty="0" smtClean="0">
                <a:solidFill>
                  <a:srgbClr val="5F6C7E"/>
                </a:solidFill>
              </a:rPr>
              <a:t> </a:t>
            </a:r>
            <a:r>
              <a:rPr lang="en-US" dirty="0" err="1">
                <a:solidFill>
                  <a:srgbClr val="5F6C7E"/>
                </a:solidFill>
              </a:rPr>
              <a:t>Pr</a:t>
            </a:r>
            <a:r>
              <a:rPr lang="en-US" dirty="0">
                <a:solidFill>
                  <a:srgbClr val="5F6C7E"/>
                </a:solidFill>
              </a:rPr>
              <a:t>[</a:t>
            </a:r>
            <a:r>
              <a:rPr lang="en-US" dirty="0" err="1">
                <a:solidFill>
                  <a:srgbClr val="BB4646"/>
                </a:solidFill>
              </a:rPr>
              <a:t>b</a:t>
            </a:r>
            <a:r>
              <a:rPr lang="en-US" dirty="0" err="1">
                <a:solidFill>
                  <a:srgbClr val="4D586B"/>
                </a:solidFill>
              </a:rPr>
              <a:t>|</a:t>
            </a:r>
            <a:r>
              <a:rPr lang="en-US" dirty="0" err="1">
                <a:solidFill>
                  <a:srgbClr val="01A2B5"/>
                </a:solidFill>
              </a:rPr>
              <a:t>a</a:t>
            </a:r>
            <a:r>
              <a:rPr lang="en-US" dirty="0" smtClean="0">
                <a:solidFill>
                  <a:srgbClr val="5F6C7D"/>
                </a:solidFill>
              </a:rPr>
              <a:t>]</a:t>
            </a:r>
            <a:endParaRPr lang="en-US" dirty="0">
              <a:solidFill>
                <a:srgbClr val="5F6C7D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0884" y="874525"/>
              <a:ext cx="2123003" cy="42203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3" y="860133"/>
                <a:ext cx="2151084" cy="450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504787" y="784109"/>
              <a:ext cx="5959080" cy="182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0387" y="769709"/>
                <a:ext cx="5987160" cy="18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753927" y="1711649"/>
              <a:ext cx="242820" cy="2557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538" y="1697259"/>
                <a:ext cx="270879" cy="2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1187367" y="2036729"/>
              <a:ext cx="13140" cy="88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3162" y="2022617"/>
                <a:ext cx="40841" cy="36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100607" y="1937009"/>
              <a:ext cx="143280" cy="1301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6207" y="1922629"/>
                <a:ext cx="171360" cy="158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1365027" y="1724789"/>
              <a:ext cx="177840" cy="182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0656" y="1710417"/>
                <a:ext cx="205863" cy="210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1382307" y="1798409"/>
              <a:ext cx="533160" cy="651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7907" y="1784088"/>
                <a:ext cx="561240" cy="93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2171067" y="1711649"/>
              <a:ext cx="169200" cy="19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6667" y="1697249"/>
                <a:ext cx="197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2366007" y="1781129"/>
              <a:ext cx="104220" cy="1387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1632" y="1766748"/>
                <a:ext cx="132252" cy="166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732327" y="2353169"/>
              <a:ext cx="208260" cy="2169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939" y="2338781"/>
                <a:ext cx="236316" cy="244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992247" y="2535149"/>
              <a:ext cx="99900" cy="955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7873" y="2520776"/>
                <a:ext cx="127929" cy="123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1178727" y="2604449"/>
              <a:ext cx="13140" cy="912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4522" y="2590077"/>
                <a:ext cx="40841" cy="11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1226247" y="2374769"/>
              <a:ext cx="173520" cy="186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1877" y="2360397"/>
                <a:ext cx="201542" cy="214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1577427" y="2379089"/>
              <a:ext cx="134460" cy="1301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3046" y="2364709"/>
                <a:ext cx="162502" cy="158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1568607" y="2439749"/>
              <a:ext cx="407520" cy="39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4207" y="2425349"/>
                <a:ext cx="435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/>
              <p14:cNvContentPartPr/>
              <p14:nvPr/>
            </p14:nvContentPartPr>
            <p14:xfrm>
              <a:off x="2218767" y="2340029"/>
              <a:ext cx="151920" cy="1648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04401" y="2325660"/>
                <a:ext cx="179934" cy="192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/>
              <p14:cNvContentPartPr/>
              <p14:nvPr/>
            </p14:nvContentPartPr>
            <p14:xfrm>
              <a:off x="2418027" y="2383409"/>
              <a:ext cx="78120" cy="1085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03693" y="2369033"/>
                <a:ext cx="106071" cy="13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/>
              <p14:cNvContentPartPr/>
              <p14:nvPr/>
            </p14:nvContentPartPr>
            <p14:xfrm>
              <a:off x="766887" y="3076769"/>
              <a:ext cx="186480" cy="151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515" y="3062369"/>
                <a:ext cx="214506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/>
              <p14:cNvContentPartPr/>
              <p14:nvPr/>
            </p14:nvContentPartPr>
            <p14:xfrm>
              <a:off x="962007" y="3081089"/>
              <a:ext cx="104220" cy="1432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7632" y="3066689"/>
                <a:ext cx="132252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/>
              <p14:cNvContentPartPr/>
              <p14:nvPr/>
            </p14:nvContentPartPr>
            <p14:xfrm>
              <a:off x="1161267" y="2938169"/>
              <a:ext cx="47880" cy="264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6867" y="2923789"/>
                <a:ext cx="75960" cy="29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Ink 27"/>
              <p14:cNvContentPartPr/>
              <p14:nvPr/>
            </p14:nvContentPartPr>
            <p14:xfrm>
              <a:off x="1109247" y="3102869"/>
              <a:ext cx="156240" cy="3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4847" y="3088469"/>
                <a:ext cx="184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Ink 28"/>
              <p14:cNvContentPartPr/>
              <p14:nvPr/>
            </p14:nvContentPartPr>
            <p14:xfrm>
              <a:off x="1295727" y="3081089"/>
              <a:ext cx="186480" cy="1387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281355" y="3066708"/>
                <a:ext cx="214506" cy="166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/>
              <p14:cNvContentPartPr/>
              <p14:nvPr/>
            </p14:nvContentPartPr>
            <p14:xfrm>
              <a:off x="1473387" y="3063809"/>
              <a:ext cx="130140" cy="1215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59007" y="3049430"/>
                <a:ext cx="158181" cy="14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/>
              <p14:cNvContentPartPr/>
              <p14:nvPr/>
            </p14:nvContentPartPr>
            <p14:xfrm>
              <a:off x="1633767" y="3063809"/>
              <a:ext cx="182160" cy="134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19367" y="3049428"/>
                <a:ext cx="210240" cy="16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Ink 31"/>
              <p14:cNvContentPartPr/>
              <p14:nvPr/>
            </p14:nvContentPartPr>
            <p14:xfrm>
              <a:off x="2569767" y="3120149"/>
              <a:ext cx="112860" cy="1042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55390" y="3105774"/>
                <a:ext cx="140895" cy="132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/>
              <p14:cNvContentPartPr/>
              <p14:nvPr/>
            </p14:nvContentPartPr>
            <p14:xfrm>
              <a:off x="2734467" y="3185129"/>
              <a:ext cx="21780" cy="91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20185" y="3170757"/>
                <a:ext cx="49630" cy="11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/>
              <p14:cNvContentPartPr/>
              <p14:nvPr/>
            </p14:nvContentPartPr>
            <p14:xfrm>
              <a:off x="2803767" y="3042209"/>
              <a:ext cx="134460" cy="1519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89386" y="3027843"/>
                <a:ext cx="162502" cy="17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/>
              <p14:cNvContentPartPr/>
              <p14:nvPr/>
            </p14:nvContentPartPr>
            <p14:xfrm>
              <a:off x="3284727" y="3111509"/>
              <a:ext cx="212580" cy="1735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70339" y="3097139"/>
                <a:ext cx="240636" cy="20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/>
              <p14:cNvContentPartPr/>
              <p14:nvPr/>
            </p14:nvContentPartPr>
            <p14:xfrm>
              <a:off x="3566427" y="3232829"/>
              <a:ext cx="147600" cy="1215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52027" y="3218450"/>
                <a:ext cx="175680" cy="14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/>
              <p14:cNvContentPartPr/>
              <p14:nvPr/>
            </p14:nvContentPartPr>
            <p14:xfrm>
              <a:off x="2283747" y="2873189"/>
              <a:ext cx="979560" cy="4638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69347" y="2858795"/>
                <a:ext cx="1007640" cy="491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/>
              <p14:cNvContentPartPr/>
              <p14:nvPr/>
            </p14:nvContentPartPr>
            <p14:xfrm>
              <a:off x="4077807" y="693209"/>
              <a:ext cx="1283040" cy="5074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63411" y="678804"/>
                <a:ext cx="1311112" cy="535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3363027" y="160229"/>
              <a:ext cx="5478120" cy="5940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062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5681247" y="654329"/>
              <a:ext cx="160560" cy="2039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847" y="639942"/>
                <a:ext cx="188640" cy="23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4658667" y="702029"/>
              <a:ext cx="1183320" cy="966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4267" y="687634"/>
                <a:ext cx="1211400" cy="994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4303167" y="1902449"/>
              <a:ext cx="160560" cy="1692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8767" y="1888080"/>
                <a:ext cx="188640" cy="19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4437627" y="1924049"/>
              <a:ext cx="134460" cy="1648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3246" y="1909649"/>
                <a:ext cx="162502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4740927" y="1941329"/>
              <a:ext cx="4500" cy="45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7081" y="1927483"/>
                <a:ext cx="31500" cy="31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4671627" y="1937009"/>
              <a:ext cx="247140" cy="1519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7237" y="1922609"/>
                <a:ext cx="275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/>
              <p14:cNvContentPartPr/>
              <p14:nvPr/>
            </p14:nvContentPartPr>
            <p14:xfrm>
              <a:off x="4974927" y="1945649"/>
              <a:ext cx="8820" cy="1258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0815" y="1931270"/>
                <a:ext cx="36338" cy="153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/>
              <p14:cNvContentPartPr/>
              <p14:nvPr/>
            </p14:nvContentPartPr>
            <p14:xfrm>
              <a:off x="4949007" y="1824329"/>
              <a:ext cx="17460" cy="435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4754" y="1809929"/>
                <a:ext cx="45253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5057367" y="1919729"/>
              <a:ext cx="147600" cy="3382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2967" y="1905337"/>
                <a:ext cx="175680" cy="366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260947" y="1746389"/>
              <a:ext cx="52200" cy="3295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6547" y="1731997"/>
                <a:ext cx="80280" cy="357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/>
              <p14:cNvContentPartPr/>
              <p14:nvPr/>
            </p14:nvContentPartPr>
            <p14:xfrm>
              <a:off x="5213247" y="1884989"/>
              <a:ext cx="190800" cy="174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8847" y="1870736"/>
                <a:ext cx="218880" cy="4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/>
              <p14:cNvContentPartPr/>
              <p14:nvPr/>
            </p14:nvContentPartPr>
            <p14:xfrm>
              <a:off x="5438607" y="1876349"/>
              <a:ext cx="112860" cy="1778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24230" y="1861978"/>
                <a:ext cx="140895" cy="20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/>
              <p14:cNvContentPartPr/>
              <p14:nvPr/>
            </p14:nvContentPartPr>
            <p14:xfrm>
              <a:off x="3713847" y="1949969"/>
              <a:ext cx="294840" cy="1821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99447" y="1935569"/>
                <a:ext cx="3229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/>
              <p14:cNvContentPartPr/>
              <p14:nvPr/>
            </p14:nvContentPartPr>
            <p14:xfrm>
              <a:off x="220947" y="212069"/>
              <a:ext cx="8672040" cy="1179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547" y="197669"/>
                <a:ext cx="8700120" cy="12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3027" y="160229"/>
              <a:ext cx="5478120" cy="59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062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212069"/>
              <a:ext cx="8672040" cy="117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97669"/>
                <a:ext cx="8700120" cy="12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584995" y="1265374"/>
              <a:ext cx="1183320" cy="10143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0595" y="1250977"/>
                <a:ext cx="1211400" cy="104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147287" y="2383409"/>
              <a:ext cx="788760" cy="325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2887" y="2369009"/>
                <a:ext cx="8168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3614127" y="2526509"/>
              <a:ext cx="290520" cy="260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9745" y="2512129"/>
                <a:ext cx="318565" cy="288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2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3027" y="160229"/>
              <a:ext cx="5488920" cy="59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17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212069"/>
              <a:ext cx="8672400" cy="82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97669"/>
                <a:ext cx="8700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88947" y="821189"/>
              <a:ext cx="4960440" cy="401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547" y="806789"/>
                <a:ext cx="49885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474547" y="884189"/>
              <a:ext cx="1260000" cy="407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0147" y="869789"/>
                <a:ext cx="1288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1057587" y="897149"/>
              <a:ext cx="1369440" cy="351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187" y="882749"/>
                <a:ext cx="1397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1672647" y="1508069"/>
              <a:ext cx="225900" cy="988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8258" y="1493674"/>
                <a:ext cx="253958" cy="101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1538367" y="2738729"/>
              <a:ext cx="711000" cy="3339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3967" y="2724337"/>
                <a:ext cx="739080" cy="361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9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8947" y="212429"/>
              <a:ext cx="8204400" cy="107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547" y="198029"/>
                <a:ext cx="823248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160229"/>
              <a:ext cx="4992840" cy="594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45829"/>
                <a:ext cx="50209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873067" y="888509"/>
              <a:ext cx="351720" cy="103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8667" y="874114"/>
                <a:ext cx="379800" cy="106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73067" y="2179649"/>
              <a:ext cx="424800" cy="273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8679" y="2165268"/>
                <a:ext cx="452856" cy="301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3027" y="160229"/>
              <a:ext cx="5488920" cy="59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17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212069"/>
              <a:ext cx="8672400" cy="82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97669"/>
                <a:ext cx="8700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697547" y="2080109"/>
              <a:ext cx="34920" cy="999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147" y="2065735"/>
                <a:ext cx="63000" cy="127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684587" y="1971749"/>
              <a:ext cx="34920" cy="174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0187" y="1957496"/>
                <a:ext cx="63000" cy="4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4771347" y="2071469"/>
              <a:ext cx="169200" cy="1085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6947" y="2057093"/>
                <a:ext cx="197280" cy="13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5512227" y="1884989"/>
              <a:ext cx="156240" cy="2514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7860" y="1870599"/>
                <a:ext cx="184255" cy="2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5720307" y="2028089"/>
              <a:ext cx="180" cy="88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3107" y="2013977"/>
                <a:ext cx="14220" cy="36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5698707" y="2006309"/>
              <a:ext cx="86940" cy="1215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4337" y="1991930"/>
                <a:ext cx="114962" cy="14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4749567" y="2530829"/>
              <a:ext cx="8820" cy="147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5455" y="2516429"/>
                <a:ext cx="36338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4684587" y="2613089"/>
              <a:ext cx="125820" cy="45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0208" y="2599243"/>
                <a:ext cx="153860" cy="3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5005347" y="2500409"/>
              <a:ext cx="99900" cy="2298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0973" y="2486020"/>
                <a:ext cx="127929" cy="25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4974927" y="2730089"/>
              <a:ext cx="212580" cy="45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0539" y="2716243"/>
                <a:ext cx="240636" cy="3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766887" y="1391069"/>
              <a:ext cx="3796560" cy="1438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488" y="1376673"/>
                <a:ext cx="3824637" cy="1466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688947" y="821189"/>
              <a:ext cx="3176668" cy="267893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549" y="806805"/>
                <a:ext cx="3204745" cy="29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1427149" y="861534"/>
              <a:ext cx="1212201" cy="261207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12752" y="847142"/>
                <a:ext cx="1240275" cy="28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169867" y="1971749"/>
              <a:ext cx="195120" cy="186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5467" y="1957349"/>
                <a:ext cx="22320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160229"/>
              <a:ext cx="5564880" cy="38399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45830"/>
                <a:ext cx="5592960" cy="3868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214447" y="1230689"/>
              <a:ext cx="567900" cy="76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052" y="1216296"/>
                <a:ext cx="595971" cy="795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3722487" y="1655309"/>
              <a:ext cx="923220" cy="8235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8095" y="1641278"/>
                <a:ext cx="951284" cy="851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1083327" y="4095209"/>
              <a:ext cx="1248300" cy="39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929" y="4080809"/>
                <a:ext cx="1276376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4186167" y="4021589"/>
              <a:ext cx="1235340" cy="65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1769" y="4007189"/>
                <a:ext cx="1263416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3027" y="160229"/>
              <a:ext cx="5488920" cy="59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627" y="145829"/>
                <a:ext cx="5517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0947" y="212069"/>
              <a:ext cx="8672400" cy="82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" y="197669"/>
                <a:ext cx="8700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697547" y="2080109"/>
              <a:ext cx="34920" cy="999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147" y="2065735"/>
                <a:ext cx="63000" cy="127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684587" y="1971749"/>
              <a:ext cx="34920" cy="174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0187" y="1957496"/>
                <a:ext cx="63000" cy="4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4771347" y="2071469"/>
              <a:ext cx="169200" cy="1085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6947" y="2057093"/>
                <a:ext cx="197280" cy="13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5512227" y="1884989"/>
              <a:ext cx="156240" cy="2514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7860" y="1870599"/>
                <a:ext cx="184255" cy="2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5720307" y="2028089"/>
              <a:ext cx="180" cy="88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3107" y="2013977"/>
                <a:ext cx="14220" cy="36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5698707" y="2006309"/>
              <a:ext cx="86940" cy="1215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4337" y="1991930"/>
                <a:ext cx="114962" cy="14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4749567" y="2530829"/>
              <a:ext cx="8820" cy="147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5455" y="2516429"/>
                <a:ext cx="36338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4684587" y="2613089"/>
              <a:ext cx="125820" cy="45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0208" y="2599243"/>
                <a:ext cx="153860" cy="3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5005347" y="2500409"/>
              <a:ext cx="99900" cy="2298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0973" y="2486020"/>
                <a:ext cx="127929" cy="25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4974927" y="2730089"/>
              <a:ext cx="212580" cy="45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0539" y="2716243"/>
                <a:ext cx="240636" cy="3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766887" y="1391069"/>
              <a:ext cx="3796560" cy="1438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488" y="1376673"/>
                <a:ext cx="3824637" cy="1466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688947" y="821189"/>
              <a:ext cx="3176668" cy="267893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549" y="806805"/>
                <a:ext cx="3204745" cy="29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1427149" y="861534"/>
              <a:ext cx="1212201" cy="261207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12752" y="847142"/>
                <a:ext cx="1240275" cy="28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169867" y="1971749"/>
              <a:ext cx="195120" cy="186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5467" y="1957349"/>
                <a:ext cx="22320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7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36</Words>
  <Application>Microsoft Macintosh PowerPoint</Application>
  <PresentationFormat>On-screen Show (16:9)</PresentationFormat>
  <Paragraphs>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76</cp:revision>
  <dcterms:created xsi:type="dcterms:W3CDTF">2017-01-20T18:55:05Z</dcterms:created>
  <dcterms:modified xsi:type="dcterms:W3CDTF">2017-03-03T15:39:21Z</dcterms:modified>
</cp:coreProperties>
</file>