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8"/>
  </p:notesMasterIdLst>
  <p:handoutMasterIdLst>
    <p:handoutMasterId r:id="rId9"/>
  </p:handoutMasterIdLst>
  <p:sldIdLst>
    <p:sldId id="266" r:id="rId4"/>
    <p:sldId id="308" r:id="rId5"/>
    <p:sldId id="290" r:id="rId6"/>
    <p:sldId id="320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08"/>
            <p14:sldId id="290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4545"/>
    <a:srgbClr val="01A2B5"/>
    <a:srgbClr val="5F6C7D"/>
    <a:srgbClr val="4D586B"/>
    <a:srgbClr val="5F6C7E"/>
    <a:srgbClr val="BB4646"/>
    <a:srgbClr val="02A2B5"/>
    <a:srgbClr val="4687AC"/>
    <a:srgbClr val="6A99A8"/>
    <a:srgbClr val="4079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4669" autoAdjust="0"/>
  </p:normalViewPr>
  <p:slideViewPr>
    <p:cSldViewPr snapToGrid="0" snapToObjects="1">
      <p:cViewPr>
        <p:scale>
          <a:sx n="107" d="100"/>
          <a:sy n="107" d="100"/>
        </p:scale>
        <p:origin x="1680" y="3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17:20.636"/>
    </inkml:context>
    <inkml:brush xml:id="br0">
      <inkml:brushProperty name="width" value="0.07938" units="cm"/>
      <inkml:brushProperty name="height" value="0.07938" units="cm"/>
      <inkml:brushProperty name="color" value="#654B3E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  <inkml:brush xml:id="br3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10234 1963 3200,'0'-84'1216,"0"72"-640,12-12-32,-12 12 512,0-12 224,12 12 160,0-12-224,12 0 0,0 0-704,12-12-96,0 24-32,13-13-96,-13 13 0,12 0 32,-11 0 32,11 12-96,-24 12 0,12 0 320,-12 12-96,-12 1-32,0 11-97,-12-12 1,-12 0-64,0 12 64,0 12-128,-12-12-64,-12 0-64,0 0 0,-13-11-64,13 11 64,0-12 0,0-12 32,-1 12-160,13-12-32,12-12-64,0 12 0,12 0 0,0-12 96,0 12-64,12-12-32,12 12 0,1 0 96,11 0 0,0 12 96,0-12-96,0 12 0,1 0 32,11 0 64,-12 0-32,0 1 64,0-1 0,0 0 32,0 12 64,-12-12 32,0 0 256,-12-12 64,0 0-64,12 0 32,-24 0-224,12-12-96,0 0-96,-12 0-96,0 0-64,0 0 32,0 12-672,0-12-320,0 0-2047,0 0-865,0 12-512</inkml:trace>
  <inkml:trace contextRef="#ctx0" brushRef="#br0" timeOffset="1">10270 1771 6528,'0'-12'2464,"-12"12"-1344,12 0-832,0 0 608,0 0-320,0 0-96,0 12 96,12 0 64,-12 0-320,0 12 96,12 25 96,0-13 96,-12 12 96,12 12-321,0 0-127,0 12-160,0-12-96,0 12 96,0-11 64,-12-13-64,12 0-64,-12-24 0,0 13 32,0-25-608,0 0-191,-12 0-1249,12-12-544,-12-12-192,0-12-1120,12-13 960</inkml:trace>
  <inkml:trace contextRef="#ctx0" brushRef="#br1" timeOffset="2">11606 2517 6656,'12'12'2528,"-12"0"-1344,0 12-960,0-24 576,0 24-128,0 0-32,0 1-256,0-1-96,-24 12-160,12-12-96,0 12 0,-12-12-320,12 0-64,-12-12-2080,12 0-2112,0 0 1152</inkml:trace>
  <inkml:trace contextRef="#ctx0" brushRef="#br2" timeOffset="3">12124 2240 4992,'0'-12'1824,"-12"12"-960,12-12-224,12 12 672,-12 0-64,0 0 32,12-12-64,0 0 0,12 12-640,0 0-192,12-12-128,0 12-224,0 0-64,13 12 0,-13-12 0,0 12-960,-12 0-448,25-12-2592,-25 0-1120,0-12 2656</inkml:trace>
  <inkml:trace contextRef="#ctx0" brushRef="#br2" timeOffset="4">12148 2625 4992,'0'0'1824,"0"12"-960,0-12-224,0 0 672,0 0 64,0 0 64,12-12-192,-12-12 32,0 12-704,12-36 160,-12 12 31,0-13 33,12-11 64,-12-12-352,12 12-128,-12-24-160,12 11-64,0 13-32,-12-12 64,12 24-32,0-12 0,0 24-32,0-1 0,-12 13 0,24 12 0,-24 0 0,12 12 0,0 0-64,0 0-64,0 24 160,0 0 32,0 0-64,12 13-96,-12 11 64,12-12 0,-12 12 32,0 0 0,13 0-64,-13 0-64,12 13 32,-12-13 32,12-12-96,-12 12 0,0-12 96,12 0 32,-12-12 32,0 0 0,-12 1-64,13-13-64,-1 0 32,-12 0-32,12-12-96,-12 0 64,0 0-736,0 0-320,0 0-1120,-12 0-447,12-12-1633,0 24-1536,-25-12 2240</inkml:trace>
  <inkml:trace contextRef="#ctx0" brushRef="#br1" timeOffset="5">13039 2385 4096,'12'0'1568,"0"0"-832,12 0 416,-12 12 864,1 0-704,-13 0-256,12 0-352,0 12-160,-12 1-288,12-13-160,-12 12 0,-12 0-64,12 0 64,-24 12-832,11-12-384,1 12-1760,-12 0-1472,12-12 1632</inkml:trace>
  <inkml:trace contextRef="#ctx0" brushRef="#br3" timeOffset="6">14025 2024 4480,'0'0'1664,"0"0"-896,0 0-416,0 0 576,12-12-64,-12 12 128,0 0-64,0-12 0,0 0-512,0-1 160,0 1 160,0-12-96,0 12 0,-12 0-64,12 0 0,-12 12-1,0-12-63,0 0 0,-12 12 96,12 0-224,-24 0 32,12 0-192,-12 0-64,0 12 0,12 12-32,-24 0-160,23-12 32,-11 12 0,12 1 0,0-13-96,0 12 0,12 0-32,12-12 96,-12 12 0,24 0 32,0-12-96,12 0 64,0-12 32,0 12 64,0 0-32,13-12-32,-1 0-64,-12 12-32,12-12 128,-12 12 32,12-12 0,-12 12-64,0-12-64,0 12 32,-12 0 32,0 0 64,0 0-32,0 0 64,-12 0 128,-12 12 192,12-11-32,-12 11 32,0 0-160,0 0-96,0 0 64,-12 0 0,0-12-96,12 12-32,-12-12-96,0 0-32,0-12 32,0 12 0,0-12-992,-12 0-384,11 0-1919,13 0-737</inkml:trace>
  <inkml:trace contextRef="#ctx0" brushRef="#br1" timeOffset="7">14351 1397 4480,'-12'-24'1664,"0"24"-896,12 24 160,0-24 928,0 0-480,12 12-384,-12 12-576,12-12 0,13 24 96,-1-12-128,0 25 32,12-13-64,0 24 32,0-12 64,0 24 64,0 1-96,0-13-1,-12 12-31,0 0 0,0-12 64,-12 1 64,-12 11-32,0-12 32,-24 0-64,12-12-32,-12 0-32,0 1 0,0-1-288,0-12-32,0 0-64,12-12 64,-12 0-96,12-12-64,0 12-512,12-24-224,0 12-1984,0 0-799,0-24-1025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18:36.657"/>
    </inkml:context>
    <inkml:brush xml:id="br0">
      <inkml:brushProperty name="width" value="0.07938" units="cm"/>
      <inkml:brushProperty name="height" value="0.07938" units="cm"/>
      <inkml:brushProperty name="color" value="#DB724D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5817 7948 4736,'-37'0'1824,"37"0"-960,-18 0-160,18 0 736</inkml:trace>
  <inkml:trace contextRef="#ctx0" brushRef="#br0" timeOffset="1">5771 7949 11552,'10'0'1216,"8"0"-640,-8 0-96,8 0-64,1 0-64,8-9-32,1 9-192,0 0-32,9-10-32,-9 10-64,9-9 32,1 9 32,-1-9 32,-10 9 32,1-10 64,-9 10 96,-1 0-64,1 0-64,-1 0 127,-8 0 65,-1 0-128,-9 0-64,9 0 0,-9 0-32,0 0-160,9 0 32,-9 0-64,0 0 0,0 0-1151,0 0-513,0 0-5280,-9 10 2752</inkml:trace>
  <inkml:trace contextRef="#ctx0" brushRef="#br0" timeOffset="2">6012 7939 4352,'-9'0'1664,"9"0"-896,0 0 160,0 0 800,0 0-640,0 0-224,0 9-32,0 1 0,9-1-416,-9 0 256,0 10 160,10 9 32,-10 0 63,0-1-159,0 1-96,9 10 0,-9-1-32,0 0-288,10-10-64,-10 11 128,0-11 96,0-8-128,9-1-64,-9 1-96,0 0-64,9-10-96,-9 0 32,0 10-64,0-10 64,0 0-64,0 1 64,0-1-480,0-9-160,0 0-1888,9-9-4479</inkml:trace>
  <inkml:trace contextRef="#ctx0" brushRef="#br1" timeOffset="3">6569 7921 3328,'0'0'1216,"0"-10"-640,9 10 384,-9 0 672,0 0-160,0 0 0,0 0-128,0 0-64,-9 10-128,0-10 0,0 0-161,-1 0-31,1 0-128,0 0-32,-10 0-320,1 9-64,9-9-160,-10 0 0,10 0-160,0 0-64,-1 9-160,1-9-64,0 0 160,9 0 160,-10 9-128,10-9 0,0 0 0,0 10 0,0-10-96,0 0 64,0 9-32,0-9 0,0 9 64,0 0 0,0 1 64,0 18 32,0 0-32,0-1 32,0 10 0,0 1 96,0-1-96,0 0 0,0 0-32,0 0 32,0-9-64,0 9 64,0 0 64,0-19 128,10 10-128,-10-9-96,0-10-32,9 0-32,-9 0 64,9 1 32,1-10-32,-1 0-64,0 9-64,0-9 32,1 0 32,8 0 64,-9-9-384,0-1-96,-9 10-800,19 0-320,-10 0-2175,1 10-2785</inkml:trace>
  <inkml:trace contextRef="#ctx0" brushRef="#br2" timeOffset="4">6857 8190 4096,'-9'-10'1568,"9"10"-832,0-9-288,0 9 480,0 0 32,0-9 128,0 9-224,-10-9-128,10 9-416,-9 0 224,0 0 160,-1 0-160,-8 9 32,9-9-64,-10 18 64,0 1-128,1-1 64,9 10-225,-10-9-95,10 9-192,9-10 0,0 1-64,0-1 0,9 1 0,10-10 1,-10 1 63,9-10 63,1 0-382,0-10-97,-1 1-32,1 0 32,-10-1 256,0-8 128,1 9 0,-1-10 0,0 1 32,-9 8 64,0-9 32,0 10 32,0 9 0,0-9-64,0 9 32,-9 0 0,9 9 96,0 0-32,0 10 0,9-9-32,0 8-160,1 1 32,-1-10-64,10 9-64,8-8-1600,-8-1-704,9 0-1376</inkml:trace>
  <inkml:trace contextRef="#ctx0" brushRef="#br1" timeOffset="5">7107 8375 6784,'-9'0'2528,"9"10"-1344,9-1-544,-9-9 768,0 9-576,10 1-128,-10-1-96,9 9 0,0 1-320,1 0 32,-10 9 96,-10-10-161,10 1-63,0-1-32,-9 1 32,9-10-160,0 0-96,0 1-1599,-9-10-641,9 0-1952</inkml:trace>
  <inkml:trace contextRef="#ctx0" brushRef="#br2" timeOffset="6">7255 8004 5504,'-18'-9'2112,"18"-1"-1152,0 1-64,9 9 800,-9 0-448,0 0-160,9-9-256,-9 9-96,10 0-384,-1 9 224,-9 0 63,9 1 33,-9 18 64,10 0-128,-10-1 0,0 10-256,0 1-64,0-11-96,0 10-32,0-18-96,0 9 32,9-10-128,0-8 0,-9 8 96,9-18 96,10 9-224,-1-18 0,-8 9-160,9 0 64,-1-9-192,1 0-32,-1-10 0,1 10 64,-10-1 128,9 1 96,-8 9 64,8-9 96,-8 9-32,-1 9-32,0 0 96,0 1 64,-9 8 128,0-8 224,-9-1 128,9 0-32,-9 10-64,0-10-96,-10 0-32,10 0-160,-10 1 0,-9-10-160,10 0 0,-1 9-192,1-9 0,-1 0-1376,10-9-608,-1 9-2463</inkml:trace>
  <inkml:trace contextRef="#ctx0" brushRef="#br1" timeOffset="7">7747 7985 8448,'-9'-9'3168,"9"9"-1728,0 0-1184,0-9 768,9 9-576,-9 0-160,10-9-256,8 9-32,1 0 0,-1 0 64,1 0 32,-1 0-128,1 0 32,-1 9 0,1-9 64,-10 0 320,10 9 224,-10-9 447,0 0-127,-9 9 0,9 1-160,-9 9-96,0-1-224,0 1-32,-9-1-256,9 1-96,0-1 96,0 10 128,0 0-96,0 0-32,0-1 0,0 1 32,0 0-96,0 0 0,9-10-32,1 10 32,-10-9-64,9 9 64,-9-10 0,9 1 96,-9 8-160,10-17-96,-10 8 160,0-9 96,9 1-192,-9-1 32,0 1 160,-9-10 192,9 9-64,-10-9 64,-8 0-224,8-9-32,-8 9 0,9 0 0,-10 0-64,1 0-64,-1 0-128,10 0 0,-1 0-448,1 0-96,0-10-3040,9 10-1343,0 0-609</inkml:trace>
  <inkml:trace contextRef="#ctx0" brushRef="#br1" timeOffset="8">8350 8282 6784,'-27'-18'2624,"27"27"-1408,0-18-448,0 9 864,0 0-704,9 0-192,0 0-448,10 0-128,-1 0-96,10-10-64,9 10 32,0 10-128,0-10 64,0 0 32,0 0 0,10 0 0,-10 0 64,0-10-32,0 10-32,0-9 32,-9 9 32,0 0-32,-9 0-32,-1 0 32,1 0-32,-10 0 64,0 0 32,0 0-32,1 0-608,-10 0-288,9 9-3296</inkml:trace>
  <inkml:trace contextRef="#ctx0" brushRef="#br1" timeOffset="9">8499 8144 5248,'10'-10'2016,"-10"10"-1088,9 0-96,-9 0 736,0 0-64,0 0 32,0 0-64,0 0-33,-9 0-799,-1 10 64,1-10-32,-1 9-96,-8 0 64,-1 1-224,1-1-96,-1 0-96,1 0 0,8 1-128,-8 8-64,8 1-160,1-10-64,9 1 96,0 8 96,9-9 32,1 1 64,8-1-128,1 0-64,0 0-160,-1 1-64,1-1-192,-1-9-32,-9 9-320,10-9-160,-9 9-1023,-1-9-353,0 0-1504,0 0-832,-9 0 2272</inkml:trace>
  <inkml:trace contextRef="#ctx0" brushRef="#br0" timeOffset="10">9185 7921 7424,'-9'-10'2816,"9"10"-1536,0 0-448,0 0 928,0 0-448,0 0 95,9 0-575,9 0-480,1 0-224,9 0-96,9 0-32,0 0 64,0 0-96,0 0 0,10 0 32,-10 0 64,-9 0-96,0 0 0,-10 0 96,1 0 32,-10 0-256,1 0-64,-1 0-512,0 0-159,-9 0-545,0 0-128,0 0-3040</inkml:trace>
  <inkml:trace contextRef="#ctx0" brushRef="#br0" timeOffset="11">9361 7958 5888,'-9'0'2176,"9"0"-1152,0 0-352,0 0 704,9 9-192,-9 0-64,10-9-128,-10 9-64,9 10-512,0 9 96,-9 0 127,0 0-63,9-1 32,-9 11-32,0-1-64,0 0-64,0 0-32,0-9-32,0 9 0,0 0-64,0 0 32,10-9-192,-10-1-32,9-8 0,-9-1 0,9 1-64,-9-9-64,10-1-128,-10-9 0,9 0-4032,0 0-1663</inkml:trace>
  <inkml:trace contextRef="#ctx0" brushRef="#br1" timeOffset="12">9936 7902 4864,'0'0'1824,"0"0"-960,0 0 32,0 0 800,0 0-224,0 0-64,0 0-192,-9 9 32,9-9-672,-10 0 159,1 0 129,0 0 0,-10 0 128,1 0-416,-1 0-96,0 0-352,1 0-96,-1-9-32,1 9 0,-1 0 0,10 0 0,0 9-96,0-9 64,9 0-32,0 10-64,0-10 96,9 9 64,-9-9 0,9 9-32,-9 0 32,9 10-32,-9-1-96,0 11 64,0-2 32,0 10 64,0 0 32,0 1 96,0-1-96,0 0 0,0 0 96,0-9 32,0-1 32,0 1 0,0 10-64,0-11 32,10-8-128,-1-1-64,-9 1 0,9-10 32,0 0-96,10 0-64,-10-9 128,0 10 32,10-10-96,-9 0 32,8 0-64,1 0 0,-10 0-224,9 9-128,-8-9-1472,-1 0-608,10 0-2879</inkml:trace>
  <inkml:trace contextRef="#ctx0" brushRef="#br2" timeOffset="13">10169 8181 7040,'-10'-10'2624,"10"10"-1408,0-9-288,0 9 896,0 0-576,0-9-224,0 9-129,0-9-31,0 9-448,-9-10 96,9 1 64,-9 0-64,0 9 96,-1 0-256,1 9-128,0-9-128,-10 9 0,10 10-64,-10-10 64,10 19-128,0 0 0,-1-1-32,1 2 0,9-11 0,0 1 0,9-1-96,1 1-32,-1-10-352,9-9-96,1 0 96,-9 0 96,-1-9 96,9 9 64,-8-19 192,-1 10 32,0-10 64,0 1 0,-9 9 64,0-10 96,10 9 128,-10 1 64,0 0-96,0 9 0,9-9-32,-9 9 96,0 18 256,0 1-320,0 0-128,9-1-160,0 1 0,1 8-480,9-8-128,-10-10-2080,9 0-927,1 1-865</inkml:trace>
  <inkml:trace contextRef="#ctx0" brushRef="#br1" timeOffset="14">10400 8366 6272,'0'0'2368,"0"0"-1280,0 19 64,18-19 960,-18 19-288,19-1-97</inkml:trace>
  <inkml:trace contextRef="#ctx0" brushRef="#br1" timeOffset="15">10428 8431 18175,'0'27'928,"0"1"-224,0-9-480,0 9-160,0-10-416,-10-8-96,10-1-2176,10 0-3775</inkml:trace>
  <inkml:trace contextRef="#ctx0" brushRef="#br2" timeOffset="16">10660 7921 8320,'0'-19'3168,"0"19"-1728,0 0-832,0 0 928,0 0-608,0 9-129,0 1-63,9 8 0,-9 1-384,0 18 128,0 0 160,0 9 0,0 1 0,-9-10-256,9 9-160,0 1 0,0-10 0,9-9-32,-9-10 32,0 1-128,9-10 0,1-9 32,-1 0 0,0 0-64,1-19-64,-1 10-128,9-9 0,1-1-160,-1 10 32,1 0 64,0-1 32,-1 10 96,-8-9 96,8 18-64,1-9 0,-10 10 32,0-1 0,10-9 0,-19 9 0,0 0 64,0 10 32,0-10 96,-10 0 96,1 10 64,-9-19 32,-1 19-192,-9-19-128,10 9 96,-1-9 32,-9 0-640,10 0-256,-1-9-1408,10-1-640,-10 1-1887,10 0-1729</inkml:trace>
  <inkml:trace contextRef="#ctx0" brushRef="#br1" timeOffset="17">11059 7912 5888,'-9'-19'2272,"-10"19"-1216,19 0-96,0-9 832,9 9-768,-9-9-224,10 9-320,-1-10-64,10 10-224,-10-9-128,9 9 32,10 0 64,0 0 64,-9 0 96,-1 0 32,1 9 191,-10-9 33,10 10-32,-10-10 64,0 9 32,-9 0 0,10-9-160,-10 10 32,0 8-288,0-9-128,9 10 64,-9-1 32,0 19 64,0-8 64,0 8-96,0 9-64,0 0 64,0-9 0,-9 0-96,9-8-32,0 8 96,0 0 32,0 0-96,0 0-32,0-9 32,0-1 0,0-8 0,0 0 0,0-10-64,0 10 32,0-10 64,-10-9 128,10 9-64,-9-9 32,0 0-224,-10 0-32,10-9 64,-10 9 32,1 0-192,-1-9-64,1 9-1696,-1 0-704,-9 9-3839</inkml:trace>
  <inkml:trace contextRef="#ctx0" brushRef="#br1" timeOffset="18">11551 8143 7808,'-10'0'2880,"10"0"-1536,10 0-992,-1 0 672,0 0-608,10 10-160,8-10-320,1 0-32,10 0-2080,8 0-864,0 0-160,-9 0 0</inkml:trace>
  <inkml:trace contextRef="#ctx0" brushRef="#br1" timeOffset="19">11680 7976 6400,'0'-9'2368,"0"9"-1280,0 0-416,0 0 704,0 0-192,0 9 32,0-9-224,9 9-32,-9 1-545,0 18 33,0 0 64,0-10 160,0 1 64,0 8-192,0-8 0,0 9-256,0-10-96,0 10 32,0-9-192,10-10-32,-10 9-288,0-8-64,0-10-1440,0 9-639,0 0-6145,0-27 4320</inkml:trace>
  <inkml:trace contextRef="#ctx0" brushRef="#br1" timeOffset="20">12171 8403 7808,'-9'-9'2976,"18"9"-1600,1 0-832,-1 0 864,0 0-672,10 0-160,9 0-352,-10 0-160,19 0-32,1 0 32,-1 0 32,0 0-32,0 0-64,0 0-64,1 0 32,-11 0-32,1 0-64,0 9-1408,-19-9-544</inkml:trace>
  <inkml:trace contextRef="#ctx0" brushRef="#br1" timeOffset="21">12255 8134 6144,'-18'0'2368,"18"0"-1280,-9 0 192,9 0 1120,0 0-736,9 0 223,-9-9-703,18-1-640,-8-8-192,-1 9-128,1-10-32,-1 1 32,9-10-64,-8 9 0,-1 0-192,0 1 32,0-1-64,1 10 0,-1-9 128,0 8-96,-9 1-64,10 9 128,-1 0 32,-9 0 0,0 9 32,9 1 128,-9-1 128,-9 9-64,9 10 0,0 0-32,0 9 64,0 0-32,0 0 64,-9 1-128,9-10-64,0 9 0,0-10 32,0-8-32,9 9 64,-9-10-128,9 1 0,1-1-96,-10 1-32,9-10 32,0 1 64,-9-1-32,9-9 64,-9 0-576,0 0-128,0 0-1344,-9 0-544,9 0-1983,-9 0-2017,0 0 2272</inkml:trace>
  <inkml:trace contextRef="#ctx0" brushRef="#br0" timeOffset="22">5818 9080 6400,'-10'0'2368,"1"-19"-1280,9 29-416,0-10 800,0 0-416,9 0-128,1-10-160,-1 10-128,0 0-320,10 0-64,8 0 64,1 0-192,10 0-65,-1 0 33,-10 0 0,20-9-32,-10 0-64,0 9 32,1-10-32,-11 10 0,-8-9 64,9 9-32,-19 0 64,0-9 64,0 9 128,1 0-64,-10 0-64,0-9-64,0 9-96,0 0-128,-10 0 0,10-10-1407,0 10-673,-9 10-2176</inkml:trace>
  <inkml:trace contextRef="#ctx0" brushRef="#br0" timeOffset="23">6068 9089 5120,'-9'0'1920,"9"0"-1024,0-9-128,0 9 768,9 0-480,-9 0-128,9 0-128,-9 0 32,9 0-448,1 0 192,-10 0 160,0 9 32,9-9 95,-9 10-127,0-1 0,0 10-32,0-1 32,0 1-224,0 18-32,0-9-224,0 9 0,0 0-96,0 0 0,9 0-32,-9-9 0,0 0 0,0 0 0,9-10-64,-9 1-64,0 0 32,0-10 32,10 0-96,-10-9-64,9 0-1216,0-9-544,1 9-2751,8-19-2369,-9 1 2464</inkml:trace>
  <inkml:trace contextRef="#ctx0" brushRef="#br1" timeOffset="24">6699 8987 3840,'10'-9'1472,"-10"9"-768,9 0 96,-9 0 640,9 0-288,-9 0-32,9 0 0,1 0 64,-10 0-640,9 0 416,-9 0 128,-9 0 127,9 0 65,-10 0-160,1 9-32,0-9-352,-10 0-96,1 0-128,-10 0 0,0 10-192,9-10-128,-8 0-96,-1 0 0,9 0-64,0 0-32,1 0-64,9 0 32,-1 0-32,10 9 0,-9-9 64,9 9 64,0-9-32,0 9-32,0 1-64,0-1-32,9 0-32,-9 0 96,0-9 0,10 19 96,-10-1-96,0 1 0,9 0 32,-9 18 64,0 0-32,-9 9-32,9 0 96,0-9 0,-10 1-32,10-1-64,0-9 96,0-1 0,0 1-128,10-9-32,-1-1 96,-9-8 32,18 8 0,-8-18 32,9 9-128,-1-9-64,10 0 64,-10 0 64,1 0-64,-1 0-64,1-9-1440,-9 9-640,8 0-2559,-9 0-2305,-9 0 2496</inkml:trace>
  <inkml:trace contextRef="#ctx0" brushRef="#br2" timeOffset="25">6828 9136 5632,'0'-18'2176,"0"18"-1152,0-10-64,0 1 832,10 9-416,-10 0-128,0 0-192,0-10-32,9 10-545,-9 0 65,0 0 96,0 10 64,0-1 64,9 1-64,-9 8-64,0 10-64,0 9-32,9-9-384,-9 9-64,0-9-32,10 9 32,-10-19-32,0 10 32,0-9-64,9-1 64,0-9-64,-9 1-32,10-10 32,-1 0-32,0-10-96,1 1 64,8 0-320,1 0-96,-10-10-64,10 10 64,-10-1 96,0 1 160,10 9 96,-10-9 64,0 9 32,1 0 0,-1 0-96,0 0 0,0 9 128,-9 0 96,0 1 160,0-1 64,0 0 32,0 1 64,-9 8 128,0-9-192,-10 1 32,-8-1-256,8 0-32,0 0-64,1-9 32,-1 10-640,10-10-256,0-10-2400,-1 1-1055,10 0-897</inkml:trace>
  <inkml:trace contextRef="#ctx0" brushRef="#br1" timeOffset="26">7218 9386 8064,'0'0'2976,"0"9"-1600,10 1-544,-1-1 928,-9-9-512,9 18-65,-9-8-415,10 8-96,-10 1-384,0 0-32,0-1-32,-10 1-96,10 0-96,-9-10-704,9 0-352,0-9-2879,9 0-2593,-9 0 2016</inkml:trace>
  <inkml:trace contextRef="#ctx0" brushRef="#br2" timeOffset="27">7691 9247 8704,'0'-19'3328,"0"19"-1792,0-9-1024,0 9 928,0-9-193,0 9-31,0-10-320,0 10-96,0-9-448,-9 0 128,0 9 160,0-9-64,-1 9-32,1 0-288,-19 9-96,9 0-96,1 10-64,-1 9 32,1 0-32,9-10 0,-10 10 0,19-10-160,-9 10 32,9-9-288,9 0-128,0-10-224,10-9 0,-10 0 0,10-9-32,-1 9 32,-9-10 96,10 1 288,-10 0 193,1-10 159,-1 10 95,0-10 257,1 1 96,-1 8-64,-9 1 32,9 0-32,-9 0 96,9 18 480,-9 0-320,0 0-64,0 1-256,10-1-128,-10 9-64,0 1-96,9 0-64,0-1 32,0-8-832,10-1-352,0 0-1855,-1-9-769,10-9-512</inkml:trace>
  <inkml:trace contextRef="#ctx0" brushRef="#br1" timeOffset="28">7840 8969 9728,'-9'-10'3584,"0"10"-1920,9 0-1440,0 0 736,9 0-449,0 0-127,0 0-320,1 10-96,9-10 0,-1 0 64,10 0 64,-10 9-32,10-9-64,-10 0 32,1 0 32,0 0 32,-10 0 96,10 0 96,-10 0 64,0 0-96,0 0-96,-9 0 64,10 0 64,-1 9-64,-9-9 32,0 19-160,0-10 0,9 10 96,-9-10 32,0 19-32,0-1-32,0 1 32,-9 9 32,9 0-32,0 10-32,0-1-96,0-18-64,9 9 32,1-9 32,-10 0-32,9 0-32,-9-10 96,9 1 0,-9-1 96,0-8 96,0 8 160,0-9 32,0-9-192,-9 10-32,-10-10 0,10 0 0,-10 0-224,1 0 0,-1 0-384,1 0-160,-1 0-1600,0 9-672,1-9-3071</inkml:trace>
  <inkml:trace contextRef="#ctx0" brushRef="#br1" timeOffset="29">8499 9201 7040,'-29'-10'2624,"20"10"-1408,0-9-352,9 9 928,0 0-448,0 0-32,9 0-705,0 0-287,10 0-192,9 0-32,9 0 0,0 0-32,0 0 32,10 0-128,-1 0-64,-9 0 64,10 0 0,-11 0 32,2 9 0,-10-9 0,-1 0 64,1 0 32,-19 10 32,10-10 0,-10 0 0,1 0-64,-1 0 32,0 0-128,-9-10 0,9 10-2079,-9 0-897,10 0-1376</inkml:trace>
  <inkml:trace contextRef="#ctx0" brushRef="#br1" timeOffset="30">8666 9024 5888,'0'0'2176,"0"0"-1152,0 9-128,0-9 864,0 9-192,-9 1-32,9-10-320,-10 9-97,-8 0-639,-1 1 128,0-1 128,1 0-320,-1 0-128,1 10-128,-10-10-32,9 10-64,10-10 32,-1 0-128,1 1-64,9 8 64,0-9 0,9 10 32,10 0 0,-9-10 0,8 10 0,10-10-160,-9 0 32,-1 0-288,1 1-64,-10-1-672,0 0-287,1-9-1345,-1 9-576,-9-9-256</inkml:trace>
  <inkml:trace contextRef="#ctx0" brushRef="#br0" timeOffset="31">9305 9043 7040,'-19'0'2624,"10"0"-1408,9-19-224,0 19 1024,0-9-704,0 9-256,9 0-417,1 0-159,-1-9-288,19 9 0,0 0 32,0 0-192,-1 0-64,20 0 0,-10 0 64,-9 0 0,9 0 64,-9 0-224,-10 0 32,1 0 96,-10 0 64,10 0-96,-19 0 32,9-10-1056,-9 10-415,0 0-1249,0 0-448,0 0-288</inkml:trace>
  <inkml:trace contextRef="#ctx0" brushRef="#br0" timeOffset="32">9481 9033 7424,'0'9'2816,"0"-9"-1536,0 10-640,0-1 768,0-9-224,10 9-64,-10 10 95,9-1 1,-9 1-640,9 9 96,1 9 64,-10 0-96,0 0-64,9-9-256,-9 9-128,0 0-32,9-9 32,-9 0-96,0-9 0,0-1-96,9 1-32,-9-10-1536,0-9-608,10 9-3551</inkml:trace>
  <inkml:trace contextRef="#ctx0" brushRef="#br1" timeOffset="33">10011 8950 4480,'18'-9'1760,"-18"9"-960,9 9-32,1-9 768,-10 0-64,9 0 0,-9 0-192,0 0-64,0 0-672,0 0 320,0 0 159,0 0-31,-9 0 64,9 9-320,-10-9-64,-8 0-192,-1 10-32,1-10-128,9 0 32,-10 9-256,0-9-64,1 0-96,8 0 0,1 9 64,0-9 0,9 0-96,-9 0 0,9 10 64,0-10 64,0 9-64,0-9-64,0 9 64,9 10 64,-9-10 128,0 9 64,0-8-192,0 17-64,0-8 64,0 18 32,-9 0 128,9 0 32,0 10-96,0-10-96,-10-10 64,10 2 64,0-2-64,10-8-64,-10 9-96,9-10 32,0 1 32,-9-1 0,9-8-96,1-1 64,8 0 160,-9-9 64,10 9-160,-9-9-64,8-9-288,1 9-64,-1-9-704,-9 9-256,10 0-1280,-10-9-543,10 9-1665</inkml:trace>
  <inkml:trace contextRef="#ctx0" brushRef="#br2" timeOffset="34">10159 9042 7424,'-10'-9'2816,"10"0"-1536,0 0-448,0 9 1280,10 9-832,-10-9-289,9 9-191,0 0-480,0 10 320,1-10 192,-10 10-96,0 9-32,9 0-256,-18-1-32,9 10-256,9 1-32,-9-1 0,0-10 0,10 1-64,-10-9-64,0-1 96,9 1 0,0-19-32,10 0-128,-10 0 32,9 0-128,1-9 32,-10-1-288,10 1-128,9 0 64,-10-1 32,-9 1 288,10 0 64,-10 9 96,10-9 0,-10 9 0,1 9 0,-10-9 0,9 9 64,-9 0 96,0 1 128,-9-1 64,9 0 32,-10 1 0,1-1-64,-10-9-32,10 18-160,-10-18-32,1 10 32,-1-10 0,10 0-160,-10 0-32,10 0-1248,0 0-544,0-10-2047,9 10-865,0-9 544</inkml:trace>
  <inkml:trace contextRef="#ctx0" brushRef="#br1" timeOffset="35">10613 9377 8320,'0'9'3072,"0"-9"-1664,19 19-736,-19-10 896,9 0-640,1 1-97,-1 8-159,0-9-32,-9 20-352,-9-11-96,9 1-64,-9-1 0,-1 1 0,1-10-768,0 0-384,18-9-7135,0 0 3071</inkml:trace>
  <inkml:trace contextRef="#ctx0" brushRef="#br2" timeOffset="36">11059 9247 6912,'-10'0'2624,"20"-9"-1408,-10-1-288,0 10 960,0 0-544,0-9-192,0 9-193,-10-9-63,10-1-480,-9 1 32,0 0 0,0 0-32,-1-1 64,-8 10-64,9 0 0,-10 0-160,10 0-96,-10 10-64,0-1 0,1 19-128,9 0 0,-10 0-128,10-1 32,9-8 64,0 0 96,0-1-64,9-9-64,10 1-224,-10-10-64,9 0-192,1-10-64,-9 10-160,8-9-32,-9-9 352,10-1 288,-1 0 128,-8 10 64,-1-9-96,-9-1 64,9 19 160,-9-9 160,0-1 32,9 10 128,-9 0 64,-9 10-32,9-1-32,0 10-32,0-10-96,0 9-32,9 1-160,-9-10-96,10 10-160,-1-10 0,1 10-864,-1-10-352,9 0-2143,-8-9-897,-1 10 480</inkml:trace>
  <inkml:trace contextRef="#ctx0" brushRef="#br1" timeOffset="37">11170 8959 7808,'0'-18'2976,"19"18"-1600,-1-9-1056,1 9 736,-10 0-288,9 0 0,1-10-288,-1 10-64,1 0-224,9 10 0,-10-10 31,10 0 33,-9 0 0,-10 0 0,10 0 64,-1 0 32,-9 0 96,1 0 128,-10 9 96,0-9-160,9 0 32,-9 9-128,0-9 0,0 9-224,9 1-64,-9-1 0,0 0 0,0 10 0,9-1 0,-9-8 64,0 17 32,0 1-32,0 0 32,0 9-192,0 0-32,0 0 0,0 1 64,0-2-32,0 1-32,0-8 32,0 8-32,0-10 64,0 1 32,0-9 32,0-1 64,0 1-160,0-1-32,0-8 64,0-10 32,0 9 160,0-9 96,-9 0-128,9 0-64,-18 0 0,8 0-32,-8 0-64,0 0-64,-1 0-192,0 0-128,1 9-864,8-9-448,-8 0-4351</inkml:trace>
  <inkml:trace contextRef="#ctx0" brushRef="#br1" timeOffset="38">11847 9173 7424,'-18'-9'2816,"18"-1"-1536,0 10-1504,9 0 2400,0 0-864,10 0-640,-1 10-480,1-10-192,18 0-32,0 0 32,0 9-1984,1-9-800,8 0-960</inkml:trace>
  <inkml:trace contextRef="#ctx0" brushRef="#br1" timeOffset="39">11921 9089 6144,'-9'-9'2272,"9"9"-1216,0 0-320,0 0 768,0 0-64,0 9 0,0-9-224,9 10-97,-9-1-639,9 10 64,-9-10 96,10 10-160,-1 8 64,-9-8-192,9 9-32,-9-9-288,0 8-64,10-17-96,-10 8 96,0-9-1280,-10 1-448,10-1-1951,0-9-833,-9 0 896</inkml:trace>
  <inkml:trace contextRef="#ctx0" brushRef="#br1" timeOffset="40">12404 9321 8704,'-19'0'3328,"19"0"-1792,9 0-1792,-9 0 2880,19 0-1249,-10 0-447,10 0-352,9 10-416,-10-10-32,19 0 0,-9 0-160,9 0-32,9 9-192,-17-9 0,17 0-1088,-9 0-383,-9 0-2081,9 0-1824,-18 0 2048</inkml:trace>
  <inkml:trace contextRef="#ctx0" brushRef="#br1" timeOffset="41">12394 9089 9984,'-9'-9'3680,"9"-10"-1984,9 19-1984,1-18 1887,-1 9-895,9-1-320,1-8-256,-1 9-96,10-10 32,-9 10 96,-10-1-224,10 1 0,-10 0 0,0 0 96,1 9 192,-10 0 128,9 9 64,-9-9 96,0 9-32,0 0 32,0 1-64,0 18-32,0-10-96,0 1 32,0 8-128,0 1-64,9 0 0,-9 9-32,0-9 0,9 0 0,-9 9 0,10-18 64,-1 9-32,-9-19 64,9 9-128,0-8-64,-9-1-96,10 0-32,-1 0 64,-9 1 64,9-10-288,-9 0-128,0 0-1440,0 0-640,0-10-2239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18:36.699"/>
    </inkml:context>
    <inkml:brush xml:id="br0">
      <inkml:brushProperty name="width" value="0.07938" units="cm"/>
      <inkml:brushProperty name="height" value="0.07938" units="cm"/>
      <inkml:brushProperty name="color" value="#ACACAC"/>
    </inkml:brush>
    <inkml:brush xml:id="br1">
      <inkml:brushProperty name="width" value="0.07938" units="cm"/>
      <inkml:brushProperty name="height" value="0.07938" units="cm"/>
      <inkml:brushProperty name="color" value="#02A2B5"/>
    </inkml:brush>
    <inkml:brush xml:id="br2">
      <inkml:brushProperty name="width" value="0.07938" units="cm"/>
      <inkml:brushProperty name="height" value="0.07938" units="cm"/>
      <inkml:brushProperty name="color" value="#5F6B7F"/>
    </inkml:brush>
    <inkml:brush xml:id="br3">
      <inkml:brushProperty name="width" value="0.07938" units="cm"/>
      <inkml:brushProperty name="height" value="0.07938" units="cm"/>
      <inkml:brushProperty name="color" value="#654B3E"/>
    </inkml:brush>
    <inkml:brush xml:id="br4">
      <inkml:brushProperty name="width" value="0.07938" units="cm"/>
      <inkml:brushProperty name="height" value="0.07938" units="cm"/>
      <inkml:brushProperty name="color" value="#DB724D"/>
    </inkml:brush>
  </inkml:definitions>
  <inkml:trace contextRef="#ctx0" brushRef="#br0">4853 10522 5376,'0'0'2016,"0"0"-1088,0 0-448,0 12 576,-13-12-160,13 0 0,-12 0-64,0 12-32,0-12-448,-12 0 128,0 0 160,-12 0 64,0 0 64,0 0-161,-12 0 33,12 0 0,0 0 0,-1 0-224,1 0-96,12 0-96,0 0-64,0 0-32,12 0 64,12 0-256,-12 0 0,12 0 0,0 12 32,0-12 96,0 0 96,0 12-128,12 0-96,0-12 96,-12 24 96,12-12 32,0 0 0,0 24-96,0-12-64,-12 13 224,12 11 96,-12-12-96,12 12-64,-12-11-64,0 11-96,12-12 224,-12 12 96,12-12-160,-12 0-96,0 0 96,12 0-32,-12-12 32,0-12-96,0 12-64,0-12 32,0 0-32,0 0 0,0 0 0,0-12-992,0 0-384,0 0-2272,12 0-895,-12-12-129</inkml:trace>
  <inkml:trace contextRef="#ctx0" brushRef="#br0" timeOffset="1">4443 10967 7296,'-24'-12'2720,"24"12"-1472,12-12-896,-12 12 672,12 0-416,0-12-32,12 12-320,0-12-160,1 0-64,23 0-128,-12 12 64,0-12-1088,-12 12-544,12 0-1888</inkml:trace>
  <inkml:trace contextRef="#ctx0" brushRef="#br0" timeOffset="2">4950 11016 6272,'0'-12'2368,"-24"12"-1280,12-12-352,12 12 768,0 0-416,0 0-160,-12 0 32,12 0 96,0 0-577,-12 0 225,12 0 64,-12 0-192,12 12-96,-12 0-64,0 0 32,-1 12-160,1 12-96,0 0-96,12 12-96,-12-11 32,12 11 32,0-12-32,12-12-32,0 0-64,13 1-32,11-25-32,-12-12 96,0-1-224,12 1-64,-12-24 96,-12 0 64,12-12 96,-12 11 32,-12 1 32,0 0 64,0 12-96,-12 0 0,12 12-320,-12 0-96,12 0-1248,0 0-575,0 12-1793,0 12-1248,0 0 2304</inkml:trace>
  <inkml:trace contextRef="#ctx0" brushRef="#br0" timeOffset="3">5166 11064 6784,'0'-12'2624,"12"12"-1408,-12-12-96,0 12 1088,0 0-480,12 0-193,-12 0-703,0 0-256,12 0-352,0 12-96,0 0 64,0 0-32,0 12 64,-12 0-128,12 0 0,-12 13-32,12-13 32,-12 12 0,0-12 32,12-12 0,-12 0 64,0 0 32,12-12 32,-12 0-64,12-12-32,-12 0-96,13-12-64,-1 0 32,0-12 32,0 11-96,12 1-64,0 0-736,0 0-224,12 0-1600,0 12-607,0 0-1345</inkml:trace>
  <inkml:trace contextRef="#ctx0" brushRef="#br0" timeOffset="4">6190 11112 6656,'-12'0'2464,"12"0"-1344,0 0-32,0 0 992,0 0-576,0 0-128,0 0-737,0 0-319,0 0-192,12 0 32,0 0 128,0 0-224,0 0-32,0-12-32,0 0 0,12 0 0,-12 0 64,-12 0 32,0 0 32,0 0-64,0-12 32,-12 24-128,0-12 0,0 0-32,-12 12-64,0 12 224,0-12 160,0 12-64,12 12 64,-12-12-96,-1 24 0,13 0-96,0 0 32,12 0-128,0 1 0,0-1 32,24 0 0,1-12 0,-1 0 64,24 1-32,-12-25-32,12 0-768,0 0-288,0-25-1279,-12 13-609,0-24-896,0-12-704,0 12 2176</inkml:trace>
  <inkml:trace contextRef="#ctx0" brushRef="#br0" timeOffset="5">6466 10943 4480,'-12'0'1664,"12"0"-896,12 0-128,-12 0 672,0 0 0,0 12 64,12 0-96,0 0-32,0 0-672,0 0 224,0 25 96,12-13-65,-12 12 65,12 0-160,-12 0-64,12-12-224,0 12-128,0-12-96,0 0 0,0-12 0,0 0 96,1-12-96,-1 0 32,0-24-96,0 0 64,-12-12-192,12 0-32,0-12 0,-24 12 64,13 0-96,-1-1-64,-12 1-800,12 12-352,-12 0-1344,12 12-575,-12 24-1601</inkml:trace>
  <inkml:trace contextRef="#ctx0" brushRef="#br0" timeOffset="6">7056 11220 8320,'0'-12'3168,"0"0"-1728,25-12-768,-25 12 960,12 0-800,0 0-193,0 0-479,0 0-128,0-12-32,0 12 0,12-12 64,-12 12-96,0-13 0,-12 1 32,12 0 0,0 0 0,-12 12 64,0 0-32,0 0-32,-12 0 96,0 12 0,0 0-128,0 12 32,0 0 64,0 12 96,0 0 0,0 0 0,12 12-32,0 13 0,0-13-64,0 0-64,24 0-64,-12-12 32,12 0 96,12-12 96,0-12-832,0 0-415,-12 0-1505,12-36-608,-12 12-576</inkml:trace>
  <inkml:trace contextRef="#ctx0" brushRef="#br0" timeOffset="7">7477 10847 4224,'0'0'1568,"0"0"-832,0 0-32,12 12 736,-12-12-96,0 12 64,12 13-224,-12-13-64,0 12-640,0 0 352,0 12 128,0 0-129,0 12-95,0-12-288,0-12-128,0 0-32,0 0 32,12-12 192,-12 0 64,12-12-160,0-12 0,1-12-256,11 12-96,-12-24-128,12 12-32,-12-12-384,12 12-160,0-12-160,0 12 0,-12 0-256,12 0-127,-12 12 63,12 0 128,0 0 384,-12 12 224,0 12 320,0-12 96,0 12 224,-12 0 96,0 0 352,0 0 256,12 0-128,-24 12-33,12-12-95,0 12 32,12 0-352,-12-12-64,12 12-64,-12-12 0,12 12-128,0 0-32,0-12-32,0-12 32,12 0 0,0 0 32,-12-12-160,12 0 32,1-12 0,-1 0 0,0 12 64,0-12 32,-12 0-32,12 0 32,-12 0-64,0 0-32,0 12-192,0 0 96,1 0 96,-1 12 32,0 0 64,0 12-128,0 0 0,0 0-32,0 0 0,-12 0 256,12 12 128,0 0-32,0 12 0,0 0-96,-12 0-32,12 0 32,0 0 32,-12 0-96,0 12-32,0-12-32,0 1 32,0-1-64,0 12-32,-12-12 96,0-12 0,0 13-32,0-13 32,-12 0 128,0 0 192,-12-24-96,-1 0 0,1 0-288,12-12 0,-12 0-800,12-12-384</inkml:trace>
  <inkml:trace contextRef="#ctx0" brushRef="#br1" timeOffset="8">9283 10991 4224,'0'-24'1664,"25"24"-896,-25 0-192,0-24 640,24 24-256,-24-24 0</inkml:trace>
  <inkml:trace contextRef="#ctx0" brushRef="#br1" timeOffset="9">9307 10908 11680,'-12'-12'1088,"12"0"-64,-13-1-224,1 13-64,0-12-32,-12 12-65,12 0-127,-12 12-64,0 1-256,0-1-128,0 0 32,0 12 0,0-12 32,12 12 64,-12 0-96,12 0-64,0 0 128,12 12 32,-12-12-64,24 0-96,-12 0 0,12 0-32,0 0 0,12-12 64,0 0-32,0 0 64,0 0-64,0-12-32,0 0 96,0-36 0,0 24-192,0-12 0,0-12 32,1 12 96,-13 0 64,0 0 32,-12 0-64,0 0 32,12 12-64,-12 0-32,0 0 160,0 12 32,0-12 0,0 12-32,-12 12 96,12-12 96,0 24-128,12-12 32,-12 12-96,12 0 64,0 12-64,0-12 0,0 0-96,0 0 32,12 0-64,-12-12-32,1 12-416,11-12-192,-12 0-4895,0-12-2721</inkml:trace>
  <inkml:trace contextRef="#ctx0" brushRef="#br2" timeOffset="10">10078 10967 3712,'0'0'1408,"0"0"-768,0 0-320,0 0 384,0 0 96,12 0 128,0 0 0,-12 0 0,0-12-512,0 12 160,12 0 160,-12 0 160,-12 0 96,12-12-160,0 12-64,-12 0-128,12 0-33,-12 0-191,0 0 0,0 0-128,0 0 0,-12 12-320,0 0-128,0 0 224,12 12 96,-12 0 0,11 1 64,-11-1-128,24 0 0,-12 12-32,12-12 32,12 12-64,0-12-32,13 0 32,-1 12-32,0-12-96,0-12 0,0 0 128,0 0 32,12 0-352,0-12-128,-12 0-864,0-12-383,-12 12-961,12 0-416,-12 0-416</inkml:trace>
  <inkml:trace contextRef="#ctx0" brushRef="#br2" timeOffset="11">9909 11112 6656,'0'0'2528,"12"0"-1344,1 0-832,-1 12 672,0-12-480,12 0-64,0 0-224,0 0-96,0 12-64,24-12-224,-12-12 0,0 12-3040,0 12-1792,0 0 2080</inkml:trace>
  <inkml:trace contextRef="#ctx0" brushRef="#br3" timeOffset="12">10607 10943 4992,'0'-12'1824,"0"12"-960,0-12 128,0 12 768,12 0-160,-12 0 0,12-12-192,-12 12-32,12 12-737,-12-12 65,12 12 32,0 0-32,0 0 32,0 12-96,0 0-96,0 13-160,1 11 0,-1-12-160,0 0 32,-12-12-96,12 12 0,-12-12 32,12 0 96,-12-12-64,0 0-64,0 0 128,0-12 64,0-12-64,0 12 0,0-12-160,0-24-96,0 12-224,0-12-32,0 0 96,12 12 64,0-12-32,0 0 64,12 11 32,0 1 64,0 0-192,0 12 32,0 0-32,12 0-32,0 0 128,1 12 0,-1-12-256,-12 12-64,12 0-96,-12-12-32,0 0-1024,0 12-384,-12 0-3231,-12 0-1953,0-12 3168</inkml:trace>
  <inkml:trace contextRef="#ctx0" brushRef="#br0" timeOffset="13">12124 11027 3456,'0'-12'1312,"0"12"-704,12-12-96,-12 12 576,0 0-32,12 0 96,-12-12-160,0 12 32,0-12-576,0 12 224,0-12 192,0 12-64,-12-12 0,0 12-64,-12-12 0,0 12-289,0 0-95,0-12-64,0 12 32,-1 0-160,1 12-32,0-12-64,0 12-64,0 12-64,0 0-32,12 0 128,0 1 32,0 11 0,12 0-64,0 0 32,12-12-32,-12 0 0,24 0 64,0-12-32,0-12 64,12 0-128,0-24-64,1-12 128,-1 0 32,0 0 0,-12-24 32,12 11-64,-24-11-32,0 12 96,0-12 0,-12 12 32,0-12 64,-12 11 32,12 13 96,-12 0-160,12 12-96,-12 12-128,12 12 32,0 0 96,0 24 32,0 0 32,12 12 64,0 12-32,0-11 0,0 11 32,0 0 96,12 0-64,0-12-64,-12 0 64,12 0 64,-12-12-192,1 1-128,-1-1 64,0 0 32,0 0 0,-12 0-1248,0-12-608,12 12-1599,-12-12-577</inkml:trace>
  <inkml:trace contextRef="#ctx0" brushRef="#br0" timeOffset="14">12629 10967 5504,'0'-12'2112,"0"12"-1152,12 0-64,-12 0 800,0 0-160,0 0 32,0 0-224,0-12-129,0 12-671,0 0 160,0 0 160,0 0 0,0 0 64,0 0-384,0 0-96,0 0-64,-12 12 0,12 0-128,-12 12-96,12-12 0,-12 12-32,12 1-160,0-1 32,0 12 0,12-12 0,0 0 0,0 0 0,0-12 64,12 0 32,0 0-128,0-12 32,0-24 0,0 0 64,1 0-32,-13 0-32,0 0 96,-12-12 64,0-1 0,-12 13 64,0 0-64,-13 0 0,1 0-192,12 12 32,-12 12-160,0 0 32,-12 12-2400,12 12-1024,12 0-2367</inkml:trace>
  <inkml:trace contextRef="#ctx0" brushRef="#br4" timeOffset="15">6586 11859 4864,'0'0'1824,"0"0"-960,0 0 32,0 0 800,0 0-448,0 0-64,0 0-224,0 0 32,12 0-544,-12 0 224,0 0 96,0 0-33,0 0 1,0 0-96,0 0-32,0 0-192,0 0 0,0 0-256,0-12-96,0 12 160,0-12 96,-12 12-96,12-13 32,-12 1-160,0 0 0,-12 12-32,12-12-64,0 12 96,0-12 64,0 12-64,-12 0 0,12 12-32,-12-12-64,0 12 32,0 12 32,-12 1-32,12-1 64,0 12-128,12-12 0,-13 24 96,13 0 96,-12 0-64,24 12-64,-12-11 0,12-1-32,12-12 0,0 12 64,12-24-32,1 12 64,11-12-128,-12-12 0,24 0 96,-12 0 32,0-12-32,0 0-64,0-12 32,-12 12 32,0-12-32,0 12-32,0-12 32,0 0 32,-12 12 32,0 0 32,-12 0-160,12-12 32,0 12-64,-12 0 0,0 0 64,12 0 0,-12 0 0,0 0 0,12 0-576,-12-12-256,0 12-3296,0 0-1439</inkml:trace>
  <inkml:trace contextRef="#ctx0" brushRef="#br2" timeOffset="16">7212 11786 4480,'0'0'1664,"0"0"-896,0-12-64,0 12 640,0 0 0,-12 0 32,12 0-96,0 0-96,-12 12-640,0-12-32,12 0 0,-12 0 96,0 12 95,0-12-95,0 0 0,0 0-256,0 0-64,0 0-160,12 0-32,-12 0 32,0 0 0,0 12-160,12-12 96,-12 0 96,12 0 0,0 0 64,0 0 0,-12 0 32,12 0-64,0 0-32,0 0-96,-12 0 32,12 0-64,0 0 64,0 0-128,0 12 0,0-12 32,0 12 64,0-12-32,0 12-32,0-12 96,0 12 0,0 0-128,0 0-32,0 12 96,0 0 32,0-12 0,0 24 32,0-11-64,0 11 64,0 0-64,0 0 64,0 1-64,0-1 64,12 0 0,-12-12 32,0 12 64,0-12 32,12 0-192,-12 0 0,0 0-32,12 0 128,-12 0 64,0-12-160,0 0-64,0 0 64,0 0 32,0-12-96,0 12-32,12-12 96,-12 12-96,12-12 32,-12 0 96,0 0 32,0 0-128,0 0 32,0 0 0,12 0 0,-12 0 0,12 0 64,-12 0-32,12 0-32,-12 0 32,12-12 32,-12 12-32,12 0-32,0 0-64,0 0 32,0 0 32,12 0 64,-12 0-2432,0 0-1088,-12 12-2239</inkml:trace>
  <inkml:trace contextRef="#ctx0" brushRef="#br1" timeOffset="17">7766 12135 4736,'0'-12'1760,"-12"12"-960,12 0-384,-12 0 608,12 0-32,0 0 128,-12-12-192,12 12-32,-12-12-480,0 12 160,0-12 160,0 12 32,0 0 32,0 0-193,0 0-31,-12 12-320,12 0-160,-12 0 0,12 13 64,-12 11 0,11-12 0,1 0-32,12 12 64,0-12-96,0 0-64,0 12 0,0-24 32,12 12-96,1 0 0,-1-12 32,0 0 64,0-12-32,0 0-32,12 0-64,-12-12-32,0-12-32,0 12 0,0-12 96,12 0 0,-24 0-64,12-12 64,0 12-32,-12 0 0,12 12 128,-12 0 32,0 12-192,0 12 192,0 0 96,0 0 32,12 12 32,-12 0-128,0-12-96,12 12 0,0-12-32,0 12 0,12 0 0,-12-24-640,12 12-224,0-12-4127</inkml:trace>
  <inkml:trace contextRef="#ctx0" brushRef="#br2" timeOffset="18">7983 11846 4608,'-12'0'1760,"12"0"-960,0 0-96,0 0 640,0 0-288,12 0-64,-12 0-288,12 0-64,0 0-352,1 0 96,-1 0 128,12 0-64,0 0 0,-12 0-192,12 0-96,-12 0-160,0 0-64,0 0 96,0 12 320,-12-12 160,12 12 127,0 0-223,-12 0 0,0 0 448,0 12-192,0-12 0,0 0-224,0-12-128,0 12-96,0 0-64,12 1-32,-12-1 0,0 0 128,12 0 96,-12 0-192,0 0-96,0 12 32,0 0 64,0 12-64,12 0-64,-12-12 0,0 0-32,12 0 64,-12 0 32,0 0-32,0 1 32,0-1-128,0 0 0,0 0 160,0 0 64,0-12-64,0 12-96,0-12 0,0 0 32,0 0-32,0 0-32,0-12 32,12 12-32,-12 0 0,0 0 0,0-12 0,0 12 64,0-12-32,0 0-32,0 12 32,0-12 32,0 0-32,0 0-32,0 0 32,0 0-32,0 0 0,0 0 64,0 0-32,0 0 64,0 0-64,0 0-32,0 0 32,0 0-32,0 0 0,0 0 64,0 0-32,0 0 64,0 0-64,0 0-32,-12 0-64,12 0-32,0 0 64,0 0 0,-12 0 96,0 0 96,12 0-64,-12 0-64,12-12-96,-12 12 32,0 0-32,0 0 0,0 0-352,0 0-224,12 0-1984,0 0-4703</inkml:trace>
  <inkml:trace contextRef="#ctx0" brushRef="#br2" timeOffset="19">8874 12027 3328,'24'0'1312,"0"0"-704,-12-12 0,0 12 512,-12 0 96,12 0 128,0 12-256,-12-12-32,0 0-576,0 12 352,0 0 128,-12-12 64,-12 12 32,12 0-161,-12 0 1,12 0-160,-12 0 0,0 0-320,0 13-96,-1-1-192,13-12-32,0 12-96,0-12-32,0 0-32,12 0-64,0 0 96,0 0 0,0 0-64,12 0 64,0 0 32,12-12 64,-12 12-192,13 0 32,-1-12-480,0 12-96,0-12-512,-12 0-127,0 12-1121,12-12-448,-12 0-832</inkml:trace>
  <inkml:trace contextRef="#ctx0" brushRef="#br2" timeOffset="20">8765 12160 6400,'0'0'2464,"0"0"-1344,12 0-736,0 0 608,0 0-512,13 0-96,11 12-256,0-12-96,-12 0 0,24 0-32,-12-12 0,12 12 0,-12 0 64,12-12-32,0 12-32,-12 0 32,12-13 32,-11 13-32,-1 0-32,0 0-64,-12 0-32,0 0 128,1 0 32,-1 0 0,-12 0-64,0 0 160,12 0 32,-24 0 288,12 0 128,0 0 64,-12 0-32,0 0 96,0 0-1,0 0-255,0 0-128,0 0-352,0 0-64,0 0-160,0 0 64,0 0-2431,0 13-1057,0-13-352</inkml:trace>
  <inkml:trace contextRef="#ctx0" brushRef="#br4" timeOffset="21">10198 11871 4224,'0'0'1568,"0"0"-832,0 0-32,0 0 640,12 0 0,-12 0-32,12 0-288,-12 0-96,0 0-512,0-12 320,12 12 128,-24 0 320,12-12-417,0 12-191,-12-12-160,0 12-32,0-13 0,0 1 64,0 12-96,0-12 32,0 12-32,0 0 32,0 12-128,-12-12-96,12 12 0,-12 13-32,0-1 0,0 0 0,0 12 0,0 0 0,0 12-64,11 0 32,13 0-64,-12 1-32,24-13 32,1 12-32,11-24 64,0 12 32,0-12-192,12-12 0,0 0 32,12 0 96,-12-12 64,0 0 32,0-12 0,0 12 0,-12 0-160,0 0-32,-12-12 32,0 12 64,0 0 0,0 0 64,-12 0-64,12 0-32,0 0-768,-12-12-352,0 12-3232,0 0-1471,0 0 1311</inkml:trace>
  <inkml:trace contextRef="#ctx0" brushRef="#br2" timeOffset="22">10836 11762 5120,'0'0'1920,"0"0"-1024,0 0-288,0 0 736,0 0-192,0 12 64,-12-12-160,12 0 0,-12 0-576,12 12 128,-12-12 128,0 0-97,0 0 1,-12 0-64,0 0-64,11 0-128,1 0-64,-12 0-192,12 0-96,0 0 64,12 0 0,-12 0-32,12 0-64,-12 0 32,12 0-32,0 0 64,0 0 32,0 12 32,0-12 0,0 12 64,0-12 96,0 12-64,0-12 32,0 13-160,0-1 0,0 0 32,0 12 0,0 0-64,12 0-64,-12 0 32,0 12 32,0 0-32,0 0-32,0 0 32,0 13 32,0-13 32,0 0 32,0-12 0,0 12 64,0-12-96,0 0-64,0 0 0,0-12 32,12 12-32,-12-12 64,12 0-128,0 0-64,0 0 64,0 0 64,0-12 0,1 12-32,11-12 32,-12 0 32,0 0-96,0 0-64,0 0-32,0 0 0,12-12-1248,-24 12-608,12 0-3647,0-12-1729,-12 0 3712</inkml:trace>
  <inkml:trace contextRef="#ctx0" brushRef="#br1" timeOffset="23">11305 12075 3712,'-12'0'1472,"12"0"-768,0-12-256,0 12 480,0 0-32,0 0 32,0-12-96,0 12-32,0-12-448,-12 12 224,12-12 64,-24 12 384,12 0-288,0 0 128,-12 0-288,12 0-320,-13 12-160,13 0 64,0 12 32,0-12 0,0 12 31,0 13-127,12-13 0,-12 12-96,12-12-32,12 0 32,0-12 0,-12 12 0,24-12 64,-12-12-32,0 0 64,13 0 0,-1-12 32,-12-12-160,0 0 32,12 12 64,-24-12 96,12 0-224,0 12 0,-12 0 0,12 0 32,-12-1 32,12 1 0,-12 12 0,0 0 64,0 12-32,0 1-32,0 11 96,0 0 0,0-12-128,0 12 32,0 0 0,12-12 0,0 12-224,12-12 0,-12 0-1663,12-12-673,12 0-1568</inkml:trace>
  <inkml:trace contextRef="#ctx0" brushRef="#br2" timeOffset="24">11534 11738 4864,'0'0'1824,"0"12"-960,0-12-96,0 0 1344,12 0-544,0 0-352,0 0-288,0 0-544,0 0 32,0 0 96,12 0-192,-12 0-96,12 0-64,-11 0-32,-1 0-160,12 12-32,-12-12 96,0 12 96,0-12 255,-12 12 193,12-12-160,-12 12 96,0 0-32,0 0 0,0 0 128,12 0-160,-12 0 64,0 12-224,0 0-32,0 0-128,0 0-96,0 0 0,0 1 32,0-1 96,0 12 128,0 0-64,0-12-64,0 13 0,12-1-32,-12-12-64,12 12 32,-12-12-64,0 0-32,12 0 96,-12 0 0,0-12-32,0 12 32,0-12 128,0 12 128,0-12-192,0 0-32,0-12 64,0 12 32,0 0 32,0-12 0,0 0 64,-24 0-96,12 0-64,0-12 0,0 24 32,0-12-160,0 0-32,0 0-64,12 0 0,-12 0 0,0 0 0,0 0-992,-1-12-416,13 12-2432,0 0-1087,-12-12-289</inkml:trace>
  <inkml:trace contextRef="#ctx0" brushRef="#br2" timeOffset="25">12208 12087 5504,'-12'0'2112,"24"0"-1152,-12 0-416,12 0 640,0 0-416,12 0-96,0 0-320,0 0-96,13 12-128,-1-12-160,0 0 0,0 0-1024,0 12-416,0-12-1664</inkml:trace>
  <inkml:trace contextRef="#ctx0" brushRef="#br2" timeOffset="26">12376 11931 4480,'0'0'1760,"-12"0"-960,12 0 192,0 0 768,0 0-224,0 0 512,12 12-576,-12-12-800,0 12 32,0 0-33,12 0 65,-12 1 32,0 11-224,12 0 0,-12 0-192,0 0 32,0 12-160,12-12 32,-12 12-96,0-24 0,12 12-96,-12-12-64,0 0 32,0 0 32,0-12-800,0 12-320,0-12-1983,0-12-929</inkml:trace>
  <inkml:trace contextRef="#ctx0" brushRef="#br2" timeOffset="27">12978 12050 5376,'-12'0'2112,"12"0"-1152,0 0-64,0 0 800,0 0-384,0 0-32,12-12-448,0 12-128,0-12-416,0 0 32,0 0 32,0-12-192,12 0-32,0 12-1,-12-12 1,1 12 0,11-12 64,-12 12 32,0 0 32,0 12 64,-12-12 32,12 12-32,-12 12 32,0-12-64,12 12 0,-12 0 32,12 12 256,-12 0-96,0 0-32,0 0 0,0 0-96,12 0-32,-12 0-128,0 12 32,12-12-64,-12 13 0,0-13-96,12-12 32,-12 12-64,0 0 64,12-12-64,-12 0 64,0 0 0,0 0 32,12 0-160,-12 0-32,0-12 32,0 13 64,0-13 0,0 0-32,0 0-64,0 0-32,0 0-1216,0-13-544,0 13-1632,0 0-575,-12 0-545</inkml:trace>
  <inkml:trace contextRef="#ctx0" brushRef="#br2" timeOffset="28">13014 12376 3328,'0'0'1216,"0"12"-640,0-12-32,0 0 448,0 0 384,12-12 192,-12 12 128,0 0 96,12 0-992,-12 0 384,12 0 128,0 0-193,0 12-31,0-12-416,0 0-160,12 0-224,0 0-32,-12 12-160,24-12-64,-12 0 64,12-12 0,1 12-128,-1 0 32,-12 0 0,-12 0 64,12 0-96,-12 0-64,0 0 128,1 0 96,-1 0-96,-12 12-320,0 0-64,12-12-2688,-12 0-1183,12-12-481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23:48.784"/>
    </inkml:context>
    <inkml:brush xml:id="br0">
      <inkml:brushProperty name="width" value="0.07938" units="cm"/>
      <inkml:brushProperty name="height" value="0.07938" units="cm"/>
      <inkml:brushProperty name="color" value="#654B3E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  <inkml:brush xml:id="br3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10234 1963 3200,'0'-84'1216,"0"72"-640,12-12-32,-12 12 512,0-12 224,12 12 160,0-12-224,12 0 0,0 0-704,12-12-96,0 24-32,13-13-96,-13 13 0,12 0 32,-11 0 32,11 12-96,-24 12 0,12 0 320,-12 12-96,-12 1-32,0 11-97,-12-12 1,-12 0-64,0 12 64,0 12-128,-12-12-64,-12 0-64,0 0 0,-13-11-64,13 11 64,0-12 0,0-12 32,-1 12-160,13-12-32,12-12-64,0 12 0,12 0 0,0-12 96,0 12-64,12-12-32,12 12 0,1 0 96,11 0 0,0 12 96,0-12-96,0 12 0,1 0 32,11 0 64,-12 0-32,0 1 64,0-1 0,0 0 32,0 12 64,-12-12 32,0 0 256,-12-12 64,0 0-64,12 0 32,-24 0-224,12-12-96,0 0-96,-12 0-96,0 0-64,0 0 32,0 12-672,0-12-320,0 0-2047,0 0-865,0 12-512</inkml:trace>
  <inkml:trace contextRef="#ctx0" brushRef="#br0" timeOffset="1">10270 1771 6528,'0'-12'2464,"-12"12"-1344,12 0-832,0 0 608,0 0-320,0 0-96,0 12 96,12 0 64,-12 0-320,0 12 96,12 25 96,0-13 96,-12 12 96,12 12-321,0 0-127,0 12-160,0-12-96,0 12 96,0-11 64,-12-13-64,12 0-64,-12-24 0,0 13 32,0-25-608,0 0-191,-12 0-1249,12-12-544,-12-12-192,0-12-1120,12-13 960</inkml:trace>
  <inkml:trace contextRef="#ctx0" brushRef="#br1" timeOffset="2">11606 2517 6656,'12'12'2528,"-12"0"-1344,0 12-960,0-24 576,0 24-128,0 0-32,0 1-256,0-1-96,-24 12-160,12-12-96,0 12 0,-12-12-320,12 0-64,-12-12-2080,12 0-2112,0 0 1152</inkml:trace>
  <inkml:trace contextRef="#ctx0" brushRef="#br2" timeOffset="3">12124 2240 4992,'0'-12'1824,"-12"12"-960,12-12-224,12 12 672,-12 0-64,0 0 32,12-12-64,0 0 0,12 12-640,0 0-192,12-12-128,0 12-224,0 0-64,13 12 0,-13-12 0,0 12-960,-12 0-448,25-12-2592,-25 0-1120,0-12 2656</inkml:trace>
  <inkml:trace contextRef="#ctx0" brushRef="#br2" timeOffset="4">12148 2625 4992,'0'0'1824,"0"12"-960,0-12-224,0 0 672,0 0 64,0 0 64,12-12-192,-12-12 32,0 12-704,12-36 160,-12 12 31,0-13 33,12-11 64,-12-12-352,12 12-128,-12-24-160,12 11-64,0 13-32,-12-12 64,12 24-32,0-12 0,0 24-32,0-1 0,-12 13 0,24 12 0,-24 0 0,12 12 0,0 0-64,0 0-64,0 24 160,0 0 32,0 0-64,12 13-96,-12 11 64,12-12 0,-12 12 32,0 0 0,13 0-64,-13 0-64,12 13 32,-12-13 32,12-12-96,-12 12 0,0-12 96,12 0 32,-12-12 32,0 0 0,-12 1-64,13-13-64,-1 0 32,-12 0-32,12-12-96,-12 0 64,0 0-736,0 0-320,0 0-1120,-12 0-447,12-12-1633,0 24-1536,-25-12 2240</inkml:trace>
  <inkml:trace contextRef="#ctx0" brushRef="#br1" timeOffset="5">13039 2385 4096,'12'0'1568,"0"0"-832,12 0 416,-12 12 864,1 0-704,-13 0-256,12 0-352,0 12-160,-12 1-288,12-13-160,-12 12 0,-12 0-64,12 0 64,-24 12-832,11-12-384,1 12-1760,-12 0-1472,12-12 1632</inkml:trace>
  <inkml:trace contextRef="#ctx0" brushRef="#br3" timeOffset="6">14025 2024 4480,'0'0'1664,"0"0"-896,0 0-416,0 0 576,12-12-64,-12 12 128,0 0-64,0-12 0,0 0-512,0-1 160,0 1 160,0-12-96,0 12 0,-12 0-64,12 0 0,-12 12-1,0-12-63,0 0 0,-12 12 96,12 0-224,-24 0 32,12 0-192,-12 0-64,0 12 0,12 12-32,-24 0-160,23-12 32,-11 12 0,12 1 0,0-13-96,0 12 0,12 0-32,12-12 96,-12 12 0,24 0 32,0-12-96,12 0 64,0-12 32,0 12 64,0 0-32,13-12-32,-1 0-64,-12 12-32,12-12 128,-12 12 32,12-12 0,-12 12-64,0-12-64,0 12 32,-12 0 32,0 0 64,0 0-32,0 0 64,-12 0 128,-12 12 192,12-11-32,-12 11 32,0 0-160,0 0-96,0 0 64,-12 0 0,0-12-96,12 12-32,-12-12-96,0 0-32,0-12 32,0 12 0,0-12-992,-12 0-384,11 0-1919,13 0-737</inkml:trace>
  <inkml:trace contextRef="#ctx0" brushRef="#br1" timeOffset="7">14351 1397 4480,'-12'-24'1664,"0"24"-896,12 24 160,0-24 928,0 0-480,12 12-384,-12 12-576,12-12 0,13 24 96,-1-12-128,0 25 32,12-13-64,0 24 32,0-12 64,0 24 64,0 1-96,0-13-1,-12 12-31,0 0 0,0-12 64,-12 1 64,-12 11-32,0-12 32,-24 0-64,12-12-32,-12 0-32,0 1 0,0-1-288,0-12-32,0 0-64,12-12 64,-12 0-96,12-12-64,0 12-512,12-24-224,0 12-1984,0 0-799,0-24-1025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23:48.792"/>
    </inkml:context>
    <inkml:brush xml:id="br0">
      <inkml:brushProperty name="width" value="0.07938" units="cm"/>
      <inkml:brushProperty name="height" value="0.07938" units="cm"/>
      <inkml:brushProperty name="color" value="#654B3E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18544 1728 4992,'-9'-8'1824,"-1"0"-960,10 8 32,0 0 800,0 0-576,0 0-224,0 0-544,0 0-160,0 8-128,0 0 512,0 9 256,10 9-64,-10 7-64,9 9-320,-9 0-97,0 9-95,0-1 32,10 9-128,-1-8 0,-9-1-32,0-8-64,0 0 32,0-8 32,0-9-32,0-8 64,0 0-1279,0-17-449,0 0-2240,0-8-1504,0-9 2240</inkml:trace>
  <inkml:trace contextRef="#ctx0" brushRef="#br0" timeOffset="1">18383 1821 5632,'0'-42'2112,"10"42"-1152,-1-17-768,10 17 544,0-8-320,0-1-64,10-8-192,9 9-128,0 0 0,9-9-32,-9 17 0,0-9-96,0 9 0,0 0 128,-9 9 32,-1-9 128,-9 8 32,0 9 96,-9-9 128,-10 18 224,-10-9 160,1 8-192,-1-8 32,-9-1-192,0 10 32,0-9-224,0 8-32,-9 8-128,-1-8-32,1 1-96,9-1-32,-10-8 32,20 8 64,-10-8-96,9-8 0,10 7-32,-9 1-64,18-8 96,1 7 0,-1 9 32,10-16 0,10 8-96,-1-9 64,1 9 32,9-8 0,9-1-96,-9 0 64,0 1 96,0 7 96,-9-16-64,-1 9-64,1-1 128,-10 1 127,0-1 129,0-8 128,-10 9 128,1-9-352,-10 0-96,9 8-448,-9-8-96,0 0-2303,10-8-993,-10 8-608</inkml:trace>
  <inkml:trace contextRef="#ctx0" brushRef="#br1" timeOffset="2">19180 1896 7040,'-9'0'2720,"18"0"-1472,1-8-1024,-10 8 640,19 0-320,0-9-64,0 9-128,19-8-64,-19-1-160,19 9-224,-10 0-32,1 0 128,-1 0 64,1 0-800,-10 0-352,9 0-1024,-19 0-416,11 0-160</inkml:trace>
  <inkml:trace contextRef="#ctx0" brushRef="#br1" timeOffset="3">19237 2123 4992,'10'-8'1920,"9"8"-1024,0 0-544,0 0 480,-10-9-320,10 9-64,0 0-256,0-8-64,10 8-64,-1 0-64,1 0 96,-10 0-128,9 0 0,-9 0-1088,0 0-480</inkml:trace>
  <inkml:trace contextRef="#ctx0" brushRef="#br1" timeOffset="4">19266 2014 6656,'-29'0'2464,"29"0"-1344,0 0-832,0 0 896,19-8-480,0 8-352,0 0-160,0-9-128,0 9-64,10 0 96,-1-8-128,1 8 0,-10 0-544,9-8-256,1-1-1600,-11 9-1664,2-8 1152</inkml:trace>
  <inkml:trace contextRef="#ctx0" brushRef="#br1" timeOffset="5">20054 1577 4608,'0'0'1760,"0"0"-960,-9 0-320,9 0 640,0 0-256,-10 0-96,10 0-96,-9-9 32,-1 9-384,0 0 32,1 0 64,-1 9-32,1-9 96,-10 0-256,19 8-128,-10 9-64,1-9 32,9 9-96,0-8 0,0-1-32,9 0-64,1 1 96,9-1 0,-10 1 32,1-1 0,9 0 0,-9 9 0,9-8 0,-10-1 0,10 1 0,-19-1 64,10 9-32,-10-9-32,-10 9 96,10 0 0,0-9-128,-9 9-32,-1-9 32,10 9 64,-9-8 0,9-1-32,-10 9-64,10-9 32,10 1-32,-10-1 0,9 0 64,1-8 0,-1 9 0,10-1 64,-9-8-192,-1 9-32,-9-1 128,9 1 64,-9-1-64,0 9 32,-9-9 0,0 1 0,-1 7 64,1 1 96,-1 0-64,-9 0 0,10 17-96,-10-9-32,9 0-32,0 9 0,10-18 0,0 10 0,10-10 64,0 10 64,-1-9-32,20-1-32,-10-7 96,9-1 0,-9 9 96,10-17 32,-10 8-192,0-8 0,-10 9-2016,1-1-800,-10-8-672</inkml:trace>
  <inkml:trace contextRef="#ctx0" brushRef="#br0" timeOffset="6">20386 1930 6272,'-9'0'2368,"9"0"-1280,0 0-704,0 0 672,0 0-480,0 0-64,0 0 160,9 8 192,-9 0-448,10 9 0,0 0 0,-1 8-96,1 1 0,-10-10-128,9 10-32,1-9 96,-10 0 159,9-1-31,-9 1 384,0-9 192,0-8-288,0-8-192,-9 0-96,9-9-384,0 0-128,9-8 64,-9-1 64,0 1-32,19 0-64,-10 0-32,1 8 96,9 0 0,0 0 32,-9 0-96,9 9 64,0 0-32,-10-1 0,10 9-224,0-8-64,0 8-512,-9-9-256,9 9-543,-1 0-161,1 0-1344,-9 9-1568,-10-1 1504</inkml:trace>
  <inkml:trace contextRef="#ctx0" brushRef="#br0" timeOffset="7">20814 2132 3968,'-10'0'1568,"10"0"-832,-9 0 128,9 0 672,0 0-96,-10 0-64,10 0-64,-9 0 32,9 8 160,-10 9-800,10-8-257,-10-1-159,1 9-160,9-9-32,-10 9-32,10 0 32,10 0-64,-10-9 64,9 0-128,1 1 0,0-1 32,9 1 0,0-18-448,-10 9-96,0-8 1,10-1-1,-19 1 224,10-9 192,-1 9 96,-9-17 96,-9 8 32,9 9 32,-10-9 192,1 8 192,-1 1-65,1-1 1,0 1-352,-10 8-96,9 8-192,1 9 32,-1 0-191,10-8-33,0-1-1600,0 0-768,19 1-1056</inkml:trace>
  <inkml:trace contextRef="#ctx0" brushRef="#br1" timeOffset="8">21194 2216 4992,'0'0'1824,"9"0"-960,-9 0-320,0 0 704,10 8-352,-10-8-128,0 9-224,-10 8-32,10-9-288,-9 9-64,9 8-32,-10-8-352,10 0-96,-19 0-2464,19 0-1696,-19 0 1632</inkml:trace>
  <inkml:trace contextRef="#ctx0" brushRef="#br0" timeOffset="9">21412 1938 5888,'-10'0'2272,"10"0"-1216,0 0-448,0 0 672,0 0-288,0 0-96,0 9-96,10-1 32,-10 1-448,9-1 0,1 9 32,-1 0-32,-9-1 31,10 1-95,-1 0-32,-9 0-96,10 0-32,-10-9-32,9 1 0,-9-1 192,0 0 192,0-8-64,0-8 0,0 8-256,0-8-128,0-9-32,0 8 32,0-16-96,10 8-64,-10-8 128,0 0 96,9 0-192,1 8 0,-1-9-64,1 10 64,-1-1-32,1 0 32,9 0 64,-10 0 0,10 9-96,0 8 64,0 0-384,-9-9-224,9 9-640,0 0-319,-10 0-993,10 0-352</inkml:trace>
  <inkml:trace contextRef="#ctx0" brushRef="#br0" timeOffset="10">21753 2081 7296,'0'0'2816,"0"0"-1536,10-8-736,0 8 800,-10 0-288,0 0-64,9 8-288,-9-8-33,0 8-383,10 1 96,-10-1 64,0 9-32,0 0 0,0 8-320,0 1-32,0-10 0,9 1 32,-9 0-32,0 0-64,9 0 32,-9 0-32,10-9-1280,-1-8-4511</inkml:trace>
  <inkml:trace contextRef="#ctx0" brushRef="#br1" timeOffset="11">22057 2291 6784,'0'0'2624,"0"0"-1408,0 0-448,0 0 928,10 0-512,-10 0-128,9 0-480,1 0-192,-1 0-225,-9 9 33,10 7 224,-10-7 64,-10 8-256,1-1-96,-1 1-96,1 9 32,-1-18-448,1 9-160,-1-9-1983,10-8-3137</inkml:trace>
  <inkml:trace contextRef="#ctx0" brushRef="#br1" timeOffset="12">22399 2266 8960,'-38'0'3424,"38"0"-1856,0 0-1280,0 0 864,0 0-864,0 0-192,0 0-864,19 17-320,0-17-2784,0 0-1184,1 0 2304,-1 17 1216</inkml:trace>
  <inkml:trace contextRef="#ctx0" brushRef="#br1" timeOffset="13">22579 2258 8320,'0'0'3072,"0"0"-1664,0 0-1568,0 0-96,19 0-512,0 0-1984,0 0-928,0 17 1248,0-17 704</inkml:trace>
  <inkml:trace contextRef="#ctx0" brushRef="#br1" timeOffset="14">22826 2241 6784,'-19'0'2624,"19"0"-1408,0 0-512,0 0 896,0 0-768,0 0-256,19 0-480,-19 0-64,19 0-2784,0 0-1184,0 0 704,0 0 480</inkml:trace>
  <inkml:trace contextRef="#ctx0" brushRef="#br1" timeOffset="15">23111 2216 5120,'0'8'2016,"0"-8"-1088,10 9 32,-10-9 832,9 8-704,-9 0-192,10 1-480,-10-1-192,0 9-128,0 9-96,-10-10 96,1 10-64,-1-1 64,-9 0-576,9-8-192,1 0-2592,-1 0-1440,10-17 1952</inkml:trace>
  <inkml:trace contextRef="#ctx0" brushRef="#br0" timeOffset="16">23358 1946 8704,'-9'-8'3328,"9"8"-1792,0 0-1504,0 0 672,0 0-160,9 8-32,-9 1 160,10-1 95,-10 9-383,9-8 0,1 7-32,-1 10-128,1-1-64,0-8-64,-1 16 0,1-16 0,-1 8 32,0-16 128,-9 8 160,10-17 128,-10 0 128,0-17-224,9 0-96,-9 0-128,0 0-64,-9-8-192,9 8-32,0-8-64,0 0 96,9 0-64,-9 8 32,10-9 0,-1 10 0,1-1-96,9 8 32,0 1-96,9 0 0,-9 8-512,0-9-160,-9 9-1024,9 9-447,0-9-1377,-10 16-1408,1-7 1824</inkml:trace>
  <inkml:trace contextRef="#ctx0" brushRef="#br0" timeOffset="17">23653 2266 5376,'0'0'2016,"9"0"-1088,-9 0-320,10 0 736,-10 9-192,9-9-32,0 8-192,1 1-32,-1-1-512,-9 0 0,10 9 32,-1 0-96,-9-9 64,10 9-161,-10-9-63,0 1 128,9-9 128,-9 0-32,0 0 96,10-9-256,-10 1-128,9-9-64,1 0-32,-10 9 0,10-9 64,-1 9-96,-9 0-64,9-1-32,10 9 96,-9 0-64,-10 0 32,9 9 64,1-1 0,-10 9 64,9-9 32,-9 9 32,10 0 64,-10-9 32,0 0 32,9 9-128,-9-17-32,0 9-96,10-9-32,-10-9 96,9 9 96,1-8-128,-1-9-32,1 9-64,-1-9-64,1 8 0,-1 1 96,1 0-64,-1 8-32,1-9 160,-1 9 32,1 0-96,-10 17 96,9-9 96,1 1 0,-10 8 0,9-9-32,1 0 64,-10 9-160,9-8-96,-9-9-1600,10 8-703,-10 0-2273</inkml:trace>
  <inkml:trace contextRef="#ctx0" brushRef="#br0" timeOffset="18">24194 2350 7808,'0'-17'2880,"9"9"-1536,10 0-800,-9 8 864,-1 0-512,10 0-192,-10-9-512,11 9-96,-11 0-96,1 0-576,9 0-160,-10 9-1760,1-1-2464</inkml:trace>
  <inkml:trace contextRef="#ctx0" brushRef="#br1" timeOffset="19">24412 1543 4224,'-9'-8'1568,"18"8"-832,-9-9-96,0 9 608,10 0-480,-1 0-160,1 0-192,-1-8 32,10 8-224,0 0 0,0 0 0,0 0-32,0 0-32,0 8-192,-10 1 32,1-1 192,-10 1 128,0-1 256,-10 9 192,1 0-128,9-1 0,-19 1-224,10 0 0,-1 8-192,0-8-64,1 17 0,-1 0-32,10-9-160,0 0 32,0-8 0,10 0 64,9 0-32,0-9-32,0 9 32,0-9 31,0-8-31,9 9-32,-9-9-127,1 8-1,-2-8 64,-8 8 32,-1-8 32,-9 0 0,10 9 0,-10-1 64,-10-8-32,10 9-32,-9-9 96,-1 8 0,1-8 223,0 8 129,-1 1-224,0-1-128,10 9 0,10-17 64,0 17 64,-10-17-192,9 17-64,0-9 0,10 9 0,-9-9 32,-1 9 0,10 0 0,-9 8 0,-1 1-96,10-10 64,0 1 32,-9 0 64,-1 0 96,-9 0 128,10 0 0,-20-1 64,10 10-192,-9-9-32,-1-1-64,1 1-64,-1-8-3007,10 7-1313</inkml:trace>
  <inkml:trace contextRef="#ctx0" brushRef="#br0" timeOffset="20">24488 2266 6784,'-10'0'2624,"10"0"-1408,0 9-512,10-9 896,-10 8-192,0 1-32,0-1-289,0 1-127,10 7-512,-10-7-128,9 8-96,-9-9-192,0 9 0,0-9-32,10 9 64,-10-8-384,0-1-96,9 0-1855,-9 1-801,0-9-1248</inkml:trace>
  <inkml:trace contextRef="#ctx0" brushRef="#br2" timeOffset="21">18535 3763 4736,'0'0'1824,"0"0"-960,9 0-1024,-9 0 3264,0-9-832,0 1-352,10 0-384,-10-10-929,0 2 65,9-9 64,-9-9 96,0 0 64,10 1-288,-1-18-128,1 1-256,9-1-96,-10 1-128,10 8-96,-9 0 128,0-1 32,-1 18 0,0 0-64,1 0-128,9 8-64,-10 8 96,1 1 96,-1 0-32,1 16-64,-1-8 128,1 17 32,9 0-96,0 17 32,0-9 0,0 8 0,0-7 0,0 7 0,0 1 64,10-1 32,-20-7-128,19 7 32,-9 1-64,0 0 0,1-1 64,-11-7 64,1-10-32,9 1 64,-19 0-64,9 0-32,0 0-128,-9-17 0,0 8-928,-9-8-352,0 0-2303,-1-8-961,-9-1 672</inkml:trace>
  <inkml:trace contextRef="#ctx0" brushRef="#br2" timeOffset="22">18573 3460 7040,'0'0'2624,"9"0"-1408,10-9-1344,0 9 480,0-8-128,0-1 32,10 1-224,9-1 0,9 1-32,1 8-96,-10 8 64,0-8-2432,19 0-1824,-20 0 1536</inkml:trace>
  <inkml:trace contextRef="#ctx0" brushRef="#br1" timeOffset="23">19409 3376 5504,'0'0'2112,"9"0"-1152,1 0-832,-1 0 480,1 0-352,9-9-64,0 9-128,0 0 32,10 0-64,-1-8-576,-9 8-192,19 0-1824</inkml:trace>
  <inkml:trace contextRef="#ctx0" brushRef="#br1" timeOffset="24">19399 3309 3968,'0'0'1568,"0"0"-832,10 0 128,-10 0 736,9 0-480,1-9-224,-1 9-480,10-8-128,0 8-160,0-17-160,0 9 0,10 8 32,-10-9 64,0 9-896,0 9-352,0-9-1760</inkml:trace>
  <inkml:trace contextRef="#ctx0" brushRef="#br1" timeOffset="25">19494 3485 4608,'0'0'1760,"0"0"-960,0 0-320,0 0 640,10 0-256,-10 0-32,9 0-288,10-8-64,0 8-288,0 0-192,0-9-32,9 9-384,1-8-160,-1 8-2496</inkml:trace>
  <inkml:trace contextRef="#ctx0" brushRef="#br1" timeOffset="26">20235 2997 4480,'0'0'1664,"-10"-8"-896,10 8-256,-9 0 512,9 0 0,-10 0 32,1 0-160,9 0-96,-19 0-416,9 8 32,-9-8 32,0 8-160,0-8-32,9 9-128,1-1-32,0 9-96,-1-9-96,10 9-32,10-8 96,-1 7 0,0-7 32,10-1 0,0 1 0,1-1 0,-1 9 64,-10-17-96,10 17 0,0-9 32,-9 0 64,9 9-32,-19-8-32,0 8 96,0-1 0,-10-7 224,1 8 192,-1-9-64,1 9 64,-10 0-224,19-9-97,-10 9-191,1-9 0,9 1-64,0-1-63,9 1 95,1-9 64,-1 8-64,1 0 0,-10 1 32,9-1 64,1 1-96,-1-1 0,-9 1 32,0-1 64,0 0-32,-9 9-32,-1-9 95,1 9 65,9 8-128,-19-7-32,9-2 0,1 9 64,9-8-32,-10 8 64,10-7-128,10-2 0,-10 1 32,9 0 64,1-9 32,-1 1 32,1-1-160,9 0 32,-10 1-416,1-9-159,9 8-2721,-19-8-2432,9 0 1696</inkml:trace>
  <inkml:trace contextRef="#ctx0" brushRef="#br2" timeOffset="27">20776 3241 11136,'0'0'1120,"0"-9"-576,0 1-128,-10 0-64,10 8 64,-9-9 160,-1 1-32,-9 8-32,1 0-192,-1 0-128,0 0-32,0 8-32,-1 1-224,-8 7 0,9 1 32,0 0 32,0 8 32,0-8 0,9 17-96,1-9 0,9-8 64,9 0 0,1 0 32,9-9 0,0 0 64,0-8 32,0 0-32,0-8-64,10-9 32,-10 0-32,0 9 64,0-9 32,-1-8-32,-8 8 31,-1-8-222,1 8 31,-1 0 96,-9 0 64,0 9-96,0 8 32,0-9 0,0 18 64,0-1 32,0 1 95,0 7 97,10 1 64,-10-8-160,0 8-64,10 8-64,-1 0-64,-9-8-64,10 0 32,-1-9-672,0 1-255,1-1-2913,-1 9-1984,1-17 2240</inkml:trace>
  <inkml:trace contextRef="#ctx0" brushRef="#br2" timeOffset="28">20776 3326 5376,'0'-18'2016,"0"-15"-1088,0 16-608,0 17 544</inkml:trace>
  <inkml:trace contextRef="#ctx0" brushRef="#br2" timeOffset="29">21042 3468 5632,'0'-9'2112,"0"9"-1152,0 0-64,0 0 800,0 0-160,0 0-32,0 0-288,0 0-33,0 0-671,-10 0 64,1 0 64,9 0-224,-10 0-64,1 9-128,-1-1-64,10 9-192,-9-9 32,9 10 0,0-2 0,9 10 0,1-9 0,-1-1-96,1-7 0,9-1-384,0-8-160,0-8 192,0-1 96,-1 1 0,-8-9 0,9 0 192,-19 9 64,10-9 96,-10 0 64,-10 0 32,0 0 32,1 0 0,-10 1 0,0 7-224,10 1 0,-10-1-479,9 9-161,1 0-1024,-1 0-416,1 9-1600</inkml:trace>
  <inkml:trace contextRef="#ctx0" brushRef="#br1" timeOffset="30">21412 3485 4608,'0'0'1760,"0"0"-960,0 8-32,10-8 768,-10 9-352,9-9-96,-9 9-448,0-1-64,10 0-352,-10 1-128,0 8-64,0-1-832,-10 9-256,10-8-2336</inkml:trace>
  <inkml:trace contextRef="#ctx0" brushRef="#br2" timeOffset="31">21868 3291 4736,'0'-8'1824,"0"-1"-960,0-7-384,0 16 576,0-9 192,0 1 96,0-1-224,0-7-64,0 7-576,0 1 64,-9-1 32,-1 1-128,1 8 0,9 0-193,-19 0-95,9 8 0,-9-8-32,0 17-160,9 0-32,-9 0 32,0 8 64,10 9 0,-10-1-32,10-7-64,9 7 32,0-16 32,0 8 0,9-16 0,1-1 0,8 1 0,-8-18 64,9 1-32,0-9-32,0 0 32,-9 0 32,9 0-32,-10 1-32,1-10-64,-1 10 32,1-1 32,-10 8 0,0 1 0,0 8 0,0 0 64,0 8 96,0 1 64,0-1-32,0 1 32,0 7 0,0 1 32,0 0-64,9 0 32,-9-9-64,10 9 0,-1-8-256,1-1 0,-1 0-1536,10 1-639,-9-1-2465</inkml:trace>
  <inkml:trace contextRef="#ctx0" brushRef="#br2" timeOffset="32">22048 3451 6784,'0'0'2528,"0"0"-1344,10 0-384,-10 0 800,9 8-256,-9-8 32,10 0-449,-1 9-95,-9-1-480,10-8-288,-1 17-128,-9 0 32,0-9 64,10 9-64,-10 0 0,0 0-960,0-9-3839</inkml:trace>
  <inkml:trace contextRef="#ctx0" brushRef="#br1" timeOffset="33">22333 3493 6272,'19'0'2368,"-19"0"-1280,0 0-864,0 0 576,0 9-64,9-9 96,-9 9-320,0-9-64,10 8-256,-1 0 0,-9 1 32,10 8-96,-10 8-96,0-8 64,-10-1 0,1 2-32,-1-2-64,-9-7-128,10 8-64,-1-9-1536,1 0-608,-1 1-992</inkml:trace>
  <inkml:trace contextRef="#ctx0" brushRef="#br1" timeOffset="34">22590 3502 7168,'0'-17'2720,"0"17"-1472,38 0-1312,-38 0 544,19 0-512,-19 0-32,19 0-2304,-19 0-960,19 17 800,-19-17 544</inkml:trace>
  <inkml:trace contextRef="#ctx0" brushRef="#br1" timeOffset="35">22732 3519 5120,'0'0'2016,"0"0"-1088,0 0-2432,0 0-288,0 0-32,38 0 128</inkml:trace>
  <inkml:trace contextRef="#ctx0" brushRef="#br1" timeOffset="36">22941 3485 5632,'-19'0'2176,"19"0"-1152,19 0-928,-19 0 480,19 0-448,-19 0-128,19 0-2624,0 0-1184</inkml:trace>
  <inkml:trace contextRef="#ctx0" brushRef="#br1" timeOffset="37">23226 3577 4992,'0'-16'1824,"0"16"-960,0-9-224,0 9 608,0 0-192,0-8 0,0 8-160,0-9-96,9 9-416,-9 0 32,0 0 96,0 0-64,10 0 0,-10 9-192,9-9-96,-9 8 0,0 17 32,10-8-97,-10 0-63,-10 0 0,10 0 32,0 0 32,-9-9-256,-1 1-63,1-1-1153,-1 1-448,1-9-5216,-1 8 3616</inkml:trace>
  <inkml:trace contextRef="#ctx0" brushRef="#br2" timeOffset="38">23672 3266 3968,'0'-17'1568,"0"9"-832,10-9-224,-10 17 512,0-8-192,0 8-96,0-9-64,-10 9 32,10-8-384,0-1 96,-9 9 96,-1-8 32,0 8 32,1 0 0,-10 0 0,0 0-160,0 0 0,0 17-192,10-9 32,-10 9-96,-1 0 64,11 0-128,-10-1-64,0 10 0,10 7-32,-1-7-96,1-1 0,18-8 64,-9 0 64,10-1-64,-1 1 0,0-8 96,10-9 32,-9 0-32,9 0-64,0-9 32,0-8 32,0 1-96,0-1-64,0 0-32,-9 0 96,-1 0 0,-9 0 96,9-8-32,-9 8 64,0-8-64,0 17-32,0-1-64,0 1 32,0-1 32,0 1 64,0 8 32,0 17 96,0-9 31,0 9 33,0 8 0,0-8-224,10 8 0,-10 1 32,0-1 32,10-8-192,-1 0 0,10-1-256,-9 10-31,9-18-2305,-10 0-1024,1 9-32</inkml:trace>
  <inkml:trace contextRef="#ctx0" brushRef="#br2" timeOffset="39">23900 3536 7296,'-10'-9'2720,"10"9"-1472,10 0-896,-10 0 672,0 0-256,0 9 0,10-9 0,-10 8 64,9-8-448,-9 17-1,10-9 33,-10 9-160,9 0 0,-9-9-128,10 10-96,-10-2-96,0-7 32,0-1 32,9 1 0,-9-9 128,0 0 64,0 0 0,10 0 32,-10-9-128,0-8 0,9 1-32,1-2-64,-10-7 32,9 8-32,0 1-224,10 7 0,-9-8 224,0 9 160,-1 0-160,1-1-32,-1 9 0,1 0 64,-1 0-160,0 9-32,1-1 480,-1 0 224,-9 1-96,10 8-96,-1-1-192,1 1-64,0 0-32,-10 0 32,9 0-64,-9 0-32,10-9-128,-10 1-64,0-1-1312,0-8-607,0 0-2177</inkml:trace>
  <inkml:trace contextRef="#ctx0" brushRef="#br2" timeOffset="40">24298 3544 7552,'10'-8'2880,"-1"-1"-1536,1 9-992,-1 0 672,1-8-192,-10 8-32,9 0-288,0 0-160,10 0-128,1 0-64,-1 0-384,-10 0-96,10 0-1312,-9 0-608,-1 0-1536</inkml:trace>
  <inkml:trace contextRef="#ctx0" brushRef="#br2" timeOffset="41">24612 3417 6784,'10'0'2624,"-10"0"-1408,0 0-1408,0 9 2496,0-9-800,9 8-96,1 1-257,-10-1-671,9 0 64,-9 1 32,10-1-64,-1 9 32,-9-9-96,10 9-32,-10-8-224,0-1-64,9 9 0,-9-9 64,0 1-96,0-1 0,0 1-96,0-9-32,0 8-1024,0 0-1184,0 1-543,0 0-2081</inkml:trace>
  <inkml:trace contextRef="#ctx0" brushRef="#br1" timeOffset="42">24622 3047 4352,'0'-17'1664,"9"17"-896,1-8-128,-10 8 672,0-8-416,9-1-128,1 1-320,-1 0-32,1-1-256,9 1-32,-10 8 64,10-9 32,-9 1 32,9 8 64,-10 0 32,10 0-96,-9 0 0,-10 8-32,9 1 96,-9-1 192,-9 1 64,9-1-32,-10 0 0,10 9-161,-10 0-63,10 0-64,-9 0 64,9-9-96,-9 9-64,9 8 0,0-8-32,0 0-160,9-1 32,0 10-64,1-9 0,0 0 64,9-1 64,-10 1-32,10 0 64,-9-8-128,-1 7 0,10-7-32,-19-1-64,9-8 0,1 9 96,-10-9-64,10 8 32,-10-8 64,0 0 64,0 0-96,-10 0 0,10 0 32,0 0 64,0 8-32,-10-8-32,1 9 32,9-9-32,-10 8 0,1-8 0,9 8 64,0-8-32,-9 9 128,18 8-32,-9 0-64,9-9 64,1 9-32,-1-9-32,1 9-64,-10 0-64,10 0 32,-1 0 96,1 0 96,-1-1-64,-9 9-64,0-8 128,10 0 32,-10 9 0,0-10-32,0 1-96,0 0 32,0 0 64,0-1 128,0 2-128,-10-2-32,10-7-224,-9-1 0,-1 9-1600,1-9-671,-11 1-2689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23:48.835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ACACAC"/>
    </inkml:brush>
    <inkml:brush xml:id="br2">
      <inkml:brushProperty name="width" value="0.07938" units="cm"/>
      <inkml:brushProperty name="height" value="0.07938" units="cm"/>
      <inkml:brushProperty name="color" value="#DB724D"/>
    </inkml:brush>
    <inkml:brush xml:id="br3">
      <inkml:brushProperty name="width" value="0.07938" units="cm"/>
      <inkml:brushProperty name="height" value="0.07938" units="cm"/>
      <inkml:brushProperty name="color" value="#02A2B5"/>
    </inkml:brush>
    <inkml:brush xml:id="br4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1903 1674 4736,'12'0'1824,"-12"12"-960,0-24-384,0 12 576,0 0-32,0 0 32,0 0-224,0 0-128,-12-13-384,12 13 160,-12-12 64,0 12-32,-12 0 96,-12-12-32,0 12 0,-12 0 63,0-12 1,-13 12-96,1 0 0,0 0-96,0 12 32,0-12-320,11 12-96,1-12-64,0 12 64,0-12-32,0 13-32,12-13 32,12 12-32,0-12 0,0 0 0,11 12 0,1-12 0,0 0 0,0 12 64,12-12-96,-12 12 0,12-12 32,-12 12 0,12 0 0,-12 0 0,12 12 0,0 0 0,0 0 0,-12 12 0,12 12 0,0 0 0,0 12 0,0 0 64,0 0 32,12 13 96,-12-1 32,12-11 32,-12-13-128,12 0-96,-12 0 64,12 0 64,0 0 0,-12-12-96,12-12 64,-12 0-96,12 0 64,-12-12-64,13 0-32,-13 0-544,0 0-288,0-12-1760,0 0-703</inkml:trace>
  <inkml:trace contextRef="#ctx0" brushRef="#br0" timeOffset="1">868 2264 4992,'-12'0'1920,"12"0"-1024,12 0-544,-12-12 480,24 12-96,-12-12 0,12 0-256,24 0-64,0-12-224,1 0-128,11 12-32,-12-1-32,12 13 64,-24 0-736,0 0-256,0 0-1024,-11 13-1504</inkml:trace>
  <inkml:trace contextRef="#ctx0" brushRef="#br0" timeOffset="2">1639 2022 6912,'-12'-12'2624,"12"12"-1408,0 0-1152,0 0 608,0 0-288,0 12-64,0 0-160,0 0-128,12 0 0,0 0-672,-12 0-224,12 12-2368</inkml:trace>
  <inkml:trace contextRef="#ctx0" brushRef="#br0" timeOffset="3">1688 2323 3456,'-12'-12'1408,"12"12"-768,-13 0 224,13 0 672,0 0-192,0 0 32,0 0-320,0 0-96,0 0-512,0 0-64,0 12-32,0 0 0,0 0 96,0 0-32,0 12 0,13 0-384,-13 12-96,0 1 96,0-1 96,12-12-96,-12 0-32,0 0 0,12 0-704,-12-12-320,0 0-3296,0-12 640</inkml:trace>
  <inkml:trace contextRef="#ctx0" brushRef="#br0" timeOffset="4">1940 2287 4992,'-12'0'1920,"12"0"-1024,0 0-192,0 0 640,-12 12-224,12-12-96,0 13-224,0-13-128,0 12-352,0 0 64,0 12 64,12 12-96,-12 0 32,12 0-160,0 0-64,-12 0-64,12 0 0,0 0-64,1-12-32,-1 0 32,0-12-32,0-12-96,12-12 64,0-12 96,-12-12-192,12-12 32,0 0-32,0 0-32,0 12 192,-12 0 32,12 12-160,-12 0 0,12 12 32,0 12 32,-12 0 224,13 12 128,-13 0 96,0 24 159,0-12-191,12 24 32,-12-24-128,0 24 0,12 0-320,-12-12-128,0 0-352,0 0-128,0-12-1791,12 0-737,0-12-768</inkml:trace>
  <inkml:trace contextRef="#ctx0" brushRef="#br0" timeOffset="5">3011 2420 4480,'-12'-36'1760,"12"24"-960,-12 0-448,12 12 576,0-12-128,0 0 96,-12 0-160,0 0-64,12 0-352,-12 0 160,0 0 128,-1 0-32,-11 12 32,0-12-128,12 12 32,-12 12-160,0-12-32,12 12-288,-12 12-64,12 0 0,-12 0 64,12 12-64,12 12 0,-12 1-32,12-1-64,12-12 160,0 0 32,0 0-96,0-12-32,12-12 32,0 0 64,0-24 64,0-12 96,0 0-160,0-24-96,1 0 96,-13-12 32,12-13 64,-12 13 64,0-12-160,-12 0-32,0-13 0,0 13 0,-12 12 0,0 12 0,0 0 0,12 12 64,-12 11-96,0 13 0,12 0 32,0 12 0,0 0 128,0 24 159,12 13-31,0 11 32,0 12-96,0 12-32,12 0-96,-12 13-64,0-1 96,12-12 0,0-12-384,1 13-224,-13-13-2623,12-12-1185</inkml:trace>
  <inkml:trace contextRef="#ctx0" brushRef="#br0" timeOffset="6">3541 2372 7808,'37'-36'2976,"-1"-1"-1600,24 13-1536,-36 12 480,12 0-352,12-24 32,-12 24-992,12 0-448,0 0-1664,0 24-672</inkml:trace>
  <inkml:trace contextRef="#ctx0" brushRef="#br0" timeOffset="7">3577 2720 6656,'0'0'2528,"0"-12"-1344,12-24-832,-12 36 736,0-24 0,12 0 32,-12-24-96,0-12 0,12 0-577,0-24 33,0 11-32,-12-35-160,12 11-96,-12 13-96,0 0 0,0 12 0,12 12 32,-12 12-64,12 0-64,0 24 32,0-1 32,0 13-32,0 0-32,13 24 96,-1 0 0,0 25 32,12 11 0,-12 12 0,12 12 0,-11 12-160,11-12-32,0 12 32,-12 1 0,12-13 32,-12 1 64,-12-13 96,12-12 128,-12 0-288,0-12-128,-12 0-1152,12 0-448,-12-24-1791,-12 12-705,12-24 736</inkml:trace>
  <inkml:trace contextRef="#ctx0" brushRef="#br0" timeOffset="8">4456 2130 6400,'-24'-12'2368,"24"12"-1280,0-12-640,0 12 704,-12-12-160,12 12 64,-12-12-128,12 12 0,-12-12-512,12 12 32,-12 0-1,0-12-159,-1 12-32,1 12-192,0-12-128,-12 12 32,12 0 0,-12 12-128,12 0 32,0 0-96,12 12 64,0 0-415,12-12-97,12 0 64,-12 1 96,24-13 160,-12 0 64,13 0 192,-13 0 32,12-12 64,-12 12 64,0-12 32,0 12 96,-12-12-32,0 12 64,-12 0 224,0 0 160,0 12-224,0-12-128,-12 13-96,0-13-32,-12 0-160,0 12-32,0-12-1184,0 0-448,0 0-1184,12-12-1632,0 0 1280</inkml:trace>
  <inkml:trace contextRef="#ctx0" brushRef="#br0" timeOffset="9">4841 2095 6912,'0'0'2624,"0"0"-1408,0-12-288,0 12 960,-12 0-256,12 0-1,-12 0-575,0-12-192,12 12-480,-24 0-96,0 0 32,0 12-192,0-12-64,-1 12-128,13-12 32,-12 24-32,12 0-64,0 1-128,12-1-64,0 0-288,0 12 0,24-24-32,0 12 0,1-12 129,11 0 63,-12 0 192,12 0 160,0 0 64,-12 0 32,12-12 0,-24 24 64,0-12 32,0 12 32,0 0 288,-24 0 95,12-12-95,-12 12 0,0-12-320,0 12-64,0-12-896,0 0-287,0-12-2657,-12 12-1920,12-12 2304</inkml:trace>
  <inkml:trace contextRef="#ctx0" brushRef="#br0" timeOffset="10">5153 2143 5632,'-12'0'2176,"12"0"-1152,-12-12-576,0 12 640,12 0-352,-12 0-96,12 12-160,-12-12-64,0 13-224,0-1 224,0 0 128,0 12-160,0-12-64,12 24-160,0 0-128,12 0 0,0 0-32,12 12 0,0-12 0,0-12-96,13-12 64,-13 0 32,0-12 64,12-12-32,-12-12-32,-12 0-192,12-12-32,-12 0-64,-12 0 96,0-12 192,0 12 64,-12 0-96,-12 0 32,0 11 0,12 1 64,-12 12-96,12 0-64,-12 12-32,12 0 96,0 0-416,12 12-128,0-12-1376,24 12-576,0 0-384</inkml:trace>
  <inkml:trace contextRef="#ctx0" brushRef="#br0" timeOffset="11">5780 2094 5888,'-24'-12'2176,"24"0"-1152,0 12-416,-12-12 672,0 12-352,12 0-64,-12-12-160,0 12-64,-12 0-320,12-12 0,-12 12 32,-1 12 0,13-12 96,-12 12-160,0 0-33,12 12-127,0 12-32,-12 0-96,24 12-32,0 24-32,0-11 0,12-13 64,12 0 0,0-11 0,12-13 0,13 0-703,-13-24-257,12 0-2560,0 0-1888,-12-24 1952</inkml:trace>
  <inkml:trace contextRef="#ctx0" brushRef="#br0" timeOffset="12">6213 1709 5632,'-12'0'2112,"12"0"-1152,0 0-768,0 0 544,12 0 32,-12 12 96,0 0-96,12 24-96,-12-12-352,12 25 0,0 11 96,0 0-224,1 12-96,-1 0-64,0 12 32,0-12 32,0 1 32,-12-25-160,12 12 32,0-23-1120,-12-1-480,12-24-1984</inkml:trace>
  <inkml:trace contextRef="#ctx0" brushRef="#br0" timeOffset="13">6153 1866 5632,'-12'-24'2176,"24"12"-1152,0-13-704,0 13 640,0-12-224,24 12 32,0-12-64,1 0-64,11 12-320,0 0-64,0 12-32,0 0-192,-12 24 0,12-12 32,-11 0 32,-13 24 32,0-12 64,0 0 192,-12 25 128,-12-13 96,-12 0 95,-12 0-319,12 0-64,-24 0-128,-1 12-32,1 0-32,0-11 0,0 11-160,0-12-32,12 0-64,0-12 96,12 12-64,12-12 32,0 0-96,12 0 32,12 13 64,0-25 32,12 12 32,0-12 64,12 12-32,-12-12 64,13 0-64,-13 0 64,0 0-64,0-12 64,-12 12-128,0 0 0,-12 0-1663,12-12-769,-24 12-1856</inkml:trace>
  <inkml:trace contextRef="#ctx0" brushRef="#br0" timeOffset="14">6911 2239 5632,'0'-12'2176,"0"0"-1152,0 12-1184,0 0 1792,0 0-608,0 0-32,0 0-96,0 0-512,12 12 288,-12 0 64,0 0 0,0 12-64,0 0-161,0 25-63,0-1-256,12 0-128,-12 12-128,12-12 32,0-12 32,12 0 64,0-12-96,0-12 0,0-24-32,1 0 0,-1 0-160,0-24 0,0 0-128,-12-12 65,0 12 223,0 0 96,0 0 32,-12 0-64,0 12 95,0 12 1,0 0-32,0-1 32,0 13 64,12 0 64,-12 13 32,12-1 64,-12 24-160,13-12-96,-1 24 96,0-12 32,12 0-64,0 0-96,0 0 0,0 0-32,12-12-1152,-12 0-415,0-12-1953,0 0-2048,24-24 1728</inkml:trace>
  <inkml:trace contextRef="#ctx0" brushRef="#br0" timeOffset="15">7550 1529 5120,'-25'-12'2016,"25"12"-1088,0 12-512,0-12 608,12 12 64,1 0 32,-13 12-160,24 0-128,-24 24-448,12 1-32,0 23 64,0 12-96,0 0 0,0 1-192,12-1-32,-12 0 96,12 0 32,0-23-96,12-13-96,0-12 64,0 0 64,0 0-1,-12-24 1,12 0-32,-12-12 0,12 0-64,1-24 32,-13 0-128,0-12 0,0 0 160,-12 0 160,0-12-224,0-1-32,-12 13-32,0 0 64,-12 0-96,0 0 0,0 12-32,0 12-64,0 0 0,0 12 96,0 12 0,0 0 96,0 12 32,-1 12 32,1 0 0,12 12 64,0 12-96,0-11-64,12-1-96,1 0 32,11-12 32,0-12 64,12 0-32,-12-12-32,12 0-1376,1-12-607,11-12-2401,0 0-1152,-12-12 2752</inkml:trace>
  <inkml:trace contextRef="#ctx0" brushRef="#br0" timeOffset="16">8777 2035 7040,'0'-24'2720,"0"24"-1472,12 0-768,-12-12 768,0 0-320,-12 0 0,12 0-32,-12 0 0,12 0-481,-24 0-31,12 24 32,0-12-32,-24 12 96,-1 0-256,1 12-64,0 0-256,-12 0 0,12 0-128,12 0 64,12 0-128,0 0 32,24 1-288,-12-1-128,24-12 129,12 0 159,0 0 288,12-12 128,0 0-64,13 0-32,-1 0 96,-11 12 96,-1 0 32,-12-12 64,-12 12 224,0 0 95,-12 0 97,0 0 0,-12 12 0,0-12 64,-24 12-192,0 0-32,0 12-288,0-12-128,0-12-1024,-12 0-416,-1 1-2335,1-1-961,-12-24 672</inkml:trace>
  <inkml:trace contextRef="#ctx0" brushRef="#br0" timeOffset="17">10018 1373 3200,'-12'0'1216,"-12"0"-640,-12 0 160,36 12 672,-12-12-128,-1 12 32,-11 0-96,12 0 0,-12 0-640,12 0-64,-12 12-32,0 0 96,-13 1 32,1 23 96,0 12 96,12 0-289,0 36-127,0 1-224,12 11-64,0 24-96,0-11-32,24-1-32,0 1 0,24-25 64,-12 0 0,12-12 0,12-11 64,1-13-96,11-12 0,-12-12-959,-11-12-385,-1 0-2624,0-24-1632,-12 0 2432</inkml:trace>
  <inkml:trace contextRef="#ctx0" brushRef="#br1" timeOffset="18">2164 3536 3712,'0'-7'1472,"0"-1"-768,-8 0-256,8 8 544,0 0-352,0 0 256,8 8-160,-8 0-416,0-1 192,0 1 96,0 0 160,7 7 96,-7 1-96,0-1-32,0 16-32,0 0-64,8 0-128,-8-1-65,0-7-127,8 9 32,-8-9 0,0 0 32,0-8-64,0 8 32,0-15-128,0 8 32,7-9-96,-7 1 0,8 0-96,0-1 32,-1-7 0,-7 8 96,16-8-160,-1 0-32,1 0-64,-8 0 0,15 0 64,-8 0 64,0 0-96,8 0 0,-15 0 96,8-8 32,7 8-32,-15 0-64,15-7 32,-16 7-32,9 0 0,-8 0 0,-1 0 0,1-8-160,0 8 32,-8 0-2752,7 8-1183,-7-8-577</inkml:trace>
  <inkml:trace contextRef="#ctx0" brushRef="#br1" timeOffset="19">2634 3791 7680,'-7'0'2880,"7"8"-1536,0-8-1216,0 0 672,7 0-320,-7 0 128,8-8-128,-8 8-288,8-8-32,0 1 32,7-1-160,-7-8-32,-1 1 0,1-1 64,0 1-32,-1 7-32,1 1 32,-8-1 32,0 0 32,0 0 32,-8 1-160,1 7 32,-1 0 0,0-8 64,1 8-96,-1 0 0,0 8 96,1-8 32,-1 7-32,8 1-64,-8 8 32,8-1-32,0 0 0,0 8 64,0-7-32,0 7 64,0 0-128,8-7-64,0-1 64,7-7 0,-7-8 32,7 8 64,-7-16-448,7 8-224,0 0-1888,1 0-736,-1-8-128</inkml:trace>
  <inkml:trace contextRef="#ctx0" brushRef="#br1" timeOffset="20">2812 3675 6784,'0'-7'2624,"7"7"-1408,1 0-512,-8-8 832,8 8-512,7 0-128,-7 0-448,15-8-192,0 8-160,-7 0-448,7-8-64,8 8-3744</inkml:trace>
  <inkml:trace contextRef="#ctx0" brushRef="#br1" timeOffset="21">2874 3444 4608,'-8'-8'1760,"0"1"-960,8 7 32,0 0 800,0 0-320,0 0-96,0 7-224,0 1-64,0 0-512,0 0 32,0 15 64,8 0 32,-8 0 31,8 8-159,-8 7-96,0 1-160,7-1-128,1 1 64,-8 0 0,8-1-32,-1-7 32,9-8-128,-1-8-64,1 1 64,-9-8 64,9-1-352,-1 1-192,1-8-1119,-1 0-481,-7-8-1024</inkml:trace>
  <inkml:trace contextRef="#ctx0" brushRef="#br2" timeOffset="22">3382 3506 3840,'-8'0'1472,"0"0"-768,8 0 448,0 0 800,0 0-672,0 0-320,8 0-224,-8 0-32,16-8-384,-1 8-32,8-8 32,0 8 96,8-7 64,0 7-128,0-8 32,7 8-224,-7-8-32,0 1-64,8 7 32,-1-8-64,-7 8-32,-8-8-64,0 8-32,-7 0 128,-1-8 32,-7 8-96,-1 0-32,-7 8-768,0-8-320,0 0-672,-7 0-288,-1 8-1152</inkml:trace>
  <inkml:trace contextRef="#ctx0" brushRef="#br2" timeOffset="23">3582 3490 4864,'0'0'1824,"0"0"-960,8 8-320,0-8 704,-8 7-224,7 1-32,-7 7 0,0 1 96,8 7-608,-8 0 96,0 8 64,8 8 0,-8-9 95,7 9-127,-7 0-64,0-1-224,8-7-64,-8 0 224,8-8 128,-8-8-224,7 1-128,-7-1-160,8-7 0,-8 0-64,8-8-32,-8 0-1184,8-8-480,-8 8-3199</inkml:trace>
  <inkml:trace contextRef="#ctx0" brushRef="#br0" timeOffset="24">4107 3352 5120,'-8'0'2016,"0"0"-1088,8 7-608,0-7 544,-7 0 0,7 0 96,-8 8 32,0 0 32,0-16-544,1 8 192,-1 8 96,-7-8-128,-1 8 32,8-8-193,1 0-31,-1 0-256,0 0-128,0 0-32,1 0 32,7 0-96,-8 0 0,16 7-32,-8 1 96,0 0 32,7-1 0,-7 1-64,0 7 96,0-7 64,8 8-64,-8 7 0,0 0-32,0 0-64,0 8-64,0 8 32,0 7 32,0-15 64,0 7-32,0-7-32,0 8 96,0-8 0,8-8-32,-8 0-64,0-8 96,8 1 0,-8-1-32,7-15 32,1 8-64,8 0-32,-1-8 32,-7 0-32,15 0 64,0 0 32,-7 7-128,-1-7-32,0 8-672,-7 0-320,0-8-1567,-1 0-641,1 0-704</inkml:trace>
  <inkml:trace contextRef="#ctx0" brushRef="#br3" timeOffset="25">4338 3637 6272,'0'-8'2368,"0"8"-1280,0 0-704,0-7 672,-7 7-192,7-8 32,0 8-192,-8-8-128,8 8-320,-8-8 128,1 8 32,-9 0 0,8 8 64,0 0-193,-7 0-95,7-1-96,-7 17 0,7-1-64,0 0 64,1 0-128,-1 0 0,8-7-32,0-1-64,8 1 96,-1-9 64,1-7-64,0 0 0,0 0 32,7 0 64,-7-7-320,7-1-127,-7-15-97,0 7-32,0-7 128,-1 8 160,1 7 128,-8-8 128,8 9 64,-8-1 32,0 0-64,0 8-64,0-7 384,0 7 192,0 7 64,0 1-1,0 0-255,7 7-96,-7 1-96,8-1-32,0 0-256,-8 1 0,8 0-544,-1-9-191,9 9-2561</inkml:trace>
  <inkml:trace contextRef="#ctx0" brushRef="#br0" timeOffset="26">4546 3768 5120,'0'0'2016,"0"0"-1088,0 8-160,0 0 768,0-8 0,8 7 64,-8 1-288,8 0-64,0 7-705,-8 1 33,8-1 64,-8 1-288,0-1-32,0 1-192,0-1-32,0-7-544,0 7-224,-8 1-2015,8-9-865,0 1-512</inkml:trace>
  <inkml:trace contextRef="#ctx0" brushRef="#br3" timeOffset="27">4732 3482 4480,'0'-7'1664,"0"7"-896,0-8-256,0 8 576,0 0 64,0-8 0,0 8-64,0 0-32,0 0-576,0 0-64,0 0 0,0 0 64,7 8 96,-7 0-128,0 7 0,8 1-129,-8 7-31,8-8 32,-8 8 32,7 1-160,-7 14-128,0-7 32,0-8 0,0 8-32,8-8-64,-8-7 96,0-1 64,0 1 0,0-9 0,8 1-96,-8-8-64,7 0 32,1 0 32,8-8-32,-9 8 64,1-7-128,8-9-64,-1 8 64,0 1 64,-7-9-64,7 8 0,9 8-32,-9-7 0,0 7 64,-7 7 64,8 1-32,-1-8-32,-7 16-64,7-16-32,-7 15 128,0-7 32,-1 0 0,1-1 32,-8 9 0,0-9 32,-8 1 0,1 0 288,-1-1 96,0 9-32,-7-8-32,-1-8-256,1 8-128,-1-8 32,1 0 0,0-8-320,-1 8-160,8-8-1504,1 0-671,7 0-2657</inkml:trace>
  <inkml:trace contextRef="#ctx0" brushRef="#br0" timeOffset="28">5040 3344 4224,'0'0'1568,"-8"0"-832,8 0 192,0 0 736,0 0-768,0 0-320,8 0-160,-8 0-64,15 0-160,-7 0-128,0 0 32,7 0 0,1 0 96,-1 0-96,0 0-64,1 0 128,-8 0 128,7 0-160,-7 0-64,-1 8 160,1-8 160,-8 7-128,0 1 0,0 8 0,0-9 0,0 9 0,0-1 64,0-7-96,0 15 32,0-7-32,8 7 32,-8 7 128,0-6 95,0 7-255,8 7-128,-8-7-64,7 0 32,1 0 32,-8-8 96,8 8-96,-8-8 0,8 0 96,-8-7 32,7 7-96,-7-8-96,0-7 128,0 8 32,0-9 192,0 1 96,0 0-64,0-1 0,-7-7-96,7 8-32,-8-8-96,0 0-32,0 0-96,1 0-64,-1 8-64,0-8-32,0 7-864,1-7-384,7 0-7775</inkml:trace>
  <inkml:trace contextRef="#ctx0" brushRef="#br0" timeOffset="29">5387 3915 2048,'0'-8'864,"8"8"-448,-8 0-64,0 0 320,0 0-96,0 0 0,7 0-192,-7 0 0,0 8-96,0-8 0,0 0-32,0 0 0,0 0-128,8 8 128,-8-8 64,0 0-32,8 0 64,-8 7 0,0 1 96,0-8-224,0 8-64,0-8 32,0 8 32,0-8 32,-8 7 0,8 1 64,0-8 32,-8 8-32,8-8-32,0 8-96,-7-8-32,7 7-96,-8-7 32,8 8-128,0-8 0,-8 8-32,8-1-352,-7 1-32,-1-8-2176,0 15-1600,-15-7 1472</inkml:trace>
  <inkml:trace contextRef="#ctx0" brushRef="#br2" timeOffset="30">5834 3444 1792,'0'0'704,"-15"0"-384,15 0-256,0 0 288,0 8 128,0-8 160,0 0 96,-8 0 32,8 0-160,0 0-32,0 0 32,0 0 0,0 0-64,0-8 0,0 8-288,0 0 256,0 0 128,-8 0-256,1-8-128,7 1-96,-8 7-32,0-8 128,0 0 160,1 8-32,-9-7 32,9-1-96,-1 8 32,-7 0-128,7-8-64,0 8 0,-7 8 32,-1 0 32,1-8 32,7 7-224,-7 1 0,7 7-32,-7 1 64,7-1 32,0 9 32,0-9 0,8 8 64,-7 0-32,7 1 0,0 6-96,0 1 32,0-8 0,0 8 32,7-8 63,1-7 33,0 7-32,0-7 32,7-1 0,-7-7 32,7-1-128,1 1-32,-9 0 32,9-1 0,-1-7 0,1 8 64,-9-8 96,9-8 64,-1 8-160,8 0-64,-7-7 0,-9-1 64,9 0-32,-8 8 0,7-7-96,-7-1-64,-1 8 32,1-8-32,0 8 0,-8-7 64,7 7-32,-7 0-32,0 0 32,8 0-32,-8-8-160,0 8-32,0 0-1472,0 0-575,0 8-2785</inkml:trace>
  <inkml:trace contextRef="#ctx0" brushRef="#br0" timeOffset="31">6204 3321 2560,'0'0'1056,"0"0"-576,0 0-416,0 0 192,0 0 0,0 0 64,-15 0 128,15 0 32,0 0 160,0 0 128</inkml:trace>
  <inkml:trace contextRef="#ctx0" brushRef="#br0" timeOffset="32">6174 3321 9056,'-8'0'1120,"-7"0"-544,7 0 0,-8 0 32,1 0 32,-1 8 96,8-8-224,1 0-32,-9 0-224,16 0 0,-7 0-160,-1 0-64,8 0-96,-8 0-32,8 7 128,0-7 32,0 0 0,0 8-64,0-8 96,0 0 0,0 8 32,0 0 64,8 15 192,-8-8-96,0 8-128,0 1-32,0 7-65,0-8 33,-8 7 0,8-6 96,0 7-32,0-1 64,0 1 0,0 0 32,0 0 0,0-8 64,0-8-96,0 9-64,0-9 0,0 8 32,0-7-32,0-1 0,8 1-32,-8-9 64,0 1 32,8 0 32,-1 0-128,-7-8-32,8 7-32,0-7 32,-1 0-128,1 0 0,0 0 160,8 0-64,-1 0-32,-7 0-96,7 0-32,1 0 128,-9 0 96,1 0-32,0 0-64,0-7-96,-8 7-32,0 0-576,7 0-224,-7 0-1344,0 0-3807</inkml:trace>
  <inkml:trace contextRef="#ctx0" brushRef="#br3" timeOffset="33">6359 3591 2816,'0'-7'1056,"0"7"-576,0 0-576,0 0 192,0 0-96,0 0 0,0-8 64,0 8 32,0 0 224,0-8 128,-8 0 192,8 8 128,0-7 96,-8 7 160,8-8-416,0 0-320,-7 0-128,-1 1 192,0 7-64,0-8 0,-7 8-32,7 0 0,0-8 0,1 8-64,-1 0-32,-7 8-32,7-8 64,0 8-96,1-8 0,-1 15-32,-8-7-64,16 0-64,-15-1-32,7 9 64,0-8 64,1 7 0,7 0-32,-8-7 32,8 7 32,0-7-32,0 8 64,8-8-64,-8 7 64,7-7-64,1-1 64,0-7 0,7 8 32,-7-8 64,0 0 32,7-8-32,-7 8 32,7-7-128,1-1-64,-1 8 64,-7-8 0,7 1 32,-7-1 64,0 8-32,0-8 0,-1 0-192,-7 0 32,8 1 64,0-1 96,-8 0 64,0 8 96,0 0-32,0-7 0,0 7-96,0 0-32,0 0-96,0 0-64,0 0 32,7 0 31,-7 0-31,8 0-32,-8 0 160,0 7 32,8-7 0,-8 0 32,7 8 0,-7 0 32,8-1-128,0-7-96,-8 8 0,7 0 32,-7-8-96,8 8 0,-8 0 96,8-8 32,0 7-256,-8 1-64,0 7-5375,-8 1 1023</inkml:trace>
  <inkml:trace contextRef="#ctx0" brushRef="#br0" timeOffset="34">6490 3329 2176,'15'0'864,"-15"0"-448,0 0 288,0 0 1248,-7 0-256,7 0-416,0 0-256,0 0-416,-8 0-32,8 0-352,0 0 224,0 0 96,0 0-160,0 0-64,0 0 32,0 7 0,8-7-96,-8 0 0,0 0-32,7 0 32,-7 0 0,8 0 64,0 0-160,-8 0-32,8 0 0,-1 0 0,1 0-64,0-7-64,0 7 32,-8 0-32,7 0 64,-7 0 32,8 0-128,-8 0-32,8 0 96,-8 0 96,0 0-33,0 0 1,0 0-96,0 0-32,0 0 32,7 0 0,-7 0 64,8 0 32,-8 0-128,0 0 32,0 0 64,0 0 32,0 0-32,0 0-64,8 0 32,-8 7-32,7 1 64,1-8-96,-8 8 0,8 7 32,-8-7 64,8 7 32,-8-7 96,0 8-96,8-1-64,-8 1 0,7-1 32,-7 0-32,8 1 64,-8 7 0,0-8 32,0 1-64,8-1-64,-8 1 96,0-1 0,0 0 32,0 1 64,0 7-32,0 0 0,0-8-96,0 9-64,0-9 96,0 0 0,0 1-32,0-8-64,0-1 32,0 9 32,0-9 32,0-7 96,0 8-96,0 0 0,-8-8 32,8 7 0,0 1-64,0-8 32,0 8-288,0-8 192,0 0 64,-8 7-32,16-7-32,-8 0 32,0 0 32,0 0 32,0 8 32,0 0-64,0-8-64,0 8 32,0-8-32,0 0 0,0 0 0,0 0 0,0 0 0,0 0 64,0 0-32,0 0 64,0 0 0,0 0 32,0 0-224,0 0 0,0 0 32,0 0 32,0-8 96,0 16 32,0-8-32,0 0 32,0 0-64,0 0-32,0 0 96,0 0 0,-8 8-32,8-8-64,0 0 32,-7 0 32,-1 0-32,0 0-32,8 0 32,-8 0-32,0 0-96,8-8 64,0 8-544,-7 0-160,7 0-2048,-8 0-895,-7 0-993</inkml:trace>
  <inkml:trace contextRef="#ctx0" brushRef="#br0" timeOffset="35">7135 3414 4608,'0'-8'1760,"0"16"-960,0-8-96,0 0 736,0 0-96,0 0 640,-8 8-480,0-8-768,8 8 96,-16-1 63,9 1-127,-9 0 0,1 7-224,7-7 0,-7 7-256,-1-7-96,8 0-96,-7-1-96,7 1-64,-7 0 32,15 0 32,0-1-96,0 9 64,8-9-32,-1-7-64,9 8 96,-9 0 64,9-1 0,0 1-32,7 0-64,-8-8 32,0 7-320,1 1-96,0 0-832,-9 0-287,1 0-1249,0-8-512,-1 7-160</inkml:trace>
  <inkml:trace contextRef="#ctx0" brushRef="#br0" timeOffset="36">7035 3522 7040,'-8'0'2720,"8"0"-1472,-8-8-672,8 8 800,0 0-128,0 0 32,0 0-416,8 0-161,-8 0-383,8 8 160,-1-8 64,9 0-288,-1 0-64,16 8-128,-8-8 32,0 0-64,8-8 64,0 8-64,0 0 64,-1 0-128,9-8 0,-8 8 32,7 0 0,-7 0 0,-8 0 0,0 0 0,1 0 64,-9 0-32,0 0-32,1 0 96,-9-8 0,1 8 32,0 0 0,0 0-160,-8 0-32,7 0 32,-7 0 0,8 0-256,-8 0-64,0 0-2911,0 0-1313,-8 0 256</inkml:trace>
  <inkml:trace contextRef="#ctx0" brushRef="#br0" timeOffset="37">8135 3359 5376,'0'0'2016,"0"-7"-1088,0 7-384,0 0 704,-8 0-224,8 0 32,-7 0-224,7 0-64,-8 0-416,8 0 224,-8 0 128,1 0-224,-1 7-32,-7 1-129,7 0-31,-7 7-160,7 1-32,-8-1-32,1 8 32,-1 8-64,1 0 64,7 8-128,1-9 0,14 1 32,-7 0 0,8 0 0,7-8 64,1-8-96,-1 1 0,9 0 32,-1-9 64,0-7-32,0 0 64,8-7-64,-8-9 64,0 8-64,8-15 64,-16 8-64,8-16 64,-7 0 0,-1 8 32,-7 0-64,-1 0 32,-7 7 0,-15-7 96,7 0 192,-7 0 64,0 15-96,-9-7 32,1-1-160,-8 8 32,16 1-224,-8-1-32,7 8-64,1-8-64,0 16-1248,-1 0-544,9 7-3295</inkml:trace>
  <inkml:trace contextRef="#ctx0" brushRef="#br0" timeOffset="38">8798 3363 4608,'0'0'1760,"0"0"-960,0-8-320,0 8 640,0 0-416,0 0-64,0 0-96,0 0 32,0 8 32,0 0 32,8 7-96,-8 0 64,8 1-320,-1-1-96,1 9-128,7 6-64,8 1 32,-7 0-32,-1 0 0,1-8 0,-1 8 0,1-8 0,-1 0 0,0 0 64,-7-8-32,0 1 64,7-8 0,-7-1 32,0 1-64,-1-8 32,1 0-64,-8-8 64,8-7 0,-1-1 96,-7 1 96,0-16 64,8 1-32,-8-2 31,0-6-191,8 7-96,-8-7-32,0 7-32,0-8 64,7 16 32,-7-8-192,0 1 0,8-1 32,-8 8 32,0 7-64,0 1 64,8 7-32,-8 0 1,0 1-449,0-1-128,0 8-896,0 8-352,-8-1-1120,8 9-1216,0-1 1568</inkml:trace>
  <inkml:trace contextRef="#ctx0" brushRef="#br0" timeOffset="39">8883 3510 4096,'-16'-8'1568,"16"8"-832,0 0-96,8 0 608,0 0-256,0-8-32,-1 8-256,9 0-128,-8-8-320,7 8-96,8 0-32,-8 0-64,9 0-64,-9-7-64,1 7 32,-1 0 32,0 0 64,-7 7-1248,0-7-512</inkml:trace>
  <inkml:trace contextRef="#ctx0" brushRef="#br3" timeOffset="40">9384 3494 3456,'0'-8'1408,"0"8"-768,0 0-256,0 0 512,0 0-32,0-7 128,-8 7-192,8 0-96,-7-8-384,7 8 224,-8 0 96,0 0-128,-7 0-32,7 8-96,0-8 64,1 7-160,-1-7-96,0 16-192,0-9-64,1 9 32,-1 7 0,0 0 96,1-7 32,7-1-192,0 0 0,0 1 32,7-8 96,1-8 64,0 8 32,-1-8-160,1-8 32,0 0-64,7 0 0,-7-7 64,0-1 64,0 1-32,-1 7-32,1 1 32,0-9 32,-8 8-96,0 1-64,0 7 64,0-8 0,7 0 32,-7 8 64,0 0-96,8-8 0,-8 8 32,0 0 0,0 8 0,0-8 64,8 8-32,0 0 64,-8-1-128,0 17 0,7-9-32,-7 0 0,0 1-1056,0-1-480,0 1-1504,0-1-1024,8-7 1856</inkml:trace>
  <inkml:trace contextRef="#ctx0" brushRef="#br0" timeOffset="41">9553 3664 6400,'8'0'2368,"-8"7"-1280,8 1-576,-8-8 768,0 8-384,0-1-128,0 1-288,0 0-64,0 8-256,-8-9-96,0 9-32,1-1-256,-1 1-96,0-1-1088,1 1-512,-1-9-1472</inkml:trace>
  <inkml:trace contextRef="#ctx0" brushRef="#br3" timeOffset="42">9723 3309 5120,'0'-8'1920,"-15"8"-1024,7-7 0,8 7 800,0 0-672,0 0-160,0 0-160,0 0-64,0 0-352,0 0 96,0 7 128,0 9 160,0-8 64,0-1-257,0 16-63,0 0-96,0 8-32,0 0-96,0 15-32,8-15-192,-8 0 32,8 0 0,-1-16 0,1 1 0,-8-1 64,15-15-32,-7 0 64,0 0-64,7-15-32,-7 7-64,7-7 32,-7-1-128,7 9 32,1-9 0,7 9-32,-8 7-32,1-8 32,-9 8 96,9 0 32,-8 0 32,-1 0 0,1 8 0,0-1 0,-8 9 0,0-9 64,0 9 32,0-9 32,-8 1 0,0 7 0,1-7-64,-1 0 32,-8 0-128,1 0 0,0-8-32,-1 7 0,1-7 128,-1 0 32,1 0-256,-1-7-128,1 7-1471,7 0-673,1-8-1856</inkml:trace>
  <inkml:trace contextRef="#ctx0" brushRef="#br0" timeOffset="43">10131 3487 6272,'0'0'2368,"0"0"-1280,8 0-992,-8 0 544,8-8-320,7 8-32,8 0-320,-7-8-32,7 8 0,0 0-1184,8 8-480,0-8-896</inkml:trace>
  <inkml:trace contextRef="#ctx0" brushRef="#br0" timeOffset="44">10263 3371 5120,'-8'8'2016,"8"-8"-1088,-7 0-608,7 0 544,-8 7-64,0 1 64,1 0-128,-1-1 0,-8 1-384,9 0 64,-1 0 32,0 0-160,1 7-96,-1 0-96,8 1 0,0-1-64,0 9-32,8-9 32,-1 0-32,1 1-96,7-9 64,9-7-896,-9 0-320,0-7-1664,8-1-1440,-15 8 1568</inkml:trace>
  <inkml:trace contextRef="#ctx0" brushRef="#br3" timeOffset="45">10641 3756 3968,'0'15'1568,"0"-15"-832,0 0 416,0 0 1504,0 0-704</inkml:trace>
  <inkml:trace contextRef="#ctx0" brushRef="#br3" timeOffset="46">10641 3756 14464,'7'0'1600,"-7"-8"-225,0 1-319,0-1-32,0 0-224,0-7-32,0-1-128,0 1-96,0-16-160,0 8-64,0-8-128,8 1-32,-8-9-32,0 8 0,8-7 0,-8 7 0,7-8-224,1 9 0,0-9-32,-1 16 64,1 0 96,0 7 64,0 1-128,-1 0-32,1 7-64,-8 8 96,8-8-64,-1 8 32,1 8 64,0 0 0,0 7-96,-1 0 64,9 8 32,-9-7 64,9 7-32,-8 8-32,7-8 32,0 0-32,1 0 0,-1 0 64,-7 0-32,0 8 64,-1 0-128,9-8-64,-8 0 64,-1 0 0,-7-7 96,8 7 32,0-8-128,-1 1 32,-7-9-224,8 1-96,-8 0-672,8-1-224,-8 1-960,0-8-351,0 0-1825,-8 0-1472,8 0 2464</inkml:trace>
  <inkml:trace contextRef="#ctx0" brushRef="#br3" timeOffset="47">10710 3502 3456,'-8'0'1408,"8"0"-768,0 8-416,0-8 480,0 0-64,0 0 0,0 0 32,0 0-32,0 0-352,0 0 96,0 0 128,0 0 160,0 0 64,0 0-192,0 0 0,0 0-32,0 0 64,0 0 320,0 0-352,0 0-128,0 0-128,0 0-32,0 0-1,0 0 65,0 0-32,0 0 0,0 0-96,0 0 32,0 0 0,0 0 96,0 0-224,0 0-128,8 0 192,0 0-96,-8 0 0,7-8-32,1 8-32,8-8-96,-9 8 64,9-8-32,-1 8 0,-7 0 128,7 0 32,1 0-32,-8-7-64,7 7-64,-7 0-32,7 0 128,-7-8 32,-1 8 0,1 0-64,0 0 96,-8 0 64,0 0-64,0 0 0,0 0-96,0 0-96,0 0 64,0 0 64,0 0 0,0 0-32,0 0-896,8 0-448,-8 0-3263,0 0-1793</inkml:trace>
  <inkml:trace contextRef="#ctx0" brushRef="#br1" timeOffset="48">2276 4724 4736,'0'0'1824,"9"-9"-960,1 9-384,-1-10 640,0 1-544,0 0-224,10 0-224,9-1-32,0 1-64,0 0-32,-1 9 96,2-10-928,-11 10-288,-9 0-1504</inkml:trace>
  <inkml:trace contextRef="#ctx0" brushRef="#br1" timeOffset="49">2620 4390 2688,'0'0'1056,"0"0"-576,0 0-64,9 0 448,1 0 64,-10 0 96,0-9-64,9 9 32,-9 0-64,0 0 0,0 0-512,-9 0 320,9 0 128,-10 0-192,1 0-32,0 0 32,0 9 448,-10-9-225,0 0-255,1 0-96,-10 0-128,9 0 0,1 0-160,-10 0-96,9 0 0,1 0 32,9 0-96,-10 0 0,1 0-96,8 0-32,1 0 32,-1 0 0,-8 0 64,18 0 32,-9 0-128,0 0-32,9 0 32,-10 0 64,10 0-64,0 0 0,-9 0 32,9 0 0,0 0 0,0 0 0,0 0 0,0 0 0,0 0 0,0 0 0,0 0 0,0 9 0,0 0 0,0-9 0,0 10 0,0 8-96,0-9 64,9 10 32,-9-1 0,0 1 0,10 9 64,-10 0-96,0 9-64,0 0 128,9 0 32,-9-9 64,9 0 64,-9 9 32,0-9 96,0 0-160,0-10-32,0 1 64,0 0 32,9-1-96,-9-8-96,0-1 0,0 0 32,0 0-32,0-9-32,0 10 32,0-10-32,0 0-704,0 0-256,0 0-1856,0 0-735,0 0-1249</inkml:trace>
  <inkml:trace contextRef="#ctx0" brushRef="#br1" timeOffset="50">2713 4714 5376,'0'-9'2112,"0"9"-1152,-10 0-288,10 0 704,0 0-192,0 0 32,-9 0-160,9 0 64,0 0-608,0 0 128,-9 0 95,-1 0-31,1 9-32,0-9-288,-1 10-96,1 8-160,0 1-32,9 0-32,-9 8-64,9-8 32,0 9-32,0-9 0,18-10 0,-9 10 0,10-10 0,0-9 0,-1 0 0,10 0 0,-9 0 0,0-9-96,-1-10 0,-9 0-96,1 10 32,-10-10-64,9 1 0,-18-1 192,9 1 64,-10-10-64,1 9 32,0 0-576,0 1-160,9 9-511,-10-1-97,10 10-2016,0 10-512</inkml:trace>
  <inkml:trace contextRef="#ctx0" brushRef="#br1" timeOffset="51">2898 4705 6656,'-9'0'2464,"9"0"-1344,0 0-672,0 0 640,9 0 96,-9 9 128,9-9-64,-9 10-65,9-10-639,1 9-32,-1 10 0,-9-10-128,18 10 32,-8-1-192,-1 10 32,0-9-32,1-10 96,-10 10-160,9-10-32,-9 0 64,9-9 96,-9 10 224,0-20 64,9 10-288,-9-9-96,0-10-128,10 1-64,-10-1 32,9 0 32,0 1-192,10 9-32,-10-10-32,0 0 128,10 1-1376,9-1-544,-10 1-2239,10 8-929,0 20 1248</inkml:trace>
  <inkml:trace contextRef="#ctx0" brushRef="#br1" timeOffset="52">3705 4733 6400,'-9'0'2464,"18"0"-1344,-9 0-832,0 0 608,0 0-320,0 0 0,9 0-288,0-9-32,10 9-128,-10-9-32,10 9 32,-1-9-64,1-10-64,-1 1 32,1 8-32,-10 1 0,-9-9 0,9 8 64,-18 1 32,0 9-128,9-10-32,-9 10 224,-10 0 192,10 0 128,-10 10 0,-9-10 32,10 19 0,-1-1-128,1 1-65,-1-1-63,1 1 0,-1 8-64,19 1 32,0 0-128,0 0-64,19-10 0,-1 10-32,10-9 64,0 0 32,9-10-736,0-9-287,0-9-1953,0-1-768,10-8-32</inkml:trace>
  <inkml:trace contextRef="#ctx0" brushRef="#br1" timeOffset="53">4076 4622 5120,'-37'0'2016,"18"0"-1088,19 0-320,0 0 736</inkml:trace>
  <inkml:trace contextRef="#ctx0" brushRef="#br1" timeOffset="54">4030 4641 12224,'9'18'1600,"9"1"-800,1-1-160,0 1-64,-1-1-128,1 1-1,-10 9-191,9-10 0,1 1-32,0-1 32,-10 1-128,10-10-32,-1 1 256,-9-10 64,1-10-64,-1-8 32,0 8-224,0-17-32,1 8-128,-10-18-96,9 9-96,-9 0-32,0-9-800,9 19-352,-9-10-1215,0 9-513,10 19-736</inkml:trace>
  <inkml:trace contextRef="#ctx0" brushRef="#br1" timeOffset="55">4410 4789 6400,'-10'0'2368,"10"0"-1280,0 0-704,0 0 608,10 0-32,-10 0 64,9 0-128,0 0 0,10-9-512,-1 9-160,-8-9-64,8-10-192,1 10 32,-10-1 128,0-17 64,1 8-160,-10 1 0,-10-1-32,10 10 64,-9-10-96,0 10 0,0-1-32,-1 10 0,1-9 64,0 18 64,-1-9-192,1 10 32,0 18 32,0-10 96,-1 10 0,10 0 64,-9 0 0,18 9 96,-9-9-160,19-1-96,9 1 96,-10-9 32,10-10-352,0 1-128,0-1-2080,9-9-800,-9-9-320</inkml:trace>
  <inkml:trace contextRef="#ctx0" brushRef="#br1" timeOffset="56">4734 4613 5888,'-19'0'2176,"1"0"-1152,18 0-480,0 0 704</inkml:trace>
  <inkml:trace contextRef="#ctx0" brushRef="#br1" timeOffset="57">4706 4641 13184,'0'18'1696,"9"1"-864,-9 9-288,10-10-161,-10 10-95,9-9 0,-9-1-32,9 1 64,0-10-96,-9 1 32,10-10 128,-1-10 128,-9 10-192,9-18-32,1-1-224,-1 1-64,0-10-352,1 0-96,-1 9-352,0-9-128,10 10-351,-1 9-161,-9-1-480,10 1-160,0 9-160,-1 0-1248,-8 0 736</inkml:trace>
  <inkml:trace contextRef="#ctx0" brushRef="#br1" timeOffset="58">5004 4687 5888,'0'9'2176,"0"-9"-1152,0 9-64,0-9 832,0 0 0,0 0 128,0 9-513,0-9-127,0 10-736,0-10-32,0 9 0,0 0-64,0 10 64,0-10-224,9 10-96,-9-1-96,18-8 0,-8-1-64,8 0 64,1-18-64,-1 9 64,1-9-64,-1-1 64,11-8-416,-11 9-192,1-19 64,-10 9 0,9-9 128,-9 10 32,1 8 192,-10 1 96,9 0 32,-9 0-32,0 18-64,0 9 320,0-8 0,9 8 96,-9 1-128,9-1 32,1 10-32,-10-9 32,9 9 0,1-1 64,-1-8-96,0 9-64,-9 0 0,0 0 32,9 9-96,-18 0 0,9-9 32,-18-10 0,8 10-64,-9-9-64,-8-1 32,8 1-32,-8-10-1280,8 0-576,-18-9-3359,9 0-2241,0-9 3136</inkml:trace>
  <inkml:trace contextRef="#ctx0" brushRef="#br4" timeOffset="59">5829 4558 6656,'-9'-10'2528,"9"1"-1344,0 9-384,0 0 864,0 0-416,0 0-64,0 0-224,0 0-33,0 0-511,0 9 256,0 1 160,9-1-96,-9 0 32,9 10-224,-9 9-64,0-1-160,0-8 32,9 9-64,-9-1 64,0-8-128,0-9 160,0 17-64,0-17-128,0-1 64,0-9-32,0 0 32,10 0-128,-10-9-96,0-1 0,0-8 32,0-1-32,9-9-32,-9 0-64,9 1 32,0-1-32,1 9-64,-1-9 96,0 1 64,1 8 0,8 1 64,-9 8-224,10-9-32,-1 10 64,1 0 32,9 0-32,-10-1 64,1 10 32,9 0 0,-19 0-352,9 0-160,-8-9-608,-1 9-224,1 0-1760,-10 0-3839</inkml:trace>
  <inkml:trace contextRef="#ctx0" brushRef="#br0" timeOffset="60">6339 4613 8448,'0'0'3168,"0"-10"-1728,9 10-1536,0 0 608,1 0-448,8 0-96,10 0-160,9 0 32,-9 0-3488,9 0-1536</inkml:trace>
  <inkml:trace contextRef="#ctx0" brushRef="#br0" timeOffset="61">6599 4455 6528,'-9'0'2464,"-1"-19"-1344,10 28-480,-9-9 864,9 0-32,-9-9 160,-10 18-417,10-9-159,0 0-608,-10 10 0,9-1 0,-8 0-32,9 0 64,-10 1-192,0 9-32,10-1-64,0 1 32,0-1-64,-1 10 0,10-9-192,0 9-32,10-10 32,-1 1 64,9-1 0,10-8-32,0-1-608,0 0-320,-9-9-864,9 0-319,-10 0-1057,1-9-416,-10 9 224</inkml:trace>
  <inkml:trace contextRef="#ctx0" brushRef="#br4" timeOffset="62">6942 4289 5888,'-9'-28'2272,"18"9"-1216,-9 10-608,9-1 704,1 10-448,8-9-128,1 0-288,18 9-128,-9-9-64,0 9-96,9 0 32,0 0-32,0 9 0,-9 0 64,0 0 32,0 10 32,-10-10 64,1 10 192,-1-10 128,-9 10 160,1-1 128,-10-8 64,0 8 31,-10-9-287,-8 10-32,-1-10-160,1 10 64,-10-1-192,10-8-32,-10 8-64,0 1-32,9-10 32,-9 0 96,10-9-64,-1 9-128,10 1-64,0-1 0,-10-9-32,19 10-160,-9-10 32,9 9 64,-9 0 32,9-9-64,9 9 64,0-9-32,10 10 0,-10-10 128,0 9 32,10 0-128,-1 0 32,10 1 64,-9-1 32,9 0 32,0 1 64,-1 8-32,1 1 0,0-10-96,-10 9 32,1-8 64,0-1 64,-10 0 32,0 0 0,1 1 0,-1-1 0,0 1-64,-9-10 32,9 0-64,1 9 0,-10-9-32,0 0 0,0 0-224,0 0 0,9 0-480,-9-9-160,0 9-1888,0 0-768,0 0-2047</inkml:trace>
  <inkml:trace contextRef="#ctx0" brushRef="#br4" timeOffset="63">6951 4242 6784,'0'-9'2624,"0"9"-1408,0 0-704,0 0 768,0 0-320,10 0-64,-10 9 32,9-9 128,0 19-577,-9-1 161,9 1 96,-9 9-32,10-1-32,-10 11-160,0-1 0,0 9-160,0 1 32,9-1-160,-9 0-64,0-9-64,10-9 0,-10 0-64,0-10-32,0 1 32,0 0 32,9-10-1152,-9-9-544,0 0-2335,0 0-1057,-9-9 864</inkml:trace>
  <inkml:trace contextRef="#ctx0" brushRef="#br1" timeOffset="64">8176 4539 3072,'-9'-9'1216,"9"9"-640,0-9 96,0 9 608,0-9-128,0 9 64,-10-10-64,1 10 64,-9 0-672,8-9 192,-8 0 32,-1 9 32,1 0 64,-1 0-288,0 9 0,1 0-225,-10 1 33,9 8-160,1 10 32,-1-10-160,10 19 0,9-18-32,9 0 32,1-1-64,8-8-32,1-10 96,9-10 0,-1-8-128,11-1 32,-11 0-64,1-8-64,0-10 96,-9 0 0,-1-1 32,-9 1 64,1-9-32,-1 9-32,-9 0-64,0 0 32,-9-1 96,-1 11 96,1-1 0,9 0 0,-9 10-32,9-1 64,-9 0-96,9 10 0,0 9-96,0 0-32,0 9 32,9 10 64,-9 0 96,9 18 64,0 0-96,1 9-96,-1-9 128,1 9 128,-1-8-224,9-1-96,1 0 0,-10-9 0,10 0-64,-10-10 64,9 1-1600,-8-1-639,9-9-1921,-10 1-1536,9-10 2176</inkml:trace>
  <inkml:trace contextRef="#ctx0" brushRef="#br1" timeOffset="65">8463 4409 7680,'0'0'2880,"0"0"-1536,-10 0-640,10 0 832,0 0-96,0 0-1,-9 0-287,9 0-160,-9 0-544,9 0 0,-10 10 0,10-1-96,-9 9-32,0-8-192,9 8-32,-9 10-32,9-9-64,9 0 32,0-1-32,0 1 0,10-1 64,9 1-96,-9-19 0,8 0-256,1 0-128,0-19-128,-9 10 0,-1-19 288,-8 10 224,-10-10 96,0 9 128,-19 0 96,1-9 160,-1 10-256,-9 9-32,0-1-608,10 1-224,8 9-2591,1-9-1089,9 9-128</inkml:trace>
  <inkml:trace contextRef="#ctx0" brushRef="#br1" timeOffset="66">3566 5709 7040,'-19'0'2624,"19"0"-1408,10 0-1280,-1-9 544,10 9-288,-1 0 64,10-10-160,9 10-64,0 0 0,0-9-896,0 9-288,1 0-1888</inkml:trace>
  <inkml:trace contextRef="#ctx0" brushRef="#br1" timeOffset="67">3927 5430 3840,'0'-10'1472,"0"20"-768,0-10-480,10 0 832,-10 0-192,0 0-160,0 0-96,0 0-352,0 0 384,-10 0 224,10 0-96,-9 9-64,0-18 32,-10 18 0,1-9-128,-10 0-32,9 0-128,1-9 32,-10 9-129,0 0 33,0 0-160,10-10-64,-1 10-160,1 0 0,-1 0 0,10-9 64,0 9-32,-1 0-32,1 0-128,9 0 0,-9 0 128,9 0 128,0 0-96,0 9-96,0 1 32,0-1 0,9 9 32,-9-8 64,0 9 32,9 8 32,-9 1 64,0 0 96,10 9 0,-10 0 0,0 0-32,0 10 0,9-10 0,-9 0 0,0 0-64,9-9-32,-9-9-32,9-1 64,1 1-32,-10-10 0,9-9-896,0 0-352,-9 0-2431,10 0-993,-10-9 352</inkml:trace>
  <inkml:trace contextRef="#ctx0" brushRef="#br1" timeOffset="68">3964 5681 6272,'-9'0'2368,"9"0"-1280,-9 0-576,9 0 768,0 0-192,0 0 32,0 0-160,0 9 32,0-9-544,0 0 95,-9 9 97,9-9-64,-10 10-32,10-1-96,-9 1-32,9-1-160,-9 0 0,9 19-96,0 0 0,0-1-192,0 2 32,0-11-64,9 10 0,0-19 128,1 10 32,8-10-128,-9 0 32,10-9-64,-1 0 0,1-9-224,-1 0-64,-9-19 128,10 9 32,-19-8 128,10-2 96,-20 11-160,1-10 32,-1 10 32,1-1 32,0 10-64,0 0 64,0-1-544,-1 10-256,1-9-1055,9 9-449,0 0-1536,0 9-864</inkml:trace>
  <inkml:trace contextRef="#ctx0" brushRef="#br1" timeOffset="69">4141 5736 6016,'0'0'2272,"0"-9"-1216,0 9 160,0 0 1024,0 0-512,9 0-128,-9 0-513,0 9-191,9 1-512,0-1 96,-9 0 96,10 10-256,-1 9-96,0 9 0,1-18 0,-10-1-32,9 1 32,0-1 64,-9-8 160,9-1-64,1-9 96,-10 0-128,9 0 32,0-9-224,-9-10-32,9 1-128,1-10-96,-1 9-32,10-9 0,-1 9-896,1 1-384,-1-1-1600,19 10-703,1 0-1153</inkml:trace>
  <inkml:trace contextRef="#ctx0" brushRef="#br1" timeOffset="70">4975 5802 5376,'-18'0'2016,"9"0"-1088,-1 0 96,1 0 864,0 0-224,9 0-32,-10 0-576,10 0-256,0 0-449,10 0-223,-10 0-32,9 0-64,0-10 64,10 1-64,-10 0 64,10 9-64,-1-9-32,1-1-64,0 1 32,-1-9 96,1 8 96,-10 1-64,-9-1-64,9 10 0,-18-18-32,0 18 0,-1 0 64,-8-9 32,-1 9 96,0 9 32,1-9 32,-10 9 0,0 10 0,10-10 0,-1 10 0,1 9-128,8-1-32,10 1-96,0 0-32,10-9-32,8 9 0,1-10 0,-1 1 0,10-10-288,0 0-160,9-9-1504,0 0-671,-9-9-1665,0 0-832,9-10 2624</inkml:trace>
  <inkml:trace contextRef="#ctx0" brushRef="#br1" timeOffset="71">5207 5690 5248,'-9'-9'2016,"-1"9"-1088,10 0-96,0 0 800,0 0-448,0 0-128,10 0-192,-10 0 0,9 9-480,0 10 288,1-10 64,-1 10-161,0 9 1,10-1-352,-1 1-128,1 0 64,0-9 128,-1-1-96,1-8 64,-1-1 32,1-9 160,-10 0-64,10-9 32,-10-10-160,-9 1 0,9-1-160,-9-9-64,0 0 0,0 10-32,0-10-928,0 9-416,10 0-1215,-10 10-449</inkml:trace>
  <inkml:trace contextRef="#ctx0" brushRef="#br1" timeOffset="72">5541 5903 6400,'-9'0'2464,"9"0"-1344,9 0-192,-9 0 896,0 0-640,10-9-288,-1 0-448,9-10-224,-8 10-128,8-10-96,-9 0 96,10 1-64,0-1 64,-1 1-128,-8-1-64,-10 1 64,9 8 0,-18-8-64,9-1 64,-10 10 32,1 0 64,0-10 32,-1 19 32,1 0 0,-10 0 64,10 9-32,0 1 0,0 8-33,-1 1 1,10-1-64,-9 20-64,9-1 32,9 0-32,1-9 0,-1 0 64,19-10-32,0-9-32,-10 10-607,10-19-257,0 9-1888,-9-9-768,9-9 64</inkml:trace>
  <inkml:trace contextRef="#ctx0" brushRef="#br1" timeOffset="73">5847 5681 5504,'0'0'2112,"0"-9"-1152,0 9-288,0 0 800,0 9-288,10-9 32,-1 9-256,0 0-64,-9 10-480,9 0 32,-9-1 64,10 10-129,-10 0-63,9 0-32,-9-9 32,0-1 32,10-9 32,-1 1 64,-9-29 64,9 1-288,0-1 0,1 0 0,8-9-736,-9 10-352,10-10-640,-10 10-191,0-1-865,10 0-288</inkml:trace>
  <inkml:trace contextRef="#ctx0" brushRef="#br1" timeOffset="74">6144 5690 5376,'0'9'2016,"0"-9"-1088,0 0-160,9 10 768,-9-10-64,0 9 64,0-9-64,0 10-33,0-1-799,0 0-32,9 0 64,-9 10-192,0-1 0,10 1-288,-1-1-128,0 1 32,0 0 0,10-10-32,-1 0 32,10-18-128,-9 0 0,9-10 96,-1 0 96,-8 1-224,-1-1-96,1 1 0,0-1 32,-10 1 64,0-1 96,-9 10 64,10-1-32,-1 1-128,-9 9 32,9 0-32,-9 9 0,9-9 192,-9 19 160,10-9 128,-1 8 128,0 19-224,1-9-32,-10 9-96,9 0-32,-9-9 32,0 9 32,0-9-32,-9 9 32,9-9-128,-10 0 0,1 0 32,-10-10 64,10 1 96,-19-10 64,10 0-160,-10 1-128,0-10-128,9 0 32,-8-10-2240,-1 1-928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23:48.910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02A2B5"/>
    </inkml:brush>
    <inkml:brush xml:id="br2">
      <inkml:brushProperty name="width" value="0.07938" units="cm"/>
      <inkml:brushProperty name="height" value="0.07938" units="cm"/>
      <inkml:brushProperty name="color" value="#654B3E"/>
    </inkml:brush>
    <inkml:brush xml:id="br3">
      <inkml:brushProperty name="width" value="0.07938" units="cm"/>
      <inkml:brushProperty name="height" value="0.07938" units="cm"/>
      <inkml:brushProperty name="color" value="#ACACAC"/>
    </inkml:brush>
  </inkml:definitions>
  <inkml:trace contextRef="#ctx0" brushRef="#br0">8889 6335 3712,'0'-9'1408,"0"18"-768,0-9-672,0 0 224,0 0-64,0-9 0,0 9 544,10 0 288,-10-10-128,0 10-32,0 0-160,0-9-32,-10 0-320,1 9 192,0 0 64,-1 0-224,1 0-32,0 0-160,0 0-32,-10 0 32,1 0 64,8 0-32,-9 0 64,1 9-128,8 0 0,-8 1-96,9-1-32,-10 9-32,10-8 0,-10 8 128,19 10 32,-9-9-32,9 8-64,9-8 32,-9 0-32,10-1 0,-1-9 0,9 10 64,1-10 32,-10 0 32,10 1-64,-10-1 32,10 9 0,0-8 96,-10-1-96,0 0-64,0-9 128,1 10 32,-1-1 288,-9 0-64,0 0 64,-9 1-193,9-1-31,-10 0 0,1 0 0,0 1-64,0 8 32,-10-8-128,9 8-64,1-9-96,0 10-32,-1 9 128,10-10 32,-9 1 0,9-10-64,9 10 32,-9-10-32,10 0 0,-1 0 0,10-9 64,-10 10 32,1-10-128,-10 9 32,9-9-64,0 9 0,-9-9 64,9 9 0,-9 1 0,-9-10 0,9 9-96,0 0 64,-9 10 160,0-10 64,-1 10 64,1-1 0,9-9-64,-10 10 32,1-10-192,9 10-32,0-10 64,9 10 96,1-10 0,-10 0 0,9 10-32,1-10 0,-1-9 0,0 9 64,0 0-160,10-9-960,-1 10-320,1-10-3839,-10 0-1889,1-10 3296</inkml:trace>
  <inkml:trace contextRef="#ctx0" brushRef="#br1" timeOffset="1">9445 6668 8448,'0'0'672,"0"0"-128,-9-9-192,0 0 0,9 0 96,-10 9 96,10-10-96,-9 10 64,0 0-96,9 0 0,-19 0-160,10 10 0,0-10-224,-1 9-32,1 0 0,-9 0 64,-1 1 96,10-1 128,-10 9-128,10 1-96,0 0-32,-1-1 32,1 19-32,0-9 64,9 0-64,0-9-32,0-1 32,18 1 32,-8-1 32,-1-9 96,10 1-32,-10-10 64,0 0 64,10-10 64,-1-8-160,-9-1-128,10-8-128,-10 8-32,10 0 192,-10 1 95,0-10-191,-9 9 32,10 10-32,-10-9 64,0 8 96,0-8 64,0 8-192,-10-8 0,10 18 96,0-9 64,0 9-160,0-10 0,0 10-96,0 0 0,0 0 128,0 0 32,10 10-32,-20-1 32,20 9 0,-10 1 96,0 0-160,9-1-32,0 19 64,0-18 32,1 8 96,-1-8 96,0 0-128,0-1-32,1-8 0,-1-1 64,1 0-96,-10 0-64,9 1 0,-9-10 32,9 9-1088,-9-9-416,0-9-2463,9 9-2209,1-10 2080</inkml:trace>
  <inkml:trace contextRef="#ctx0" brushRef="#br1" timeOffset="2">9427 6697 1280,'0'0'512,"0"0"-256,0 0 256,0 0 352,0 0 256,18 0 160,-18 0-384,0-19-224</inkml:trace>
  <inkml:trace contextRef="#ctx0" brushRef="#br0" timeOffset="3">10039 6594 4736,'-9'0'1760,"-1"0"-960,10-9-736,0 9 448,-9 0 224,9 0 256,-9 0-32,-1 0 0,1 0-544,-10 0 32,10 0 64,-9 9-64,8-9 0,-8 10-192,-1 8 0,0-8 32,10 8 160,-9 1-64,8-1 32,1 1-320,0-1-32,9 1 0,0-1 32,9 10-128,0 0 32,1-10 0,8 1 0,-9 0 0,20-19 64,-11 9-32,1 0 64,-1-18-128,10 18-64,-9-18-448,-1 0-128,1 18-576,-10-18-224,0 9-864,-9 0-288,-9 9-64</inkml:trace>
  <inkml:trace contextRef="#ctx0" brushRef="#br0" timeOffset="4">9770 6771 5760,'-10'0'2176,"10"0"-1152,10-9-1280,-10 9 384,9 0-192,0 0 0,10 0 128,8-10 32,-8 10-32,9-9-64,9 9 96,0 0-640,0-9-256,1 18-1504</inkml:trace>
  <inkml:trace contextRef="#ctx0" brushRef="#br2" timeOffset="5">10428 6567 3456,'-9'-10'1312,"9"10"-704,9-9-448,-9 9 352,0 0 320,0 0 192,0 0 96,0 0 32,0 0-64,0 0-32,0 0-576,10 9 128,-10 1 128,0-1-32,0 0 32,0 10-32,0-1-65,0 1-63,0-1 32,0 10-32,0-9 0,9 9-160,-9-10-96,9 10 320,-9 0-288,9-10-96,-9 1-32,0-10 64,0 10 64,0-19 32,0 9-128,0-18 0,0-10-96,0 0-96,0 1 64,0-1-96,0-8-32,10 8 32,-10 1 32,9-10-96,0 0 0,-9 0 32,10 10 0,-10-1-96,9 0 0,0 1-32,0-1 96,1 10 0,-1 0 96,9 0-96,-8 9-64,8-10-32,10 10 96,-9 0 0,-1-9 32,1 9-160,-1 0-32,1 0-416,-10 0-160,10 9-928,-19-9-448,9 0-1535,-9 10-641,9-10 672</inkml:trace>
  <inkml:trace contextRef="#ctx0" brushRef="#br0" timeOffset="6">10975 6891 2944,'0'0'1120,"0"0"-576,0 0-704,10 0 192,-10-9 160,9 9 128,0 9 448,-9-9 256</inkml:trace>
  <inkml:trace contextRef="#ctx0" brushRef="#br0" timeOffset="7">11022 6909 8096,'18'19'896,"-8"-10"-480,-1 10-64,-9-1 64,0-8 128,-9 8 64,9 1-128,-10 0 32,1-10-352,0 0-192,0 0-1024,-1 1-448,1-1-1632</inkml:trace>
  <inkml:trace contextRef="#ctx0" brushRef="#br1" timeOffset="8">11439 6381 4096,'-9'-9'1568,"9"9"-832,0 0-864,9 0 1312,-9 0-96,9 0 0,-9 9-32,0 0-608,10 1 160,-10-1 64,9 9 192,-9 1 128,0-1-64,10 1 64,-10 0-129,9 18-63,-9-10-224,0 1-96,9 0-96,-9 0 0,0 9-128,0-19-96,0 11 128,9-11 64,-9-9-128,0 10 32,10-10-32,-1-9-32,-9 9 32,18-18-128,-8 9 0,-1-9-32,9-10-64,1 10 32,0 0-32,-1-10-96,1 10 64,-1-1 32,1 10 0,-1-9-96,1 9 64,-1 0-32,-8 0 0,8 9 0,-9-9 0,1 10 128,-1-1 32,0 1-128,-9 8 32,9-9 0,-9 1 64,0 8-32,-9 1 64,9-1 0,0-9 32,-9 10-160,0-10 32,-1 1 64,1-1 32,0 0-32,-10 0-64,1-9 32,-1 10-32,1-10 0,-1 0 64,1-10-96,-10 1-64,9-9-736,-9 8-224,10 1-544,-1 0-128,10-1-703,-9 1-225,8 9-3904,20-9 3392</inkml:trace>
  <inkml:trace contextRef="#ctx0" brushRef="#br0" timeOffset="9">12014 6659 7680,'0'-18'2880,"0"18"-1536,9 0-2048,0 0 192,10 0 160,0 0 224,9 0 64,-1 0 32,20 0-1024,-1 0-416,1 0-1024,8 0-352</inkml:trace>
  <inkml:trace contextRef="#ctx0" brushRef="#br0" timeOffset="10">12293 6502 3200,'-19'-9'1216,"19"9"-640,0 0-608,0-10 288,0 10 672,0-9 416,-9 9 32,0-9 32,9 9-576,-9 0-224,-1 9-384,1-9 192,0 9 128,0-9 64,-1 19 96,-8-9-32,-1-1 64,10 9-224,-10 1-33,1-1-223,-1 10 0,1-9-32,8-1 96,-8 1-224,18-1-64,-10 1 32,10-1 96,10 1-128,-1-10-32,10 1 0,-1-1 64,1 0-96,9 0-64,-1-9 128,1 0 96,0 0-256,0-9-128,-10 9-672,1-9-255,-1 9-737,-8-9-256,-1-1-928,-9 10-992,0 0 1536</inkml:trace>
  <inkml:trace contextRef="#ctx0" brushRef="#br2" timeOffset="11">12765 6557 5632,'-18'-9'2176,"8"9"-1152,1 0-1184,9 0 320,-9 0 384,9 0 288,0 0 0,-9 0-32,9 0-416,0 0-96,0 9 32,9 1 96,-9-10 64,0 9 96,0 9 32,0 1 96,0 0 96,0-1-289,0 1-63,0-1-192,9 1 0,-9-1 32,0-8 160,0-1-128,9 1 0,-9-1 64,0-9 160,0 0-96,0-9 64,0-1-288,0 1-128,0-1-64,0-8-32,0-1-96,10 1 64,-10-10-32,9 10 0,0-1-96,0 9 32,1-8-96,8 9 0,10-10-32,-9 10 0,9 0-352,-1 9-160,1 0-864,-9 0-383,9 0-1569,9 0-1728,-19 9 1792</inkml:trace>
  <inkml:trace contextRef="#ctx0" brushRef="#br0" timeOffset="12">13201 6186 3968,'-9'-9'1568,"9"9"-832,0-9-640,0 9 384,0 0 352,9-10 256,-9 10-448,10 0-192,-1-9-256,0 9-224,10-9 0,-1 9 96,1 0 32,0 0 32,-1 0 64,1 0-32,-10 0 64,9 9 0,-8 0 32,-1-9 64,-9 10 32,0-1 32,9-9 0,-9 9 160,0 0 96,-9-9 32,9 10 64,-9-10-288,9 9-32,-10 0-33,-8 0 65,9 1-160,-10-1-32,10 1 0,-10 8 64,10-9-32,-1 10 0,1-10-160,0 9-32,9 1 32,0 0 0,0 8 0,9 1 0,0-9-64,10-1-64,-9 1 32,8 0-32,1-1 64,-1 0 32,1-8-32,-1-1-64,-9 0 32,10-9-32,-9 9 0,-1-9 64,-9 0 96,0 0 0,-9 0 64,-1 0-192,10 0-32,-19 0 0,10 0 0,0 10 64,0-10-32,-1 9 64,-8 0-64,9 1-32,-1-1-64,10 0-32,0 10 64,10-10 64,-10 9 0,9-8-32,0 8-64,0 1 32,1 0 96,-1-1 96,9 1-224,-8 8-96,-1-8 160,10 9 32,-10-10 96,-9 1 0,0-10 64,0 9 32,-9-8 96,9-1 128,-19 0-128,10 0 64,-1 1-160,-8-10-64,9 9-224,-10-9-32,1 10-128,-1-10 0,1 9-1216,8-9-480,20 0-7551,8 0 4063</inkml:trace>
  <inkml:trace contextRef="#ctx0" brushRef="#br3" timeOffset="13">14064 6706 3328,'0'-9'1216,"-9"9"-640,9-10-672,0 10 192,0 0 448,0 0 1184,0-9 96,0 0-704,0 0-416,0-10-448,-9 10-128,9 0 64,-10 9 32,1-10 96,0 1-32,-10 9 0,10-9 96,-10 9 96,-8 0-128,8 0-32,0 9-192,10 10-32,-9-10 32,8 9 64,1 1-96,0-1-64,9 10 0,0-9 32,0 0 96,9-1 64,10-9 160,-10 1 96,9-10-129,10 0 33,-9-10-160,9 1-64,-10-9-64,10-1 0,0-9 0,-10 0 32,1-9-64,-1-9 32,-18-1 0,10 1 96,-20 9-96,10 0-64,-9 9 64,0-9 0,0 18-128,9 1 32,-10-1-160,10 19-32,0-9 96,0 18 32,10 0 128,-10 10-96,9-1 0,0 10 96,0 9 96,1 0 0,-1 10 64,0-10-128,0 0 0,-9-9 32,10 0 0,-1-10 64,1 1 32,-10-1-192,9 1 0,-9-10-448,0-9-160,0 9-1855,9-9-833,-9 0-1120</inkml:trace>
  <inkml:trace contextRef="#ctx0" brushRef="#br3" timeOffset="14">14519 6585 7808,'-28'-9'2880,"19"9"-1536,-1 0-1632,1-9 448,9 9 32,-9 0 128,9 0 800,-9-10 480,-1 10-832,1 0-193,0 0-159,0 0-128,9 0 0,-10 0-96,10 10 32,-9-10-64,-1 9 64,1 9-64,9 1 0,-9 0-32,9 9 64,0-10-32,0 1 64,9-1-64,0-9 64,10 10 64,0-9 160,9-10-192,-1 0 0,-8 0-192,9-10-64,-9 1 0,8-10 64,-8 1-32,-1-10-32,-18 9 32,10 1-32,-10-10 0,-10 18 64,-8-8-32,-10 9-32,0 9-64,-9 0 32,9 0-672,0 9-320,10-9-4159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23:48.925"/>
    </inkml:context>
    <inkml:brush xml:id="br0">
      <inkml:brushProperty name="width" value="0.07938" units="cm"/>
      <inkml:brushProperty name="height" value="0.07938" units="cm"/>
      <inkml:brushProperty name="color" value="#DB724D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  <inkml:brush xml:id="br3">
      <inkml:brushProperty name="width" value="0.07938" units="cm"/>
      <inkml:brushProperty name="height" value="0.07938" units="cm"/>
      <inkml:brushProperty name="color" value="#ACACAC"/>
    </inkml:brush>
    <inkml:brush xml:id="br4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5540 8582 4736,'-37'0'1824,"37"0"-960,-18 0-160,18 0 736</inkml:trace>
  <inkml:trace contextRef="#ctx0" brushRef="#br0" timeOffset="1">5494 8583 11552,'10'0'1216,"8"0"-640,-8 0-96,8 0-64,1 0-64,8-9-32,1 9-192,0 0-32,9-10-32,-9 10-64,9-9 32,1 9 32,-1-9 32,-10 9 32,1-10 64,-9 10 96,-1 0-64,1 0-64,-1 0 127,-8 0 65,-1 0-128,-9 0-64,9 0 0,-9 0-32,0 0-160,9 0 32,-9 0-64,0 0 0,0 0-1151,0 0-513,0 0-5280,-9 10 2752</inkml:trace>
  <inkml:trace contextRef="#ctx0" brushRef="#br0" timeOffset="2">5735 8573 4352,'-9'0'1664,"9"0"-896,0 0 160,0 0 800,0 0-640,0 0-224,0 9-32,0 1 0,9-1-416,-9 0 256,0 10 160,10 9 32,-10 0 63,0-1-159,0 1-96,9 10 0,-9-1-32,0 0-288,10-10-64,-10 11 128,0-11 96,0-8-128,9-1-64,-9 1-96,0 0-64,9-10-96,-9 0 32,0 10-64,0-10 64,0 0-64,0 1 64,0-1-480,0-9-160,0 0-1888,9-9-4479</inkml:trace>
  <inkml:trace contextRef="#ctx0" brushRef="#br1" timeOffset="3">6292 8555 3328,'0'0'1216,"0"-10"-640,9 10 384,-9 0 672,0 0-160,0 0 0,0 0-128,0 0-64,-9 10-128,0-10 0,0 0-161,-1 0-31,1 0-128,0 0-32,-10 0-320,1 9-64,9-9-160,-10 0 0,10 0-160,0 0-64,-1 9-160,1-9-64,0 0 160,9 0 160,-10 9-128,10-9 0,0 0 0,0 10 0,0-10-96,0 0 64,0 9-32,0-9 0,0 9 64,0 0 0,0 1 64,0 18 32,0 0-32,0-1 32,0 10 0,0 1 96,0-1-96,0 0 0,0 0-32,0 0 32,0-9-64,0 9 64,0 0 64,0-19 128,10 10-128,-10-9-96,0-10-32,9 0-32,-9 0 64,9 1 32,1-10-32,-1 0-64,0 9-64,0-9 32,1 0 32,8 0 64,-9-9-384,0-1-96,-9 10-800,19 0-320,-10 0-2175,1 10-2785</inkml:trace>
  <inkml:trace contextRef="#ctx0" brushRef="#br2" timeOffset="4">6580 8824 4096,'-9'-10'1568,"9"10"-832,0-9-288,0 9 480,0 0 32,0-9 128,0 9-224,-10-9-128,10 9-416,-9 0 224,0 0 160,-1 0-160,-8 9 32,9-9-64,-10 18 64,0 1-128,1-1 64,9 10-225,-10-9-95,10 9-192,9-10 0,0 1-64,0-1 0,9 1 0,10-10 1,-10 1 63,9-10 63,1 0-382,0-10-97,-1 1-32,1 0 32,-10-1 256,0-8 128,1 9 0,-1-10 0,0 1 32,-9 8 64,0-9 32,0 10 32,0 9 0,0-9-64,0 9 32,-9 0 0,9 9 96,0 0-32,0 10 0,9-9-32,0 8-160,1 1 32,-1-10-64,10 9-64,8-8-1600,-8-1-704,9 0-1376</inkml:trace>
  <inkml:trace contextRef="#ctx0" brushRef="#br1" timeOffset="5">6830 9009 6784,'-9'0'2528,"9"10"-1344,9-1-544,-9-9 768,0 9-576,10 1-128,-10-1-96,9 9 0,0 1-320,1 0 32,-10 9 96,-10-10-161,10 1-63,0-1-32,-9 1 32,9-10-160,0 0-96,0 1-1599,-9-10-641,9 0-1952</inkml:trace>
  <inkml:trace contextRef="#ctx0" brushRef="#br2" timeOffset="6">6978 8638 5504,'-18'-9'2112,"18"-1"-1152,0 1-64,9 9 800,-9 0-448,0 0-160,9-9-256,-9 9-96,10 0-384,-1 9 224,-9 0 63,9 1 33,-9 18 64,10 0-128,-10-1 0,0 10-256,0 1-64,0-11-96,0 10-32,0-18-96,0 9 32,9-10-128,0-8 0,-9 8 96,9-18 96,10 9-224,-1-18 0,-8 9-160,9 0 64,-1-9-192,1 0-32,-1-10 0,1 10 64,-10-1 128,9 1 96,-8 9 64,8-9 96,-8 9-32,-1 9-32,0 0 96,0 1 64,-9 8 128,0-8 224,-9-1 128,9 0-32,-9 10-64,0-10-96,-10 0-32,10 0-160,-10 1 0,-9-10-160,10 0 0,-1 9-192,1-9 0,-1 0-1376,10-9-608,-1 9-2463</inkml:trace>
  <inkml:trace contextRef="#ctx0" brushRef="#br1" timeOffset="7">7470 8619 8448,'-9'-9'3168,"9"9"-1728,0 0-1184,0-9 768,9 9-576,-9 0-160,10-9-256,8 9-32,1 0 0,-1 0 64,1 0 32,-1 0-128,1 0 32,-1 9 0,1-9 64,-10 0 320,10 9 224,-10-9 447,0 0-127,-9 9 0,9 1-160,-9 9-96,0-1-224,0 1-32,-9-1-256,9 1-96,0-1 96,0 10 128,0 0-96,0 0-32,0-1 0,0 1 32,0 0-96,0 0 0,9-10-32,1 10 32,-10-9-64,9 9 64,-9-10 0,9 1 96,-9 8-160,10-17-96,-10 8 160,0-9 96,9 1-192,-9-1 32,0 1 160,-9-10 192,9 9-64,-10-9 64,-8 0-224,8-9-32,-8 9 0,9 0 0,-10 0-64,1 0-64,-1 0-128,10 0 0,-1 0-448,1 0-96,0-10-3040,9 10-1343,0 0-609</inkml:trace>
  <inkml:trace contextRef="#ctx0" brushRef="#br1" timeOffset="8">8073 8916 6784,'-27'-18'2624,"27"27"-1408,0-18-448,0 9 864,0 0-704,9 0-192,0 0-448,10 0-128,-1 0-96,10-10-64,9 10 32,0 10-128,0-10 64,0 0 32,0 0 0,10 0 0,-10 0 64,0-10-32,0 10-32,0-9 32,-9 9 32,0 0-32,-9 0-32,-1 0 32,1 0-32,-10 0 64,0 0 32,0 0-32,1 0-608,-10 0-288,9 9-3296</inkml:trace>
  <inkml:trace contextRef="#ctx0" brushRef="#br1" timeOffset="9">8222 8778 5248,'10'-10'2016,"-10"10"-1088,9 0-96,-9 0 736,0 0-64,0 0 32,0 0-64,0 0-33,-9 0-799,-1 10 64,1-10-32,-1 9-96,-8 0 64,-1 1-224,1-1-96,-1 0-96,1 0 0,8 1-128,-8 8-64,8 1-160,1-10-64,9 1 96,0 8 96,9-9 32,1 1 64,8-1-128,1 0-64,0 0-160,-1 1-64,1-1-192,-1-9-32,-9 9-320,10-9-160,-9 9-1023,-1-9-353,0 0-1504,0 0-832,-9 0 2272</inkml:trace>
  <inkml:trace contextRef="#ctx0" brushRef="#br0" timeOffset="10">8908 8555 7424,'-9'-10'2816,"9"10"-1536,0 0-448,0 0 928,0 0-448,0 0 95,9 0-575,9 0-480,1 0-224,9 0-96,9 0-32,0 0 64,0 0-96,0 0 0,10 0 32,-10 0 64,-9 0-96,0 0 0,-10 0 96,1 0 32,-10 0-256,1 0-64,-1 0-512,0 0-159,-9 0-545,0 0-128,0 0-3040</inkml:trace>
  <inkml:trace contextRef="#ctx0" brushRef="#br0" timeOffset="11">9084 8592 5888,'-9'0'2176,"9"0"-1152,0 0-352,0 0 704,9 9-192,-9 0-64,10-9-128,-10 9-64,9 10-512,0 9 96,-9 0 127,0 0-63,9-1 32,-9 11-32,0-1-64,0 0-64,0 0-32,0-9-32,0 9 0,0 0-64,0 0 32,10-9-192,-10-1-32,9-8 0,-9-1 0,9 1-64,-9-9-64,10-1-128,-10-9 0,9 0-4032,0 0-1663</inkml:trace>
  <inkml:trace contextRef="#ctx0" brushRef="#br1" timeOffset="12">9659 8536 4864,'0'0'1824,"0"0"-960,0 0 32,0 0 800,0 0-224,0 0-64,0 0-192,-9 9 32,9-9-672,-10 0 159,1 0 129,0 0 0,-10 0 128,1 0-416,-1 0-96,0 0-352,1 0-96,-1-9-32,1 9 0,-1 0 0,10 0 0,0 9-96,0-9 64,9 0-32,0 10-64,0-10 96,9 9 64,-9-9 0,9 9-32,-9 0 32,9 10-32,-9-1-96,0 11 64,0-2 32,0 10 64,0 0 32,0 1 96,0-1-96,0 0 0,0 0 96,0-9 32,0-1 32,0 1 0,0 10-64,0-11 32,10-8-128,-1-1-64,-9 1 0,9-10 32,0 0-96,10 0-64,-10-9 128,0 10 32,10-10-96,-9 0 32,8 0-64,1 0 0,-10 0-224,9 9-128,-8-9-1472,-1 0-608,10 0-2879</inkml:trace>
  <inkml:trace contextRef="#ctx0" brushRef="#br2" timeOffset="13">9892 8815 7040,'-10'-10'2624,"10"10"-1408,0-9-288,0 9 896,0 0-576,0-9-224,0 9-129,0-9-31,0 9-448,-9-10 96,9 1 64,-9 0-64,0 9 96,-1 0-256,1 9-128,0-9-128,-10 9 0,10 10-64,-10-10 64,10 19-128,0 0 0,-1-1-32,1 2 0,9-11 0,0 1 0,9-1-96,1 1-32,-1-10-352,9-9-96,1 0 96,-9 0 96,-1-9 96,9 9 64,-8-19 192,-1 10 32,0-10 64,0 1 0,-9 9 64,0-10 96,10 9 128,-10 1 64,0 0-96,0 9 0,9-9-32,-9 9 96,0 18 256,0 1-320,0 0-128,9-1-160,0 1 0,1 8-480,9-8-128,-10-10-2080,9 0-927,1 1-865</inkml:trace>
  <inkml:trace contextRef="#ctx0" brushRef="#br1" timeOffset="14">10123 9000 6272,'0'0'2368,"0"0"-1280,0 19 64,18-19 960,-18 19-288,19-1-97</inkml:trace>
  <inkml:trace contextRef="#ctx0" brushRef="#br1" timeOffset="15">10151 9065 18175,'0'27'928,"0"1"-224,0-9-480,0 9-160,0-10-416,-10-8-96,10-1-2176,10 0-3775</inkml:trace>
  <inkml:trace contextRef="#ctx0" brushRef="#br2" timeOffset="16">10383 8555 8320,'0'-19'3168,"0"19"-1728,0 0-832,0 0 928,0 0-608,0 9-129,0 1-63,9 8 0,-9 1-384,0 18 128,0 0 160,0 9 0,0 1 0,-9-10-256,9 9-160,0 1 0,0-10 0,9-9-32,-9-10 32,0 1-128,9-10 0,1-9 32,-1 0 0,0 0-64,1-19-64,-1 10-128,9-9 0,1-1-160,-1 10 32,1 0 64,0-1 32,-1 10 96,-8-9 96,8 18-64,1-9 0,-10 10 32,0-1 0,10-9 0,-19 9 0,0 0 64,0 10 32,0-10 96,-10 0 96,1 10 64,-9-19 32,-1 19-192,-9-19-128,10 9 96,-1-9 32,-9 0-640,10 0-256,-1-9-1408,10-1-640,-10 1-1887,10 0-1729</inkml:trace>
  <inkml:trace contextRef="#ctx0" brushRef="#br1" timeOffset="17">10782 8546 5888,'-9'-19'2272,"-10"19"-1216,19 0-96,0-9 832,9 9-768,-9-9-224,10 9-320,-1-10-64,10 10-224,-10-9-128,9 9 32,10 0 64,0 0 64,-9 0 96,-1 0 32,1 9 191,-10-9 33,10 10-32,-10-10 64,0 9 32,-9 0 0,10-9-160,-10 10 32,0 8-288,0-9-128,9 10 64,-9-1 32,0 19 64,0-8 64,0 8-96,0 9-64,0 0 64,0-9 0,-9 0-96,9-8-32,0 8 96,0 0 32,0 0-96,0 0-32,0-9 32,0-1 0,0-8 0,0 0 0,0-10-64,0 10 32,0-10 64,-10-9 128,10 9-64,-9-9 32,0 0-224,-10 0-32,10-9 64,-10 9 32,1 0-192,-1-9-64,1 9-1696,-1 0-704,-9 9-3839</inkml:trace>
  <inkml:trace contextRef="#ctx0" brushRef="#br1" timeOffset="18">11274 8777 7808,'-10'0'2880,"10"0"-1536,10 0-992,-1 0 672,0 0-608,10 10-160,8-10-320,1 0-32,10 0-2080,8 0-864,0 0-160,-9 0 0</inkml:trace>
  <inkml:trace contextRef="#ctx0" brushRef="#br1" timeOffset="19">11403 8610 6400,'0'-9'2368,"0"9"-1280,0 0-416,0 0 704,0 0-192,0 9 32,0-9-224,9 9-32,-9 1-545,0 18 33,0 0 64,0-10 160,0 1 64,0 8-192,0-8 0,0 9-256,0-10-96,0 10 32,0-9-192,10-10-32,-10 9-288,0-8-64,0-10-1440,0 9-639,0 0-6145,0-27 4320</inkml:trace>
  <inkml:trace contextRef="#ctx0" brushRef="#br1" timeOffset="20">11894 9037 7808,'-9'-9'2976,"18"9"-1600,1 0-832,-1 0 864,0 0-672,10 0-160,9 0-352,-10 0-160,19 0-32,1 0 32,-1 0 32,0 0-32,0 0-64,0 0-64,1 0 32,-11 0-32,1 0-64,0 9-1408,-19-9-544</inkml:trace>
  <inkml:trace contextRef="#ctx0" brushRef="#br1" timeOffset="21">11978 8768 6144,'-18'0'2368,"18"0"-1280,-9 0 192,9 0 1120,0 0-736,9 0 223,-9-9-703,18-1-640,-8-8-192,-1 9-128,1-10-32,-1 1 32,9-10-64,-8 9 0,-1 0-192,0 1 32,0-1-64,1 10 0,-1-9 128,0 8-96,-9 1-64,10 9 128,-1 0 32,-9 0 0,0 9 32,9 1 128,-9-1 128,-9 9-64,9 10 0,0 0-32,0 9 64,0 0-32,0 0 64,-9 1-128,9-10-64,0 9 0,0-10 32,0-8-32,9 9 64,-9-10-128,9 1 0,1-1-96,-10 1-32,9-10 32,0 1 64,-9-1-32,9-9 64,-9 0-576,0 0-128,0 0-1344,-9 0-544,9 0-1983,-9 0-2017,0 0 2272</inkml:trace>
  <inkml:trace contextRef="#ctx0" brushRef="#br0" timeOffset="22">5541 9714 6400,'-10'0'2368,"1"-19"-1280,9 29-416,0-10 800,0 0-416,9 0-128,1-10-160,-1 10-128,0 0-320,10 0-64,8 0 64,1 0-192,10 0-65,-1 0 33,-10 0 0,20-9-32,-10 0-64,0 9 32,1-10-32,-11 10 0,-8-9 64,9 9-32,-19 0 64,0-9 64,0 9 128,1 0-64,-10 0-64,0-9-64,0 9-96,0 0-128,-10 0 0,10-10-1407,0 10-673,-9 10-2176</inkml:trace>
  <inkml:trace contextRef="#ctx0" brushRef="#br0" timeOffset="23">5791 9723 5120,'-9'0'1920,"9"0"-1024,0-9-128,0 9 768,9 0-480,-9 0-128,9 0-128,-9 0 32,9 0-448,1 0 192,-10 0 160,0 9 32,9-9 95,-9 10-127,0-1 0,0 10-32,0-1 32,0 1-224,0 18-32,0-9-224,0 9 0,0 0-96,0 0 0,9 0-32,-9-9 0,0 0 0,0 0 0,9-10-64,-9 1-64,0 0 32,0-10 32,10 0-96,-10-9-64,9 0-1216,0-9-544,1 9-2751,8-19-2369,-9 1 2464</inkml:trace>
  <inkml:trace contextRef="#ctx0" brushRef="#br1" timeOffset="24">6422 9621 3840,'10'-9'1472,"-10"9"-768,9 0 96,-9 0 640,9 0-288,-9 0-32,9 0 0,1 0 64,-10 0-640,9 0 416,-9 0 128,-9 0 127,9 0 65,-10 0-160,1 9-32,0-9-352,-10 0-96,1 0-128,-10 0 0,0 10-192,9-10-128,-8 0-96,-1 0 0,9 0-64,0 0-32,1 0-64,9 0 32,-1 0-32,10 9 0,-9-9 64,9 9 64,0-9-32,0 9-32,0 1-64,0-1-32,9 0-32,-9 0 96,0-9 0,10 19 96,-10-1-96,0 1 0,9 0 32,-9 18 64,0 0-32,-9 9-32,9 0 96,0-9 0,-10 1-32,10-1-64,0-9 96,0-1 0,0 1-128,10-9-32,-1-1 96,-9-8 32,18 8 0,-8-18 32,9 9-128,-1-9-64,10 0 64,-10 0 64,1 0-64,-1 0-64,1-9-1440,-9 9-640,8 0-2559,-9 0-2305,-9 0 2496</inkml:trace>
  <inkml:trace contextRef="#ctx0" brushRef="#br2" timeOffset="25">6551 9770 5632,'0'-18'2176,"0"18"-1152,0-10-64,0 1 832,10 9-416,-10 0-128,0 0-192,0-10-32,9 10-545,-9 0 65,0 0 96,0 10 64,0-1 64,9 1-64,-9 8-64,0 10-64,0 9-32,9-9-384,-9 9-64,0-9-32,10 9 32,-10-19-32,0 10 32,0-9-64,9-1 64,0-9-64,-9 1-32,10-10 32,-1 0-32,0-10-96,1 1 64,8 0-320,1 0-96,-10-10-64,10 10 64,-10-1 96,0 1 160,10 9 96,-10-9 64,0 9 32,1 0 0,-1 0-96,0 0 0,0 9 128,-9 0 96,0 1 160,0-1 64,0 0 32,0 1 64,-9 8 128,0-9-192,-10 1 32,-8-1-256,8 0-32,0 0-64,1-9 32,-1 10-640,10-10-256,0-10-2400,-1 1-1055,10 0-897</inkml:trace>
  <inkml:trace contextRef="#ctx0" brushRef="#br1" timeOffset="26">6941 10020 8064,'0'0'2976,"0"9"-1600,10 1-544,-1-1 928,-9-9-512,9 18-65,-9-8-415,10 8-96,-10 1-384,0 0-32,0-1-32,-10 1-96,10 0-96,-9-10-704,9 0-352,0-9-2879,9 0-2593,-9 0 2016</inkml:trace>
  <inkml:trace contextRef="#ctx0" brushRef="#br2" timeOffset="27">7414 9881 8704,'0'-19'3328,"0"19"-1792,0-9-1024,0 9 928,0-9-193,0 9-31,0-10-320,0 10-96,0-9-448,-9 0 128,0 9 160,0-9-64,-1 9-32,1 0-288,-19 9-96,9 0-96,1 10-64,-1 9 32,1 0-32,9-10 0,-10 10 0,19-10-160,-9 10 32,9-9-288,9 0-128,0-10-224,10-9 0,-10 0 0,10-9-32,-1 9 32,-9-10 96,10 1 288,-10 0 193,1-10 159,-1 10 95,0-10 257,1 1 96,-1 8-64,-9 1 32,9 0-32,-9 0 96,9 18 480,-9 0-320,0 0-64,0 1-256,10-1-128,-10 9-64,0 1-96,9 0-64,0-1 32,0-8-832,10-1-352,0 0-1855,-1-9-769,10-9-512</inkml:trace>
  <inkml:trace contextRef="#ctx0" brushRef="#br1" timeOffset="28">7563 9603 9728,'-9'-10'3584,"0"10"-1920,9 0-1440,0 0 736,9 0-449,0 0-127,0 0-320,1 10-96,9-10 0,-1 0 64,10 0 64,-10 9-32,10-9-64,-10 0 32,1 0 32,0 0 32,-10 0 96,10 0 96,-10 0 64,0 0-96,0 0-96,-9 0 64,10 0 64,-1 9-64,-9-9 32,0 19-160,0-10 0,9 10 96,-9-10 32,0 19-32,0-1-32,0 1 32,-9 9 32,9 0-32,0 10-32,0-1-96,0-18-64,9 9 32,1-9 32,-10 0-32,9 0-32,-9-10 96,9 1 0,-9-1 96,0-8 96,0 8 160,0-9 32,0-9-192,-9 10-32,-10-10 0,10 0 0,-10 0-224,1 0 0,-1 0-384,1 0-160,-1 0-1600,0 9-672,1-9-3071</inkml:trace>
  <inkml:trace contextRef="#ctx0" brushRef="#br1" timeOffset="29">8222 9835 7040,'-29'-10'2624,"20"10"-1408,0-9-352,9 9 928,0 0-448,0 0-32,9 0-705,0 0-287,10 0-192,9 0-32,9 0 0,0 0-32,0 0 32,10 0-128,-1 0-64,-9 0 64,10 0 0,-11 0 32,2 9 0,-10-9 0,-1 0 64,1 0 32,-19 10 32,10-10 0,-10 0 0,1 0-64,-1 0 32,0 0-128,-9-10 0,9 10-2079,-9 0-897,10 0-1376</inkml:trace>
  <inkml:trace contextRef="#ctx0" brushRef="#br1" timeOffset="30">8389 9658 5888,'0'0'2176,"0"0"-1152,0 9-128,0-9 864,0 9-192,-9 1-32,9-10-320,-10 9-97,-8 0-639,-1 1 128,0-1 128,1 0-320,-1 0-128,1 10-128,-10-10-32,9 10-64,10-10 32,-1 0-128,1 1-64,9 8 64,0-9 0,9 10 32,10 0 0,-9-10 0,8 10 0,10-10-160,-9 0 32,-1 0-288,1 1-64,-10-1-672,0 0-287,1-9-1345,-1 9-576,-9-9-256</inkml:trace>
  <inkml:trace contextRef="#ctx0" brushRef="#br0" timeOffset="31">9028 9677 7040,'-19'0'2624,"10"0"-1408,9-19-224,0 19 1024,0-9-704,0 9-256,9 0-417,1 0-159,-1-9-288,19 9 0,0 0 32,0 0-192,-1 0-64,20 0 0,-10 0 64,-9 0 0,9 0 64,-9 0-224,-10 0 32,1 0 96,-10 0 64,10 0-96,-19 0 32,9-10-1056,-9 10-415,0 0-1249,0 0-448,0 0-288</inkml:trace>
  <inkml:trace contextRef="#ctx0" brushRef="#br0" timeOffset="32">9204 9667 7424,'0'9'2816,"0"-9"-1536,0 10-640,0-1 768,0-9-224,10 9-64,-10 10 95,9-1 1,-9 1-640,9 9 96,1 9 64,-10 0-96,0 0-64,9-9-256,-9 9-128,0 0-32,9-9 32,-9 0-96,0-9 0,0-1-96,9 1-32,-9-10-1536,0-9-608,10 9-3551</inkml:trace>
  <inkml:trace contextRef="#ctx0" brushRef="#br1" timeOffset="33">9734 9584 4480,'18'-9'1760,"-18"9"-960,9 9-32,1-9 768,-10 0-64,9 0 0,-9 0-192,0 0-64,0 0-672,0 0 320,0 0 159,0 0-31,-9 0 64,9 9-320,-10-9-64,-8 0-192,-1 10-32,1-10-128,9 0 32,-10 9-256,0-9-64,1 0-96,8 0 0,1 9 64,0-9 0,9 0-96,-9 0 0,9 10 64,0-10 64,0 9-64,0-9-64,0 9 64,9 10 64,-9-10 128,0 9 64,0-8-192,0 17-64,0-8 64,0 18 32,-9 0 128,9 0 32,0 10-96,0-10-96,-10-10 64,10 2 64,0-2-64,10-8-64,-10 9-96,9-10 32,0 1 32,-9-1 0,9-8-96,1-1 64,8 0 160,-9-9 64,10 9-160,-9-9-64,8-9-288,1 9-64,-1-9-704,-9 9-256,10 0-1280,-10-9-543,10 9-1665</inkml:trace>
  <inkml:trace contextRef="#ctx0" brushRef="#br2" timeOffset="34">9882 9676 7424,'-10'-9'2816,"10"0"-1536,0 0-448,0 9 1280,10 9-832,-10-9-289,9 9-191,0 0-480,0 10 320,1-10 192,-10 10-96,0 9-32,9 0-256,-18-1-32,9 10-256,9 1-32,-9-1 0,0-10 0,10 1-64,-10-9-64,0-1 96,9 1 0,0-19-32,10 0-128,-10 0 32,9 0-128,1-9 32,-10-1-288,10 1-128,9 0 64,-10-1 32,-9 1 288,10 0 64,-10 9 96,10-9 0,-10 9 0,1 9 0,-10-9 0,9 9 64,-9 0 96,0 1 128,-9-1 64,9 0 32,-10 1 0,1-1-64,-10-9-32,10 18-160,-10-18-32,1 10 32,-1-10 0,10 0-160,-10 0-32,10 0-1248,0 0-544,0-10-2047,9 10-865,0-9 544</inkml:trace>
  <inkml:trace contextRef="#ctx0" brushRef="#br1" timeOffset="35">10336 10011 8320,'0'9'3072,"0"-9"-1664,19 19-736,-19-10 896,9 0-640,1 1-97,-1 8-159,0-9-32,-9 20-352,-9-11-96,9 1-64,-9-1 0,-1 1 0,1-10-768,0 0-384,18-9-7135,0 0 3071</inkml:trace>
  <inkml:trace contextRef="#ctx0" brushRef="#br2" timeOffset="36">10782 9881 6912,'-10'0'2624,"20"-9"-1408,-10-1-288,0 10 960,0 0-544,0-9-192,0 9-193,-10-9-63,10-1-480,-9 1 32,0 0 0,0 0-32,-1-1 64,-8 10-64,9 0 0,-10 0-160,10 0-96,-10 10-64,0-1 0,1 19-128,9 0 0,-10 0-128,10-1 32,9-8 64,0 0 96,0-1-64,9-9-64,10 1-224,-10-10-64,9 0-192,1-10-64,-9 10-160,8-9-32,-9-9 352,10-1 288,-1 0 128,-8 10 64,-1-9-96,-9-1 64,9 19 160,-9-9 160,0-1 32,9 10 128,-9 0 64,-9 10-32,9-1-32,0 10-32,0-10-96,0 9-32,9 1-160,-9-10-96,10 10-160,-1-10 0,1 10-864,-1-10-352,9 0-2143,-8-9-897,-1 10 480</inkml:trace>
  <inkml:trace contextRef="#ctx0" brushRef="#br1" timeOffset="37">10893 9593 7808,'0'-18'2976,"19"18"-1600,-1-9-1056,1 9 736,-10 0-288,9 0 0,1-10-288,-1 10-64,1 0-224,9 10 0,-10-10 31,10 0 33,-9 0 0,-10 0 0,10 0 64,-1 0 32,-9 0 96,1 0 128,-10 9 96,0-9-160,9 0 32,-9 9-128,0-9 0,0 9-224,9 1-64,-9-1 0,0 0 0,0 10 0,9-1 0,-9-8 64,0 17 32,0 1-32,0 0 32,0 9-192,0 0-32,0 0 0,0 1 64,0-2-32,0 1-32,0-8 32,0 8-32,0-10 64,0 1 32,0-9 32,0-1 64,0 1-160,0-1-32,0-8 64,0-10 32,0 9 160,0-9 96,-9 0-128,9 0-64,-18 0 0,8 0-32,-8 0-64,0 0-64,-1 0-192,0 0-128,1 9-864,8-9-448,-8 0-4351</inkml:trace>
  <inkml:trace contextRef="#ctx0" brushRef="#br1" timeOffset="38">11570 9807 7424,'-18'-9'2816,"18"-1"-1536,0 10-1504,9 0 2400,0 0-864,10 0-640,-1 10-480,1-10-192,18 0-32,0 0 32,0 9-1984,1-9-800,8 0-960</inkml:trace>
  <inkml:trace contextRef="#ctx0" brushRef="#br1" timeOffset="39">11644 9723 6144,'-9'-9'2272,"9"9"-1216,0 0-320,0 0 768,0 0-64,0 9 0,0-9-224,9 10-97,-9-1-639,9 10 64,-9-10 96,10 10-160,-1 8 64,-9-8-192,9 9-32,-9-9-288,0 8-64,10-17-96,-10 8 96,0-9-1280,-10 1-448,10-1-1951,0-9-833,-9 0 896</inkml:trace>
  <inkml:trace contextRef="#ctx0" brushRef="#br1" timeOffset="40">12127 9955 8704,'-19'0'3328,"19"0"-1792,9 0-1792,-9 0 2880,19 0-1249,-10 0-447,10 0-352,9 10-416,-10-10-32,19 0 0,-9 0-160,9 0-32,9 9-192,-17-9 0,17 0-1088,-9 0-383,-9 0-2081,9 0-1824,-18 0 2048</inkml:trace>
  <inkml:trace contextRef="#ctx0" brushRef="#br1" timeOffset="41">12117 9723 9984,'-9'-9'3680,"9"-10"-1984,9 19-1984,1-18 1887,-1 9-895,9-1-320,1-8-256,-1 9-96,10-10 32,-9 10 96,-10-1-224,10 1 0,-10 0 0,0 0 96,1 9 192,-10 0 128,9 9 64,-9-9 96,0 9-32,0 0 32,0 1-64,0 18-32,0-10-96,0 1 32,0 8-128,0 1-64,9 0 0,-9 9-32,0-9 0,9 0 0,-9 9 0,10-18 64,-1 9-32,-9-19 64,9 9-128,0-8-64,-9-1-96,10 0-32,-1 0 64,-9 1 64,9-10-288,-9 0-128,0 0-1440,0 0-640,0-10-2239</inkml:trace>
  <inkml:trace contextRef="#ctx0" brushRef="#br3" timeOffset="42">4774 10522 5376,'0'0'2016,"0"0"-1088,0 0-448,0 10 576,-10-10-160,10 0 0,-10 0-64,-1 10-32,1-10-448,-10 0 128,0 0 160,-10 0 64,-1 0 64,1 0-161,-10 0 33,9 0 0,1 0 0,-1 0-224,1 0-96,10 0-96,0 0-64,0 0-32,10 0 64,10 0-256,-11 0 0,11 0 0,0 10 32,0-10 96,0 0 96,0 11-128,11-1-96,-1-10 96,-10 20 96,10-10 32,0 0 0,0 20-96,0-9-64,-10 9 224,10 11 96,-10-11-96,10 10-64,-10-9-64,0 9-96,10-9 224,-10 9 96,10-9-160,-10-1-96,0 0 96,10 1-32,-10-11 32,0-10-96,0 10-64,0-10 32,0 1-32,0-1 0,0 0 0,0-10-992,0 0-384,0 0-2272,10 0-895,-10-10-129</inkml:trace>
  <inkml:trace contextRef="#ctx0" brushRef="#br3" timeOffset="43">4430 10897 7296,'-21'-11'2720,"21"11"-1472,11-10-896,-11 10 672,10 0-416,0-10-32,10 10-320,0-10-160,1 0-64,19 0-128,-9 10 64,-1-10-1088,-10 10-544,11 0-1888</inkml:trace>
  <inkml:trace contextRef="#ctx0" brushRef="#br3" timeOffset="44">4856 10937 6272,'0'-10'2368,"-20"10"-1280,10-10-352,10 10 768,0 0-416,0 0-160,-11 0 32,11 0 96,0 0-577,-10 0 225,10 0 64,-10 0-192,10 10-96,-10 0-64,0 0 32,-1 11-160,1 9-96,0 1-96,10 9-96,-10-9 32,10 9 32,0-10-32,10-10-32,0 1-64,11-1-32,9-20-32,-9-10 96,-1 0-224,10 0-64,-10-21 96,-9 1 64,9-10 96,-10 9 32,-10 1 32,0-1 64,0 11-96,-10 0 0,10 10-320,-10-1-96,10 1-1248,0 0-575,0 10-1793,0 10-1248,0 0 2304</inkml:trace>
  <inkml:trace contextRef="#ctx0" brushRef="#br3" timeOffset="45">5038 10978 6784,'0'-10'2624,"10"10"-1408,-10-10-96,0 10 1088,0 0-480,10 0-193,-10 0-703,0 0-256,10 0-352,0 10-96,0 0 64,0 0-32,1 10 64,-11 0-128,10 1 0,-10 9-32,10-9 32,-10 9 0,0-10 32,10-10 0,-10 1 64,0-1 32,10-10 32,-10 0-64,10-10-32,-10-1-96,11-9-64,-1 0 32,0-10 32,0 9-96,10 1-64,0-1-736,1 1-224,9 0-1600,1 10-607,-1 0-1345</inkml:trace>
  <inkml:trace contextRef="#ctx0" brushRef="#br3" timeOffset="46">5899 11018 6656,'-10'0'2464,"10"0"-1344,0 0-32,0 0 992,0 0-576,0 0-128,0 0-737,0 0-319,0 0-192,10 0 32,0 0 128,0 0-224,0 0-32,0-10-32,0 0 0,11 0 0,-11 0 64,-10 0 32,0 0 32,0-1-64,0-9 32,-10 20-128,-1-10 0,1 0-32,-10 10-64,0 10 224,0-10 160,-1 10-64,11 10 64,-10-9-96,0 19 0,9 0-96,1 1 32,10-1-128,0 1 0,0-1 32,21 0 0,-1-10 0,0 1 64,21-1-32,-11-20-32,11 0-768,-1 0-288,1-20-1279,-11 10-609,1-21-896,-1-9-704,0 10 2176</inkml:trace>
  <inkml:trace contextRef="#ctx0" brushRef="#br3" timeOffset="47">6131 10876 4480,'-10'0'1664,"10"0"-896,10 0-128,-10 0 672,0 0 0,0 10 64,10 0-96,0 0-32,1 0-672,-1 0 224,0 21 96,10-11-65,-10 11 65,10-1-160,-9 0-64,9-9-224,0 9-128,0-9-96,0-1 0,1-10 0,-1 0 96,0-10-96,1 0 32,-1-20-96,0 0 64,-10-11-192,10 0-32,0-9 0,-20 10 64,11-1-96,-1 1-64,-10-1-800,10 11-352,-10 0-1344,10 10-575,-10 20-1601</inkml:trace>
  <inkml:trace contextRef="#ctx0" brushRef="#br3" timeOffset="48">6628 11109 8320,'0'-10'3168,"0"0"-1728,20-11-768,-20 11 960,10 0-800,0 0-193,1 0-479,-1 0-128,0-10-32,0 10 0,10-11 64,-10 11-96,0-10 0,-10-1 32,10 1 0,0 0 0,-10 10 64,0 0-32,0 0-32,-10 0 96,0 10 0,0 0-128,0 10 32,0 0 64,0 10 96,0 0 0,0 0 0,10 11-32,0 10 0,0-11-64,0 0-64,20 1-64,-10-11 32,10 0 96,10-10 96,1-10-832,0 0-415,-11 0-1505,10-30-608,-10 10-576</inkml:trace>
  <inkml:trace contextRef="#ctx0" brushRef="#br3" timeOffset="49">6982 10795 4224,'0'0'1568,"0"0"-832,0 0-32,10 10 736,-10-10-96,0 10 64,10 11-224,-10-11-64,0 10-640,0 0 352,0 11 128,0-1-129,0 11-95,0-11-288,0-10-128,0 0-32,0 1 32,10-11 192,-10 0 64,10-10-160,0-10 0,1-10-256,9 9-96,-10-19-128,10 10-32,-10-10-384,10 10-160,1-11-160,-1 11 0,-10-1-256,10 1-127,-9 10 63,9 0 128,0 0 384,-10 10 224,0 10 320,0-10 96,0 10 224,-10 0 96,0 0 352,0 0 256,10 1-128,-20 9-33,10-10-95,0 10 32,10 1-352,-10-11-64,11 10-64,-11-10 0,10 10-128,0 0-32,0-10-32,0-10 32,10 0 0,1 0 32,-11-10-160,10 0 32,1-10 0,-1 0 0,0 10 64,0-10 32,-10-1-32,10 1 32,-10 0-64,1-1-32,-1 11-192,0 0 96,0 0 96,0 10 32,0 0 64,1 10-128,-1 0 0,0 0-32,0 1 0,-10-1 256,10 10 128,0 0-32,0 11 0,0-1-96,-10 0-32,10 1 32,0-1 32,-10 0-96,0 11-32,0-11-32,0 1 32,0-1-64,0 10-32,-10-9 96,0-11 0,0 11-32,0-11 32,-10 0 128,0 0 192,-11-20-96,1 0 0,-1 0-288,11-10 0,-10 0-800,10-10-384</inkml:trace>
  <inkml:trace contextRef="#ctx0" brushRef="#br2" timeOffset="50">8501 10916 4224,'0'-20'1664,"21"20"-896,-21 0-192,0-20 640,20 20-256,-20-20 0</inkml:trace>
  <inkml:trace contextRef="#ctx0" brushRef="#br2" timeOffset="51">8521 10846 11680,'-10'-10'1088,"10"0"-64,-11-1-224,1 11-64,0-10-32,-10 10-65,10 0-127,-10 10-64,-1 1-256,1-1-128,0 0 32,-1 10 0,1-10 32,10 11 64,-10-1-96,10 0-64,0 1 128,10 9 32,-10-10-64,20 0-96,-10 0 0,10 1-32,0-1 0,10-10 64,0 0-32,1 0 64,-1 0-64,0-10-32,1 0 96,-1-30 0,0 20-192,0-10 0,0-11 32,1 11 96,-11 0 64,0 0 32,-10 0-64,0-1 32,10 11-64,-10 0-32,0 0 160,0 10 32,0-10 0,0 10-32,-10 10 96,10-10 96,0 20-128,10-10 32,-10 11-96,10-1 64,0 10-64,0-10 0,1 0-96,-1 1 32,10-1-64,-10-10-32,0 10-416,11-10-192,-11 1-4895,0-11-2721</inkml:trace>
  <inkml:trace contextRef="#ctx0" brushRef="#br1" timeOffset="52">9169 10896 3712,'0'0'1408,"0"0"-768,0 0-320,0 0 384,0 0 96,11 0 128,-1 0 0,-10 0 0,0-10-512,0 10 160,10 0 160,-10 0 160,-10 0 96,10-10-160,0 10-64,-10 0-128,10 0-33,-11 0-191,1 0 0,0 0-128,0 0 0,-10 10-320,0 0-128,-1 0 224,11 10 96,-10 1 0,9-1 64,-9 0-128,20 1 0,-10 9-32,10-10 32,10 11-64,0-11-32,11 0 32,-1 10-32,0-10-96,1-9 0,-1-1 128,0 0 32,11 0-352,-1-10-128,-10 0-864,1-10-383,-11 10-961,10 0-416,-10 0-416</inkml:trace>
  <inkml:trace contextRef="#ctx0" brushRef="#br1" timeOffset="53">9027 11018 6656,'0'0'2528,"10"0"-1344,1 0-832,-1 10 672,0-10-480,10 0-64,0 0-224,1 0-96,-1 11-64,21-11-224,-11-11 0,0 11-3040,0 11-1792,1-1 2080</inkml:trace>
  <inkml:trace contextRef="#ctx0" brushRef="#br4" timeOffset="54">9614 10876 4992,'0'-10'1824,"0"10"-960,0-10 128,0 10 768,11 0-160,-11 0 0,10-10-192,-10 10-32,10 10-737,-10-10 65,10 10 32,0 0-32,0 0 32,0 10-96,0 1-96,0 9-160,1 11 0,-1-11-160,0 0 32,-10-10-96,10 11 0,-10-11 32,10 1 96,-10-11-64,0 0-64,0 0 128,0-10 64,0-10-64,0 10 0,0-10-160,0-21-96,0 11-224,0-11-32,0 1 96,10 10 64,0-10-32,1-1 64,9 11 32,0 0 64,1-1-192,-1 11 32,0 0-32,10 0-32,1 0 128,-1 10 0,1-10-256,-11 10-64,10 0-96,-10-10-32,1 0-1024,-1 10-384,-10 0-3231,-10 0-1953,0-10 3168</inkml:trace>
  <inkml:trace contextRef="#ctx0" brushRef="#br3" timeOffset="55">10890 10947 3456,'0'-10'1312,"0"10"-704,10-10-96,-10 10 576,0 0-32,11 0 96,-11-10-160,0 10 32,0-11-576,0 11 224,0-10 192,0 10-64,-11-10 0,1 10-64,-10-10 0,0 10-289,0 0-95,-1-10-64,1 10 32,0 0-160,0 10-32,-1-10-64,1 10-64,0 10-64,0 1-32,10-1 128,0 0 32,-1 11 0,11-1-64,0 0 32,11-9-32,-11-1 0,20 0 64,0-10-32,0-10 64,10 0-128,1-20-64,-1-10 128,1-1 32,-1 1 0,-10-21 32,11 11-64,-21-11-32,0 11 96,0-11 0,-10 11 32,0-11 64,-10 10 32,10 11 96,-10 0-160,10 9-96,-10 11-128,10 10 32,0 0 96,0 21 32,0-1 32,10 10 64,0 10-32,0-9 0,0 10 32,0-1 96,10 1-64,1-11-64,-11 0 64,10 1 64,-10-11-192,0 0-128,0 1 64,1-1 32,-1 0 0,-10 0-1248,0-10-608,10 10-1599,-10-9-577</inkml:trace>
  <inkml:trace contextRef="#ctx0" brushRef="#br3" timeOffset="56">11316 10896 5504,'0'-10'2112,"0"10"-1152,10 0-64,-10 0 800,0 0-160,0 0 32,0 0-224,0-10-129,0 10-671,0 0 160,0 0 160,0 0 0,0 0 64,0 0-384,0 0-96,0 0-64,-10 10 0,10 0-128,-11 10-96,11-9 0,-10 9-32,10 0-160,0 1 32,0 9 0,10-10 0,1 0 0,-1 1 0,0-11 64,10 0 32,0 0-128,0-10 32,0-20 0,0-1 64,1 1-32,-11 0-32,0 0 96,-10-11 64,0 1 0,-10 10 64,0-1-64,-11 1 0,1 0-192,10 10 32,-10 10-160,0 0 32,-10 10-2400,10 10-1024,9 0-2367</inkml:trace>
  <inkml:trace contextRef="#ctx0" brushRef="#br0" timeOffset="57">6232 11646 4864,'0'0'1824,"0"0"-960,0 0 32,0 0 800,0 0-448,0 0-64,0 0-224,0 0 32,11 0-544,-11 0 224,0 0 96,0 0-33,0 0 1,0 0-96,0 0-32,0 0-192,0 0 0,0 0-256,0-10-96,0 10 160,0-10 96,-11 10-96,11-11 32,-10 1-160,0 0 0,-10 10-32,10-10-64,0 10 96,0-10 64,-1 10-64,-9 0 0,10 10-32,-10-10-64,-1 10 32,1 10 32,-10 1-32,10-1 64,0 10-128,9-10 0,-9 21 96,10 0 96,-10-1-64,20 10-64,-11-9 0,11 0-32,11-11 0,-1 11 64,10-21-32,0 10 64,11-10-128,-11-10 0,20 1 96,-9-1 32,-1-10-32,1 0-64,-1-10 32,-10 10 32,0-11-32,1 11-32,-1-10 32,0 0 32,-10 10 32,0 0 32,-10 0-160,10-10 32,1 10-64,-11 0 0,0 0 64,10 0 0,-10 0 0,0 0 0,10 0-576,-10-10-256,0 10-3296,0 0-1439</inkml:trace>
  <inkml:trace contextRef="#ctx0" brushRef="#br1" timeOffset="58">6759 11585 4480,'0'0'1664,"0"0"-896,0-10-64,0 10 640,0 0 0,-10 0 32,10 0-96,0 0-96,-10 10-640,0-10-32,10 0 0,-10 0 96,0 10 95,0-10-95,0 0 0,-1 0-256,1 0-64,0 0-160,10 0-32,-10 0 32,0 0 0,0 10-160,10-10 96,-11 0 96,11 0 0,0 0 64,0 0 0,-10 0 32,10 0-64,0 0-32,0 0-96,-10 0 32,10 0-64,0 0 64,0 0-128,0 10 0,0-10 32,0 11 64,0-11-32,0 10-32,0-10 96,0 10 0,0 0-128,0 0-32,0 10 96,0 0 32,0-10 0,0 21 32,0-11-64,0 10 64,0 1-64,0-1 64,0 1-64,0-1 64,10 0 0,-10-10 32,0 11 64,0-11 32,10 0-192,-10 1 0,0-1-32,11 0 128,-11 0 64,0-10-160,0 0-64,0 0 64,0 1 32,0-11-96,0 10-32,10-10 96,-10 10-96,10-10 32,-10 0 96,0 0 32,0 0-128,0 0 32,0 0 0,10 0 0,-10 0 0,10 0 64,-10 0-32,10 0-32,-10 0 32,11-10 32,-11 10-32,10 0-32,0 0-64,0 0 32,0 0 32,10 0 64,-10 0-2432,0 0-1088,-10 10-2239</inkml:trace>
  <inkml:trace contextRef="#ctx0" brushRef="#br2" timeOffset="59">7225 11878 4736,'0'-10'1760,"-10"10"-960,10 0-384,-10 0 608,10 0-32,0 0 128,-11-10-192,11 10-32,-10-10-480,0 10 160,0-10 160,0 10 32,0 0 32,-1 0-193,1 0-31,-10 10-320,10 0-160,-10 0 0,10 11 64,-10 9 0,9-10 0,1 0-32,10 11 64,0-11-96,0 1-64,0 9 0,0-20 32,10 10-96,1 0 0,-1-9 32,0-1 64,0-10-32,0 0-32,10 0-64,-10-10-32,0-11-32,0 11 0,1-10 96,9 0 0,-20 0-64,10-11 64,0 11-32,-10-1 0,10 11 128,-10 0 32,0 10-192,0 10 192,0 0 96,0 1 32,11 9 32,-11 0-128,0-10-96,10 11 0,0-11-32,0 10 0,10 0 0,-10-20-640,10 10-224,1-10-4127</inkml:trace>
  <inkml:trace contextRef="#ctx0" brushRef="#br1" timeOffset="60">7407 11635 4608,'-10'0'1760,"10"0"-960,0 0-96,0 0 640,0 0-288,10 0-64,-10 0-288,10 0-64,1 0-352,-1 0 96,0 0 128,10 0-64,1 0 0,-11 0-192,10 0-96,-10 0-160,0 0-64,0 0 96,0 10 320,-10-10 160,10 10 127,1 0-223,-11 1 0,0-1 448,0 10-192,0-10 0,0 0-224,0-10-128,0 10-96,0 0-64,10 1-32,-10-1 0,0 0 128,10 0 96,-10 0-192,0 0-96,0 10 32,0 1 64,0 9-64,10 1-64,-10-11 0,0 0-32,10 0 64,-10 0 32,0 1-32,0-1 32,0 0-128,0 1 0,0-1 160,0 0 64,0-10-64,0 10-96,0-10 0,0 1 32,0-1-32,0 0-32,0-10 32,11 10-32,-11 0 0,0 0 0,0-10 0,0 10 64,0-10-32,0 0-32,0 11 32,0-11 32,0 0-32,0 0-32,0 0 32,0 0-32,0 0 0,0 0 64,0 0-32,0 0 64,0 0-64,0 0-32,0 0 32,0 0-32,0 0 0,0 0 64,0 0-32,0 0 64,0 0-64,0 0-32,-11 0-64,11 0-32,0 0 64,0 0 0,-10 0 96,0 0 96,10 0-64,-10 0-64,10-11-96,-10 11 32,-1 0-32,1 0 0,0 0-352,0 0-224,10 0-1984,0 0-4703</inkml:trace>
  <inkml:trace contextRef="#ctx0" brushRef="#br1" timeOffset="61">11609 11807 5376,'-10'0'2112,"10"0"-1152,0 0-64,0 0 800,0 0-384,0 0-32,10-10-448,0 10-128,0-10-416,0 0 32,0 0 32,0-11-192,11 1-32,-1 10-1,-10-10 1,0 10 0,11-11 64,-11 11 32,0 0 32,0 10 64,-10-10 32,10 10-32,-10 10 32,0-10-64,10 10 0,-10 0 32,10 11 256,-10-1-96,0 0-32,0 0 0,0 1-96,10-1-32,-10 0-128,0 10 32,10-9-64,-10 9 0,0-10-96,11-9 32,-11 9-64,0 0 64,10-10-64,-10 0 64,0 0 0,0 0 32,10 0-160,-10 0-32,0-10 32,0 11 64,0-11 0,0 0-32,0 0-64,0 0-32,0 0-1216,0-11-544,0 11-1632,0 0-575,-10 0-545</inkml:trace>
  <inkml:trace contextRef="#ctx0" brushRef="#br1" timeOffset="62">11639 12081 3328,'0'0'1216,"0"10"-640,0-10-32,0 0 448,0 0 384,10-10 192,-10 10 128,0 0 96,10 0-992,-10 0 384,10 0 128,0 0-193,0 10-31,1-10-416,-1 0-160,10 0-224,0 0-32,-9 10-160,19-10-64,-10 0 64,10-10 0,1 10-128,-1 0 32,-10 0 0,-9 0 64,9 0-96,-10 0-64,0 0 128,0 0 96,1 0-96,-11 10-320,0 1-64,10-11-2688,-10 0-1183,10-11-481</inkml:trace>
  <inkml:trace contextRef="#ctx0" brushRef="#br1" timeOffset="63">10961 11838 5504,'-10'0'2112,"20"0"-1152,-10 0-416,10 0 640,0 0-416,11 0-96,-1 0-320,0 0-96,11 10-128,-1-10-160,0 0 0,1 0-1024,-1 10-416,1-10-1664</inkml:trace>
  <inkml:trace contextRef="#ctx0" brushRef="#br1" timeOffset="64">11102 11707 4480,'0'0'1760,"-10"0"-960,10 0 192,0 0 768,0 0-224,0 0 512,10 10-576,-10-10-800,0 10 32,0 0-33,11 0 65,-11 1 32,0 9-224,10 0 0,-10 0-192,0 0 32,0 11-160,10-11 32,-10 11-96,0-21 0,10 10-96,-10-10-64,0 0 32,0 0 32,0-10-800,0 10-320,0-10-1983,0-10-929</inkml:trace>
  <inkml:trace contextRef="#ctx0" brushRef="#br0" timeOffset="65">9270 11656 4224,'0'0'1568,"0"0"-832,0 0-32,0 0 640,10 0 0,-10 0-32,11 0-288,-11 0-96,0 0-512,0-10 320,10 10 128,-20 0 320,10-10-417,0 10-191,-11-10-160,1 10-32,0-11 0,0 1 64,0 10-96,0-10 32,0 10-32,0 0 32,0 10-128,-10-10-96,9 10 0,-9 11-32,0-1 0,-1 0 0,1 10 0,0 1 0,0 9-64,9 1 32,11-1-64,-10 1-32,20-11 32,1 11-32,9-21 64,0 10 32,0-9-192,11-11 0,-1 0 32,11 0 96,-11-10 64,0 0 32,1-10 0,-1 10 0,-9 0-160,-1 0-32,-10-10 32,0 10 64,0 0 0,0 0 64,-10 0-64,10 0-32,0 0-768,-10-10-352,0 10-3232,0 0-1471,0 0 1311</inkml:trace>
  <inkml:trace contextRef="#ctx0" brushRef="#br1" timeOffset="66">9807 11565 5120,'0'0'1920,"0"0"-1024,0 0-288,0 0 736,0 0-192,0 10 64,-10-10-160,10 0 0,-11 0-576,11 10 128,-10-10 128,0 0-97,0 0 1,-10 0-64,0 0-64,9 0-128,1 0-64,-10 0-192,10 0-96,0 0 64,10 0 0,-10 0-32,10 0-64,-10 0 32,10 0-32,0 0 64,0 0 32,0 10 32,0-10 0,0 10 64,0-10 96,0 10-64,0-10 32,0 11-160,0-1 0,0 0 32,0 10 0,0 0-64,10 0-64,-10 1 32,0 9 32,0 1-32,0-1-32,0 0 32,0 11 32,0-11 32,0 1 32,0-11 0,0 10 64,0-10-96,0 1-64,0-1 0,0-10 32,10 10-32,-10-10 64,10 0-128,0 1-64,0-1 64,0 0 64,0-10 0,1 10-32,9-10 32,-10 0 32,0 0-96,0 0-64,0 0-32,0 0 0,11-10-1248,-21 10-608,10 0-3647,0-10-1729,-10 0 3712</inkml:trace>
  <inkml:trace contextRef="#ctx0" brushRef="#br2" timeOffset="67">10201 11828 3712,'-10'0'1472,"10"0"-768,0-10-256,0 10 480,0 0-32,0 0 32,0-10-96,0 10-32,0-11-448,-10 11 224,10-10 64,-20 10 384,10 0-288,0 0 128,-11 0-288,11 0-320,-10 10-160,10 1 64,0 9 32,-1-10 0,1 10 31,0 11-127,10-11 0,-10 10-96,10-9-32,10-1 32,0-10 0,-10 10 0,21-10 64,-11-10-32,0 0 64,10 0 0,1-10 32,-11-10-160,0 0 32,10 10 64,-20-11 96,10 1-224,0 10 0,-10 0 0,10 0 32,-10-1 32,10 1 0,-10 10 0,0 0 64,0 10-32,0 1-32,0 9 96,0 0 0,0-10-128,0 11 32,0-1 0,11-10 0,-1 10-224,10-10 0,-10 1-1663,11-11-673,9 0-1568</inkml:trace>
  <inkml:trace contextRef="#ctx0" brushRef="#br1" timeOffset="68">10394 11544 4864,'0'0'1824,"0"10"-960,0-10-96,0 0 1344,10 0-544,0 0-352,1 0-288,-1 0-544,0 0 32,0 0 96,10 0-192,-10 0-96,11 0-64,-11 0-32,0 0-160,11 11-32,-11-11 96,0 10 96,0-10 255,-10 10 193,10-10-160,-10 10 96,0 0-32,0 0 0,0 1 128,10-1-160,-10 0 64,0 10-224,0 0-32,0 0-128,0 0-96,0 1 0,0-1 32,0 0 96,0 11 128,0-1-64,0-10-64,0 11 0,10-1-32,-10-10-64,10 11 32,-10-11-64,0 0-32,11 0 96,-11 1 0,0-11-32,0 10 32,0-10 128,0 10 128,0-10-192,0 0-32,0-10 64,0 10 32,0 1 32,0-11 0,0 0 64,-21 0-96,11 0-64,0-11 0,0 22 32,0-11-160,0 0-32,0 0-64,10 0 0,-11 0 0,1 0 0,0 0-992,0-11-416,10 11-2432,0 0-1087,-11-10-289</inkml:trace>
  <inkml:trace contextRef="#ctx0" brushRef="#br1" timeOffset="69">8156 11787 3328,'20'0'1312,"1"0"-704,-11-10 0,0 10 512,-10 0 96,10 0 128,0 10-256,-10-10-32,0 0-576,0 11 352,0-1 128,-10-10 64,-10 10 32,10 0-161,-11 0 1,11 0-160,-10 0 0,0 0-320,0 11-96,-1-1-192,11-10-32,0 10-96,0-10-32,0 1-32,10-1-64,0 0 96,0 0 0,0 0-64,10 0 64,0 0 32,10-10 64,-10 11-192,11-1 32,-1-10-480,0 10-96,0-10-512,-9 0-127,-1 10-1121,10-10-448,-10 0-832</inkml:trace>
  <inkml:trace contextRef="#ctx0" brushRef="#br1" timeOffset="70">8065 11899 6400,'0'0'2464,"0"0"-1344,10 0-736,0 0 608,0 0-512,11 0-96,9 10-256,0-10-96,-9 0 0,19 0-32,-9-10 0,9 10 0,-10 0 64,11-10-32,0 10-32,-11 0 32,10-11 32,-9 11-32,-1 0-32,0 0-64,-9 0-32,-1 0 128,0 0 32,1 0 0,-11 0-64,0 0 160,10 0 32,-20 0 288,10 0 128,0 0 64,-10 0-32,0 0 96,0 0-1,0 0-255,0 0-128,0 0-352,0 0-64,0 0-160,0 0 64,0 0-2431,0 11-1057,0-11-352</inkml:trace>
  <inkml:trace contextRef="#ctx0" brushRef="#br3" timeOffset="71">3612 13202 3328,'0'0'1216,"0"0"-640,0 0-32,0 0 448,0 0 32,0 0 32,0 0-224,-12 0-64,12 0-416,-12 0 224,0 0 64,0 0 96,-12 0 96,0 0-96,-12 0 0,12 0-96,0 0-96,0 0-97,-12 0-31,12 0-96,-12 0-32,12 0 96,0 0 96,12 0-352,0 0-32,0 0-96,-1 0 0,1 0-96,12 0 64,-12 12 32,12-12 64,0 0-32,0 0-32,0 0-64,12 0 32,-12 0 96,0 0-32,0 0-32,-12 12 32,12-12 32,0 0-32,0 12 64,0-12-64,0 13-32,0-1 32,0 0 32,0 12-96,0-12 0,0 12 32,0 12 0,0 0-96,12 0 0,-12 0 128,12 12 96,1-11-32,-1-1-64,0 12 64,-12-12 0,12 12 32,-12-11 64,12-1 32,0 0 96,-12 0-96,0 0-64,12-12 0,-12 0 32,12 0-32,-12-12 0,0 12-192,0-12 32,0 1 64,0-1 32,0-12-32,0 12 32,0-12-64,0 12 64,0-12-64,0 0-32,0 0-192,0 0-128,0 0-800,0 0-320,0 0-1023,12 0-449,-12 12-1472</inkml:trace>
  <inkml:trace contextRef="#ctx0" brushRef="#br3" timeOffset="72">3263 13636 4992,'0'-24'1824,"0"24"-960,12-12-384,-12 12 640,12-12-192,0 12-64,12-12-352,-12 0-96,24-1-224,-11 1-192,11 12-32,-12-12 32,12 0 0,-12 12 0,0 0 0,0-12 64,-12 12 32,0 0-32,0 0-64,0 12-544,-12-12-288,0 0-1952,0-12-1344,0 12 1728</inkml:trace>
  <inkml:trace contextRef="#ctx0" brushRef="#br3" timeOffset="73">3878 13635 3840,'0'-24'1472,"0"24"-768,0-12-128,0 12 640,-12 0-256,12 0 0,-12-12 0,12 12 32,0 0-512,-12 0 128,0 0 128,0 0-96,-12 0 0,12 0-224,-12 12 0,12 12-192,0-12-64,-12 24-160,11-12-64,1 13 96,12 23 32,0-12 0,0 0-64,12 0-128,13-12 0,-1 0 128,12-12 128,-12-11-32,12-13 0,0-13-32,-12 1 32,12-12-64,-12-12-32,-12 0 32,0 0 31,0 0 33,-24 12 32,0-12-64,0 12-64,-12 0 32,0 0-32,12 11-96,-12 1 0,12 0-927,0 12-385,12 0-1312,0 0-576,0 0 160</inkml:trace>
  <inkml:trace contextRef="#ctx0" brushRef="#br3" timeOffset="74">4130 13695 5760,'0'0'2176,"0"0"-1152,0 0-416,0 0 736,0 0-544,0 0-96,12 0-96,-12 12 0,12 1-320,0-1-32,0 0 64,-12 12-128,12 0-32,0 0 0,0 0 32,0 0 32,-12 1 96,12-1-32,0-12 0,-12-12 95,0 0 97,12-12-64,0-24-288,0 11-128,0-11-32,0 12 64,0-12-64,-12 0-64,25 11 64,-13 1 0,0-12-768,24 24-319,-12-12-1345,12 12-512,1 12-608</inkml:trace>
  <inkml:trace contextRef="#ctx0" brushRef="#br3" timeOffset="75">14808 13480 11904,'-24'12'896,"0"-12"-160,0 0-192,0 12-32,0-12 0,0 12 96,-1 0-352,1 12-128,0-12-96,12 24-32,-12-12 0,12 0 0,0 0 0,0 0 0,12 13 0,12-13 0,-12-12-96,12 12 0,12 0 128,-12-12 32,12 0 0,0-12-64,0 0 32,13-12 32,-1-12-32,0-12 64,-12 0-64,0-13 63,0 1 1,-12-12 96,0 0 32,0-12 96,-12 23-32,0-11 0,0 12 32,0 12 128,0 0-256,-12 0-32,12 0-160,0 12-32,-12 0 32,12 12 0,0-1 0,0 1 64,0 24 96,0 1 0,0 11 0,0 0-32,0 12 0,0 24-64,0 0-64,12 0 32,0 1-32,0-13 0,0 12 0,12-12 0,0 0 64,-12-12-96,12 0 0,-12-12 32,12 13 0,-24-13-288,12-12-128,0 12-832,-12-12-319,0 0-961,12-12-416,-12 0-800</inkml:trace>
  <inkml:trace contextRef="#ctx0" brushRef="#br3" timeOffset="76">14820 13516 4736,'0'0'1760,"0"0"-960,0-24-448,0 24 576,0 0 0,0 0 96</inkml:trace>
  <inkml:trace contextRef="#ctx0" brushRef="#br3" timeOffset="77">15386 13577 4736,'0'-12'1760,"0"12"-960,-12 0-160,12 0 608,0 0 160,0 0 96,0-13-256,-12 13-128,12 0-608,-12 0 256,12 0 95,-12 0-191,0 13 224,0-13-224,-12 12-224,11 0-96,1 12-160,0 0 32,0 12-128,0-12 0,12 1-192,0-1 0,12-12 32,12 12 32,1-12 32,-1 0 64,0 0-32,12-12-32,-12-12-64,12 0 32,0 0 32,-12 0 0,0-12 128,-12 0 160,0-1-160,-12 1 0,-12 0-64,0 0 32,0 0-64,-12 0 64,0 12-64,0-13 64,-12 13-224,12 0 32,0 12-1184,0-12-480,0 24-3487,-1-12-1601,1 12 3392</inkml:trace>
  <inkml:trace contextRef="#ctx0" brushRef="#br1" timeOffset="78">11220 13865 3200,'0'0'1216,"0"-12"-640,0 12 160,0 0 576,12 0 32,-12 0-32,0 0-352,0 0-128,12 0-480,0 0 224,0 0 128,0 12-64,0-12-64,0 13-256,0 11-64,-12 0-64,0 0-32,0-1-96,-12 13 32,12-12-576,-12 1-128,0-13-992,12-12-384,12 0-1536</inkml:trace>
  <inkml:trace contextRef="#ctx0" brushRef="#br2" timeOffset="79">11594 13191 10592,'0'0'864,"-12"12"-128,12 0-64,0 12 32,0 1-96,-12 23 0,12 0-128,0-12-32,0 24-256,0 0-64,12-11 0,-12-1 0,12-12-64,-12 0 31,12 0-63,0-12 64,0 0 0,-12 0 96,12-12-160,-12 0-96,12 0 96,-12-12 32,0 0 64,12-12 64,0 0-160,-12 0-96,24-12 32,-12 0 0,0 0-64,12 12 64,0-12 32,1 12 64,-1 0-32,0 0-32,-12 12-64,12 0-32,0 12 64,-12 0 64,0 0 0,0 0-32,1 0 96,-1 0 0,-12 0 32,0 12 64,-12-12 96,-1 0 160,1 12-256,-12-12-32,0 0-32,0 0 64,0 0-160,-12 0-96,11 1 32,-11-13 0,0 0-608,12 0-288,0 0-1567,24-13-705,0 1-800</inkml:trace>
  <inkml:trace contextRef="#ctx0" brushRef="#br2" timeOffset="80">11654 13227 2688,'-48'-24'1056,"48"24"-576,0-24 416,0 24 608,0 0-64,0 0-64</inkml:trace>
  <inkml:trace contextRef="#ctx0" brushRef="#br1" timeOffset="81">12545 13359 3328,'0'0'1312,"0"0"-704,0 0-96,0 0 512,0 0-64,-12-12 64,12 12-96,0 0 0,-12 0-512,0 0 160,0 12 160,0-12-32,-12 12-32,12 0-160,-13 13-64,1-1-128,0-12-32,0 12-96,12 0-32,0-12-96,0 12 32,0-12-64,0 12 64,12 0-64,0 0-32,0 0 32,0-12 32,24 12-32,0-12-32,-12 0-64,12 0-32,12-12 64,-11 13 64,-1-13-224,0 12-96,0-12-832,-12 0-320,0 0-1312,12 0-1696,-24 0 1184</inkml:trace>
  <inkml:trace contextRef="#ctx0" brushRef="#br1" timeOffset="82">12316 13565 4608,'0'0'1760,"0"0"-960,0-13-320,0 13 576,12 0-384,0 0-64,0 0-160,12 0-32,-12 0-224,24 0-192,-11 0-96,11 0-512,0 0-160,0 0-2080</inkml:trace>
  <inkml:trace contextRef="#ctx0" brushRef="#br2" timeOffset="83">12906 13925 3328,'0'0'1312,"25"0"-704,-50 0-96,50 0 512</inkml:trace>
  <inkml:trace contextRef="#ctx0" brushRef="#br2" timeOffset="84">12918 13926 9216,'0'0'1920,"12"-12"-992,-12 12 96,0-12-32,12 12-96,-12-12-64,0 0-256,12-13-33,-12 1-191,12-12 32,0-12-96,0 12 0,0-12-96,12-12 32,-12 11-64,0 13 64,13-12 0,-13 12 32,0 0-64,0 0-32,0 12-32,12 0 0,-12 0-64,0 0-64,0 12 32,0-1 32,12 1 32,-24 0 32,12 12 64,0 0 32,0 0-96,-12 0-32,12 12-32,0 0 32,-12 1 0,12-1 32,0 0-64,0 0-64,0 12 32,0-12 32,0 12 32,0 0 32,13 12-64,-13 0-64,0 0-64,0 0 32,0 13 32,0-13 64,0 0-32,0 0 64,0 0-128,0 0 0,-12-12 96,12 0 32,0 0-32,0 0-64,0-12-64,-12 0-32,12 1 128,-12-13 32,0 0-96,0 0-32,0 0-1120,-12 0-480,12 0-1343,-12 0-577,12 0-832</inkml:trace>
  <inkml:trace contextRef="#ctx0" brushRef="#br2" timeOffset="85">12942 13589 4992,'0'-12'1920,"0"12"-1024,0 0-480,12 0 608,0 0-160,0 0-32,12 0-320,0-12-160,0 12-192,24 0-64,-12 0 96,0 0-160,12 0-96,-11-13 32,11 13 0,-12 0-1472,-12 0-576,13 13-864</inkml:trace>
  <inkml:trace contextRef="#ctx0" brushRef="#br1" timeOffset="86">13628 13070 2688,'0'-12'1056,"0"12"-576,0 0 192,0 0 608,0 0-32,0-12-32,0 12-192,0 0-64,0 0-544,12 0 320,-12 0 192,12 0-128,0 12 0,0 0-256,13 1-64,-1-1-160,0 12 32,0 0-64,0 0-1,-12 24-31,12 0 0,0 12-128,0 0-32,-12 1 32,0 11 64,0-24 192,-12 12 64,-12 0-96,12-11-32,0-1-64,0 0 0,0 0-128,-12-12-32,12 0-96,-12 0-32,12 0 32,-12 1 64,0-13 32,12 12 32,-12-24-416,12 12-224,-12-12-1120,0 0-543,12-12-2337</inkml:trace>
  <inkml:trace contextRef="#ctx0" brushRef="#br1" timeOffset="87">8621 12985 3712,'0'0'1408,"0"0"-768,0 0-768,-12 12 1920,12 0-448,-12 0-192,0 0-160,12 0-608,-24 12 64,12 1 64,-12-1-64,0 0 0,0 12-64,-1 12 0,13 12-64,-12 0-32,12 1-96,0 11-32,12 0-32,0 1 0,0-1 0,24 0 0,0-12 0,1 1 64,-1-1-32,0-12 64,0-12-64,0 1 63,12-1-127,-12-12 0,0 0-32,0 0-64,-12-12-1375</inkml:trace>
  <inkml:trace contextRef="#ctx0" brushRef="#br2" timeOffset="88">9102 13515 4608,'0'-12'1760,"0"12"-960,0 0-224,0 0 640,0 0-320,-12 0-32,12-12-160,-12 12 32,12 0-416,-12-12 96,0 12 96,-12 0-192,0 12-32,0-12 32,12 0 32,-12 12-160,-1 0-64,13 0-128,-12 0-32,0 0 96,12 13 32,0-1-128,0 0-32,0 12 32,12-12 0,0 0 32,0 13 0,0-25 0,12 12 0,0-12 64,0 0 32,0 0-128,12 0 32,-12-12 64,24-12 32,-11 12-128,-1-12 32,-12-12 0,12 0 0,-12 0 0,0-1 64,0 1 32,0-12 32,-12 12 0,12 0 64,-12 12 32,0-12 32,0 11-129,12 13-95,-12-12 0,0 12 32,12 12 32,-12-12-128,12 25 32,0-13 128,0 24 160,0-12-320,0 12-32,0 1 32,12-13 64,-12 0-224,0 0-32,12-12-2399,0 12-1121,-12-24-96</inkml:trace>
  <inkml:trace contextRef="#ctx0" brushRef="#br1" timeOffset="89">9800 13516 3712,'0'0'1408,"0"0"-768,0 0-192,0 0 480,0 0-32,0 0 32,0 0 32,0 0 32,-12 0-96,0 0 256,-12 0-192,12 12-256,-13-12-96,13 12-224,-12 0-64,12 1-128,0-1-32,0 0-96,0 12 31,0 0-63,12 12-32,0-12 32,-12 0 32,12-12-96,12 12 0,-12 0 96,12-12 32,0 12-32,12-12 32,0 0-64,0 0 64,13-12-64,-13 12-32,0 1-64,0-13-32,0 0-639,-12 0-321,0 12-1088,0-12-480,0 0-864</inkml:trace>
  <inkml:trace contextRef="#ctx0" brushRef="#br1" timeOffset="90">9619 13733 4864,'0'0'1824,"12"0"-960,0-13-672,-12 13 480,12 0-160,0 0 96,12 0-384,0 0-224,1 0 0,-1 0-32,0 0 96,0 0-800,0 0-320,0 13-1440</inkml:trace>
  <inkml:trace contextRef="#ctx0" brushRef="#br2" timeOffset="91">10281 13962 2816,'0'0'1056,"0"0"-576,12 0 352,-12 0 576,0 12-128,0-12 64,0 0-128,0 0 0,0-12-640,12 12 224,-12 0 160,0 0 32,0 0 64,0 0-225,0 12-127,0-12-256,0 0-32,0 0-128,0-12 64,12 0 0,-12 0 96,0 0-96,0 0 32,0 0-160,12-12 32,-12-13-160,12 13-64,0-24-96,-12 0-32,25 0 128,-13-12 32,0-1-96,0 1-32,0 0 96,0 12 96,0 12-192,0 0 0,0 12 0,0 0 32,0-1 96,-12 1 32,12 12-128,0 0 32,0 12 0,0 0 64,0 0 32,0 0-192,12 12 0,-24 0 32,12-12 32,0 24 32,0-11 0,0 11 0,0 12 0,-12 0 0,12 0 64,0 0 32,1 0 32,-1 12-160,0 0-32,0-11 96,0 11 32,0 0 0,12-12-64,-12 0 32,0 0 32,0 12-32,-12-11-32,12-13 96,-12 0 0,12 0-32,-12-12 32,12 0-128,-12-12-64,0 12 128,0-12 32,0 0 0,0-12-768,0 0-288,0-12-1632,0 12-639,0 0-1537</inkml:trace>
  <inkml:trace contextRef="#ctx0" brushRef="#br2" timeOffset="92">10414 13601 5376,'-12'0'2016,"12"0"-1088,0-12-512,12 12 608,-12 0-224,12 0-64,0 0-160,0 0 32,0-12-320,24 12-32,-12-12 64,13 12-192,-1-13-64,0 13-32,12-12-32,-12 12 0,0 0 0,0 0-1344,-12 0-608,-12 0-1408</inkml:trace>
  <inkml:trace contextRef="#ctx0" brushRef="#br3" timeOffset="93">5069 13792 3712,'0'-12'1408,"0"12"-768,0-12-128,12 12 576,-12 0-160,12 0 0,0-12-160,0 12-32,1 0-384,11-12-64,0 0 32,0 0 96,0-1 64,-12-11-192,12 12-32,-12-12-128,0 12-32,0-12 32,-24 12 64,12 0-32,-12 0 64,0 0-128,-12 12-64,0 0 64,0 0 0,0 0 32,-12 12 0,11 0 0,1 12 0,0 0-64,0 12 32,12 0-64,0 1-32,12-1 32,0 0 32,24 0 32,-12 1 96,0-1 32,12-24 32,12 12-128,-11-12-96,11-12 0,0 12-32,0-12 0,0 0 0,0-12-1408,-12 0-640,0 0-2016</inkml:trace>
  <inkml:trace contextRef="#ctx0" brushRef="#br3" timeOffset="94">5466 13588 6912,'-12'0'2624,"12"0"-1408,0 12-640,0-12 736,0 0-256,0 12 448,0 0-384,12 12-577,0 0-95,0 0-96,0 12 0,12-12 32,0 12-128,-12 12 0,12-11-160,1-13-64,-1 0 128,0-12 32,0-12 64,0-12 0,-12 0-64,0-12 32,0-1-64,0-11 0,0-12-192,0 0-32,-12 12 96,12-12 32,-12 0-96,0-1 32,12 13-224,0 0-96,-12 12-608,12 0-256,0 24-959,-12 12-385,12 0-1280,0 0-1024,12 12 2080</inkml:trace>
  <inkml:trace contextRef="#ctx0" brushRef="#br3" timeOffset="95">6020 13804 6144,'0'0'2272,"-12"0"-1216,12-12-192,0 12 864,0 0-544,0 0-128,12 0-416,-12 0-64,12-12-352,12 0-64,-12 12 32,1-12-96,-1-12 0,12 0-32,-12 0 31,12 0-126,-12 0-1,0-12 32,0 12 0,-12 12 0,0-13 0,0 13 0,-12 0 63,0 0-31,0 12-32,-12 0 32,0 0-32,0 12-95,-1 0 63,1 0 95,0 13 33,12 11-128,-12 0 32,12 12 0,12 0 64,0 12-96,12 0 0,0-11-32,12-13 1,0 0 63,12-24 0,-11 0 0,23 0 0,-12 0-992,0-24-384,12 12-1920,-12-12-1728,0 12 1696</inkml:trace>
  <inkml:trace contextRef="#ctx0" brushRef="#br3" timeOffset="96">6477 13515 5120,'0'0'1920,"-12"0"-1024,12 0-128,0 0 704,0 12-192,-12 0 64,12 0-352,12 1-64,-12 11-512,0 0 96,12 0 64,-12 12-129,12 0 1,-12 1-192,12-13-96,0 0 0,0 0-32,-12 0 64,12-12 256,-12-12 32,0 0-96,12-12-64,-12-12-192,0 0-96,0 0-96,13-12-32,11-1 64,-12 1 0,12 0-192,0 0-96,-12 12-160,12-13-128,0 25-704,-12 12-287,12-12-1569,0 12-2080</inkml:trace>
  <inkml:trace contextRef="#ctx0" brushRef="#br3" timeOffset="97">7068 13515 4352,'0'-12'1664,"0"0"-896,0 12 96,0 0 736,0 0-128,0 0-64,0 0-96,0 0-32,-12 0-704,12 12 96,-12-12 63,12 12-255,-13 12-96,1 1-320,12 11-32,0 0-32,0 0 0,0 0 64,12-12 32,1 0-128,11 0-32,0-24 96,0 0 32,12-12-96,0 0-32,0-24 160,-12 12 96,12-12-96,0 0-64,-12-12-96,1 11-32,-1 1 128,-12 12 32,0 0 64,0 0 0,-12 24-64,12 0-64,-12 0 32,12 12-32,-12 12 64,12 0 32,0 0-32,-12 25 32,24-13 0,-12 12 32,0 0 0,12 12 0,-12 0 0,0 1 0,12-13-64,0 12 32,-12-12 0,0 1 32,0-1 0,-24 0 64,0 0 96,0 0 160,-12 0 160,0 1 96,-24-13-288,12-12-96,0 0-192,-12-12-96,12 0-992,-1-12-416,-11-12-3231,12-12-1473,0-12 1632</inkml:trace>
  <inkml:trace contextRef="#ctx0" brushRef="#br3" timeOffset="98">5839 14744 2816,'0'0'1120,"0"0"-576,0 0 128,0 0 608,0 0-128,12 0 64,-12 0-64,12-12-32,-12 12-576,12-12 224,-12 0 128,12 0-224,-12 0 32,0 0-128,-12-1-64,0 1 96,12 12 63,-12-12-159,0 0 32,-12 0-128,12 12 0,-12-12-224,0 12-128,0 0 96,0 0 32,12 0-64,-12 12-32,12 0-32,-12 12-64,12 1-64,-13-1 32,25 0 32,-12 12 64,0 12-32,12 1-32,12 11 32,-12-24 32,0 0-32,12 12-32,-12 0 32,13 0-32,-1-11 0,0 23 0,0-24 64,0 12 32,0-12 32,0 1 64,0-1-160,-12-12-32,12 0-224,-12-24 0,-12 12-1952,12 0-767,0 0-1985</inkml:trace>
  <inkml:trace contextRef="#ctx0" brushRef="#br3" timeOffset="99">5382 15118 7296,'0'-12'2816,"12"12"-1536,12 0-1088,-12 0 704,0 0-128,12 0 32,12 0-256,0 0 0,0 0-320,13 0-128,-1 0-64,0 0-608,-12 0-256,1 12-3232</inkml:trace>
  <inkml:trace contextRef="#ctx0" brushRef="#br3" timeOffset="100">4587 14792 4736,'-24'0'1824,"24"0"-960,0 0-384,0 0 640,0 12-320,0-12-160,12 0 0,-12 0 32,12-12-352,0 12 96,12 0 96,-12 0 32,25-12 32,-13 12-160,12-12-96,0 12-96,0-12-64,0 0-96,12 0-64,-12 12 96,0-12 0,1 0-32,-1 0 32,-12 0-128,0 0 0,0 12 96,0-13 32,-12 13-32,0-12 32,0 12-128,-12-12-64,12 12-736,-12 0-320,0 0-1248,-12 0-544,12 0-128</inkml:trace>
  <inkml:trace contextRef="#ctx0" brushRef="#br3" timeOffset="101">4901 14792 4992,'0'0'1824,"0"0"-960,0 0-672,12 0 480,-12 0 128,0 0 160,12 12 32,-12-12 32,0 0-544,12 0 352,-12 12 128,0-12 64,12 12 95,-12 1-191,0-13-96,0 12-384,0 12-128,12 0 96,-12 0 32,0 0-160,13 12-96,-13-11-32,12 11-32,-12 0 0,12 12 64,0-12-32,-12 12 0,0 0-32,12-12 64,-12 1-32,12-1 64,-12-12-192,12 12-96,-12-24 32,12 12 0,-12-12 32,0 0 64,0 0-256,12-12-32,-12 12-864,0-12-320,0 12-1216,0-12-479,0 0-1441</inkml:trace>
  <inkml:trace contextRef="#ctx0" brushRef="#br3" timeOffset="102">4841 15587 5248,'-12'0'2016,"12"0"-1088,-25 0-384,25 0 704,0-12-224,0 12-32,13 0-64,-13 0-32,12-12-480,-12 12 96,12 0 64,0-12-64,0 12 32,0 0-161,12 0 1,0 0-96,12 0 64,-12 0-64,12 0 0,-12-12-96,24 12 32,-11 0-128,-1 0 0,0-12 32,0 12 64,0 0-32,-12 0 64,0-12-128,0 12-64,-12 0 128,12 0 32,-12 0 0,-12 0-32,12 0-448,-12 12-128,0-12-1984,0 0-895,0 12-1473</inkml:trace>
  <inkml:trace contextRef="#ctx0" brushRef="#br0" timeOffset="103">6718 14865 3840,'0'0'1472,"0"0"-768,0 0-320,0 0 512,0 0 32,12 0 96,0 0 0,-12 0 64,12 0-576,0 0 0,12 0 0,0 0 160,0-12 128,12 12-128,0 0-32,0-12-224,0 12-96,0 0-97,13 0 1,-13 0-192,12-13-32,1 1 64,-1 12 96,0-12 0,0 0 0,-12 0-96,0 12-64,0-12 32,-12 12 32,0 0 32,0 0 32,-12 0-64,0 0-64,-12 0 32,0 12-32,0-12 64,0 0 32,0 0-128,0 0 32,0 12-704,0-12-2015,-12 0-321,0 12-1024</inkml:trace>
  <inkml:trace contextRef="#ctx0" brushRef="#br0" timeOffset="104">7176 14852 4352,'0'0'1664,"0"0"-896,0 0-352,0 0 608,0 0 64,0 12 32,0-12-32,0 12 32,0 13-608,0-1 256,0 0 128,0 0-128,0 12-64,0 0-33,0 12 33,12-12-192,-12 13-32,0-1-224,12-12 0,-12 12-96,12-12 0,-12 0 96,12 1 96,0-13-64,-12 0 0,12 12-160,-12-24-32,12 0 32,-12 0 0,0 0-160,12-12 32,-12 0-704,0 0-2304,0-12-991,0-24-801</inkml:trace>
  <inkml:trace contextRef="#ctx0" brushRef="#br1" timeOffset="105">11124 14647 2688,'0'0'1056,"0"0"-576,0 0 288,0 0 512,0 12-224,0-12 288,-12 13-288,0-1-544,12 0-32,-12 0-32,0 0 128,0 0 96,0 0 0,12 12-32,-12-12-128,0 12 0,0 1-96,0 11 0,0 12-96,0-12-32,-12 0 31,12 24 129,-12-12 32,12 13 0,0-13-96,-12 12 0,12 0-96,-13-12 0,13 0-32,-12-12 0,12 13-64,0-1-32,0-12 32,0 1 32,12-1-32,-12 0-32,0-12-96,12 0 32,-12 0 0,0 0 96,12-12-320,0 12-64,0-12 96,-12-12 96,12 12 96,0-12 32,0 0-224,0 0-64,0 0-640,0 0-224,0-12-1216,0 12-575,0-12-1761</inkml:trace>
  <inkml:trace contextRef="#ctx0" brushRef="#br1" timeOffset="106">8067 14683 3328,'0'0'1312,"0"0"-704,0 0 64,0 0 544,0 0 64,0 0 96,-12 0-128,12 12-64,-12-12-640,0 0 224,-12 12 128,-1-12-128,13 0 0,-12 12-65,12-12-63,-12 0-128,12 0 0,0 0-224,0 0-32,0 0-64,0 0-32,12 0-96,-12 0 32,12 0-64,-12 0 64,12 0-128,0 0 0,0 12-32,0-12 0,0 13 64,0-1 64,12 0 32,-12 0 32,0 12-160,0 0 32,0 12 0,12 0 0,-12 12 0,0-12 64,0 25-96,0-1 0,0-11 32,0-13 0,0-12 64,0 12 32,0 12-32,0-12 32,0 0 64,0-12 64,0 12-32,12 1-32,-12-13-192,0 0-32,12 0 32,-12-12 0,12 0 96,0 0-32,0 0-32,0-12 32,12 0 32,-24 12-96,24-12-64,-12 12 128,1-12 32,-1 0 0,12 0 32,-12 0-64,12 0 64,-12 0-224,12-12-32,-12 12 64,0 0 32,0-12-640,-12 12-2368,13 12-479,-13 0-1057</inkml:trace>
  <inkml:trace contextRef="#ctx0" brushRef="#br2" timeOffset="107">8560 15033 3456,'0'-12'1408,"12"12"-768,-24 0-128,12 0 576,0 0-160,0 0-64,0 0-64,-12 0 32,0 0-448,0 0 128,0 12 64,-12-12 32,0 0 96,0 12-256,0-12-32,0 12-96,0 0-32,12 0-256,0 0 0,0 0-96,0 12 0,0-12 64,-1 12 0,13 0-96,0-12 64,-12 12-32,24 0-64,-12-12 160,13 12 96,-1-12-32,0 1-64,0-1 0,0 0-32,12-12-96,0 0 64,-12 0 32,12 0 64,0-12 32,-12 0 32,0 12-160,0-25-32,0 13 96,0-12 32,-12 12 0,12-12-64,-12 12 96,0-12 0,12 12-32,-12 0 32,0 0-128,12 0-64,-12 0 64,0 12 0,0 0 96,0 0 32,0 12-32,12-12-64,-12 12 160,0 0 32,12 0 0,-12 0-32,0 12-96,0-12-64,12 12 32,-12-12 32,12 0-192,0 12 32,-12-12-32,24 1-32,0 11-2208,-12-12-1024,0-12-288</inkml:trace>
  <inkml:trace contextRef="#ctx0" brushRef="#br1" timeOffset="108">8933 15382 4864,'0'0'1824,"0"0"-960,13 0-1024,-13 0 2688,12 0-864,0 0-416,0 12-352,0-12-576,0 0 160,0 0 128,0 12-128,-12 0 64,0 0-320,0 0-129,-12 0-286,0 12-33,0-12-2080,0 12-928,-12-12-576</inkml:trace>
  <inkml:trace contextRef="#ctx0" brushRef="#br2" timeOffset="109">9270 14768 4480,'0'0'1760,"0"0"-960,0 0-224,-12 0 640,12 0-320,0 0-32,0 0-96,0 12 64,0-12-448,12 12 288,-12 12 64,0-11 64,0-1 0,0 24-96,12 0-65,-12 12-127,0-11-64,12 11-192,-12 12 0,0-12-32,12 0 32,-12-12 0,12 0 0,-12 1-64,0-13 32,12-12 64,-12 0 160,0 0-64,12 0 32,-12-12-320,0 0-32,0 0 0,12-12 32,0 0-128,0 0-32,0 0 32,13 0 64,-13 0-64,12-1 0,12 1 32,-24 12 0,12 0 0,-12 0 0,24 0-96,-24 0 64,0 0 32,12 0 64,-12 12-96,0-12 0,0 13 96,-12-13 32,12 12 32,-12 0 0,0-12-64,0 12-64,-12 0 32,0 0 32,0 0-32,-12 0-32,-12-12 32,12 12-32,-12-12-96,12 0 64,0 0-672,0-12-320,12 0-2112,0 0-831</inkml:trace>
  <inkml:trace contextRef="#ctx0" brushRef="#br1" timeOffset="110">9728 14635 3712,'-12'12'1472,"24"-24"-768,0 12-320,-12 0 416,0 0-64,0 0 0,0 12-32,0-12 32,12 0 64,12 0 128,-12 0-352,12-12-160,0 12-192,-12 0 0,12 0-128,1 0-64,-13 12 64,12 0 0,0-12-32,-12 13 32,12-13 128,-12 12 256,12 0-128,-12-12-32,1 12 32,-13-12 96,12 12 32,-12-12-65,0 12 65,0-12-128,0 12 32,-12 0-96,12-12 0,0 12-96,0 0-32,0-12 32,0 12 32,0 0-96,0 0-32,12 0 32,-12 0 0,0 12-64,12 0-64,-12 0 96,0 12 64,0 0 0,12 1 0,-12-1-96,12 12 32,-12-12-64,0-11-32,0-1 96,12 12 0,-12 0 32,0 0 64,12 0 32,-12 0 32,0-12-128,0 12-32,12-12-32,-12-11 32,12 11 0,-12 0 32,0 0 0,0 0 0,0 0 0,12-12 64,-12 12-160,0-12 32,12 12 192,-12-12-32,0 0-96,0-12 0,0 0 0,0 12 0,0 0 0,0-12 0,0 12-64,0-24-64,0 12 160,-12-12 32,12 0 0,0 24-32,-12-12-32,12 0 0,0 0 0,-24 0 64,24 0-96,-24 0 0,0 0-32,12 0 32,-13 0 0,13 0 32,-12 0-64,0-12-64,0 0-64,12 12-320,0-12-64,12 12-2656,0 0-1152,0-12-1759</inkml:trace>
  <inkml:trace contextRef="#ctx0" brushRef="#br3" timeOffset="111">6502 16069 3456,'0'-12'1408,"12"12"-768,-12 12-64,0-12 576,0 0-32,0 0 64,0 12-32,0-12 0,12 12-608,-12 0 96,0 0 32,12 0 0,-12 12 64,0 0-64,12 0 63,-12 0-287,0 25-32,0-13-160,12 0-96,-12 0-64,12 1-96,-12-1 32,12 0 32,0 0-32,-12-12 64,0-12-64,12 12 64,-12-12-64,0 0 64,0 0-768,0 0-352,0 0-1311,-12-12-513,12 0-960</inkml:trace>
  <inkml:trace contextRef="#ctx0" brushRef="#br3" timeOffset="112">6369 16345 4608,'0'0'1760,"12"0"-960,0 12-224,1-12 640,-13 0-320,12 12-32,0-12-160,0 12 32,12-12-416,-12 0-32,12 12 32,12-12-192,-12-12-64,12 12-32,-12 0-32,12-12 0,0 0 0,-12 0-800,0 0-256,0 0-1568,0 12-1504,0-12 1408</inkml:trace>
  <inkml:trace contextRef="#ctx0" brushRef="#br3" timeOffset="113">6815 16008 6144,'-12'24'2272,"12"-48"-1216,0 36-608,0 0 704,0-12-224,0 12 0,0 0-96,12 0 32,-12 12-480,12 0 192,-12 12 96,12 12-1,0 0-31,0 1-256,1 11-96,-1 1-160,0-25-32,0 0 96,0 0 32,0 0-192,0-12-64,-12 12 0,12-12 64,0-12 0,-12 0-32,12-12-64,0 0 32,0-12-32,0-12 0,0-12-160,0 12 0,12-12-64,-12 12 32,12-12 160,-12 24 32,0-12-96,0 12 32,12 12 128,-12 0 128,0 0-32,0 12-64,0 12 192,0 0 96,0 0-96,0 0-64,0 0 0,0-12-32,0 12-160,-12-12 32,12 12-640,0 0-288,-12-12-2271,24 12-961,-12-12 384</inkml:trace>
  <inkml:trace contextRef="#ctx0" brushRef="#br3" timeOffset="114">7525 16562 6400,'0'-12'2464,"0"12"-1344,0 0-896,0 0 640,12-12-224,0 12 0,-12-12-352,12 0-160,0 0-96,12 0-32,-12 0 64,0 0 32,0 0 96,0-13-96,0 13-64,-12 0 64,0 0 0,0 0 32,-12 0 0,0 0 128,12 12 96,-12-12-128,0 12 32,0-12-96,0 12 64,0 0-64,-12 0 0,24 0-32,-24 12 0,12 12 64,0-12 32,0 12-96,0 12-96,12 1 0,0-1 31,0 12-31,0-24 64,0 0-128,24 12 0,-24-12 32,24 0 64,-12-12-96,12 0 0,-12 0-831,12-12-353,0 0-1312,0-12-480,13-12-224</inkml:trace>
  <inkml:trace contextRef="#ctx0" brushRef="#br3" timeOffset="115">7850 16406 5504,'-12'0'2112,"12"0"-1152,12 0-128,-12 0 800,0 12-96,0-12 32,0 12-320,12-12-129,-12 0-607,0 12 160,12 0 96,-12 13-256,12-1-64,-12 0-192,12 0 0,0 0-96,0 0 64,0 0-192,0 0-96,-12 0 32,12-12 0,0 0 32,0 0 64,1-12-32,-1-12-32,0-12-64,12 0 32,-12-12-128,12 0 32,0 0 64,0 0 96,0-1-64,0 1 0,-12 12 32,12 12 0,0-12 0,-12 24 0,12 0 192,0 0 128,1 12 192,-13 12 64,12 0-96,0 0 32,0 1-160,12 11-32,-12-12-192,0 0-96,-12 0 0,0 0 32,0-12-192,0 24 32,0-24-2304,-12 12-928,12 12-2367</inkml:trace>
  <inkml:trace contextRef="#ctx0" brushRef="#br1" timeOffset="116">9824 16153 5120,'-12'-12'1920,"12"12"-1024,-12 0-64,12 0 736,0 0-64,-12 0-32,0 0-96,0 0 0,0 0-769,0 0 225,0 0 128,-12 0-160,12 0 0,-12 0-256,12 12 0,0-12-192,0 12 32,-12 0-224,0 0-32,-1 12-64,13 0-64,-12 1-64,24 11-32,0 0 64,0 0 0,12 12-64,0-12 64,0-12 32,13 0 64,11 12-96,0 0 0,0-24 32,-12 12 0,12-12 64,0-12 32,0 0-32,-12-12-64,12-12-64,-12 0 32,0 0-32,0 0 0,0-12 64,-12 0 64,-12 0-32,-12 0-32,12-12 96,-12 12 0,-12-13-32,0 13-64,0 12 96,-12-12 0,12 12 96,-12 12 96,0 0-192,12 12-128,-12 0-96,12 0 0,12 0 0,0 12 96,0 0-288,12 0-32,0 0-1376,0 0-512,12 12-2687,0-12-1697</inkml:trace>
  <inkml:trace contextRef="#ctx0" brushRef="#br1" timeOffset="117">10210 16297 4096,'-13'0'1568,"13"0"-832,0-12 128,0 0 736,0 12-192,0 0-128,0 12-288,0-12-96,0 12-480,0-12 160,0 12 96,0 0 64,0 12 95,13 12-159,-1 1-32,-12-1-224,12-12 0,0 12-192,0-12-64,0 0-160,0-12-64,12 0 96,-12 0 32,12-12 0,-12-12-64,12 12 32,0-24-32,0 0-160,-12 0-32,0 0 96,12 0 32,-24 0 128,12 12 32,-12-13-32,0 13 32,0 0-128,0 0 0,0 0 96,-12 12 96,12-12 0,0 24 64,0-12-64,0 12 0,0 0 32,0 12 32,0 13-256,12-1-32,0-12 64,0 12 128,0-12-32,12 0-64,-12-12-992,0-12-480,12 0-1727,0-12-801,0 0-96</inkml:trace>
  <inkml:trace contextRef="#ctx0" brushRef="#br1" timeOffset="118">10812 16033 6272,'-12'12'2368,"12"-12"-1280,0 12-512,0 0 736,0 0-32,0 0 96,12 12-128,0 12-1,-12 0-671,12 0-64,-12 1 32,12 11-160,0 0-64,0 13-256,0-13-32,0-12-32,-12 0 64,12-12-384,-12 0-96,0 0-1504,0-12-575,0 0-1889,-12-12-960,12 0 2688</inkml:trace>
  <inkml:trace contextRef="#ctx0" brushRef="#br1" timeOffset="119">10631 16310 6784,'-24'0'2624,"24"0"-1408,0 0-1152,0 0 608,12 0 64,0 12 96,0 0 64,0-12 0,25 12-480,-1-12-32,0 0 32,12 0-384,0-12-64,12 12-1920,-12 0-832,12 0-1056</inkml:trace>
  <inkml:trace contextRef="#ctx0" brushRef="#br1" timeOffset="120">11172 16381 5760,'-12'-24'2176,"24"12"-1152,0 0-928,0 0 544,0 12-256,12-12 32,0 12 32,12-12 96,1 12-288,-1 0 64,0 0 96,0 12-32,0 0 32,1 0 32,-1 12 128,-12 0 32,0 0 96,-12 1 96,-12 11 63,-12-12-191,0 0 0,-12 0-192,0-12-32,0 0-256,0 0-128,-13 0-256,1-12-32,12 0-1024,0 0-384,0 0-799,12-12-321,12 12-1056</inkml:trace>
  <inkml:trace contextRef="#ctx0" brushRef="#br1" timeOffset="121">11317 16345 6400,'-12'-12'2464,"12"12"-1344,0 12-832,0-12 704,12 0 96,-12 0 128,0 12-32,0 0 64,13 0-673,-1 12 289,-12-12 192,12 24-128,-12 0-64,12 1-416,-12 23-192,0-12-160,12-12-96,-12 0 32,0 1 32,12 11-96,-12 0 0,0-12-384,12 0-160,-12 0-1440,0 0-671,0-24-1249,0 0-1536,0-24 1952</inkml:trace>
  <inkml:trace contextRef="#ctx0" brushRef="#br1" timeOffset="122">11702 16382 6400,'-12'0'2368,"12"-12"-1280,-12 12-352,12-12 832,0 12-160,0-12 32,0 12-96,-12 0 31,12 0-767,0 0-64,0 0 0,0 0-96,0 12 0,12 0-64,-12 12 0,0 0-128,0 13 0,0-1-96,12 0 0,-12 0-96,12 0 32,0-12-128,0 0 0,-12 0 32,12 0 0,0-24 0,12 0 0,-12-12 0,12 0 0,-12 0-288,12-12-64,-12-12-160,0 0-32,12 0 160,-24 12 160,12 0 128,0 0 64,-12-1 96,12 1 32,-12 12-32,0 0-64,0 0 224,0 12 160,0-12-64,0 12 64,0 12-160,0 0 32,0 0-32,0 0 32,12 12-128,-12 13-96,13-1-96,-1-12 32,0 0 32,0 12 64,12-12-256,-12 0-96,0 0-1344,12-12-576,0-12-1919,0 0-737,1-12 1152</inkml:trace>
  <inkml:trace contextRef="#ctx0" brushRef="#br1" timeOffset="123">12111 16225 8576,'-24'0'3232,"12"0"-1728,24 0-1696,-12 0 544,24 0 192,0 0 192,0 0 64,12-12 64,12 12-481,1-12-159,11 12 0,0 0-192,0 12-32,0 0-1759,-12-12-801,1 12-1696</inkml:trace>
  <inkml:trace contextRef="#ctx0" brushRef="#br1" timeOffset="124">12304 15972 5888,'0'0'2176,"0"12"-1152,0 12-480,0-24 704,0 12 64,0 12 160,12 0-32,-12 0 63,0 12-831,12 12 32,0-12 64,-12 13-128,24-13 0,-12 24-288,0-12-64,0 1-320,0-13-32,0 0 64,0 12 128,0-24-96,0 0-96,-12 12-1024,12-12-416,-12-12-1151,0-24-3137</inkml:trace>
  <inkml:trace contextRef="#ctx0" brushRef="#br2" timeOffset="125">13616 16273 2176,'0'0'864,"0"0"-448,0-12 128,0 12 448,0 0 192,-12-12 64,12 12 32,-12-24 0,12 24-160,-12-24-32,0 12-608,-12 12 192,12-12 96,-12 0-32,12 12 0,-12 0-192,0 0-65,0 0-223,0 0 0,-1 0-32,13 0 96,0 12-96,-12 0-64,12 0 0,0 12-32,0 0 0,0 0 0,0 1-160,12 11 32,-12-12 64,12 12 96,0 0-128,12-12-32,0 0 0,0-12 0,0 0 128,0 0 64,12-12-64,0 0-96,1-12 64,-1 0 0,-12 0 32,12 0 0,0 0-64,-12-12-64,12 0 32,-12 12 32,0-12 32,0 0 96,0 0-96,0 0 0,0-1-32,-12 13-64,12-12 96,-12 12 64,0 0 64,0 0 32,0 12-128,0 0-96,0 12 64,0 0 0,12 12 32,-12-12 0,12 12-64,-12 1-64,12-1 96,0 0 64,0-12-128,12 12-32,-12 0 0,12-12 64,-12 12-192,0-12 32,0-12-2368,0 12-991,-12-12-1921</inkml:trace>
  <inkml:trace contextRef="#ctx0" brushRef="#br2" timeOffset="126">14073 16225 3456,'-12'-12'1312,"12"12"-704,0 0-96,0 0 512,0-12 0,0 12 32,12-12-224,0 12-128,0 0-384,0 0 0,0-12 32,24 24-64,1-12 64,-1 0-128,0 0-64,0-12 64,12 12 0,-11 0-96,11 0-32,-12-12-32,0 12 32,0 0-288,-12 0-96,0 0 352,0 0 160,0 0-64,-24 0-32,12 0 0,-12 0 0,0 0-512,0 0-128,-12 0-672,12 12-288,-12 0-896,0 0-1216,0 12 1152</inkml:trace>
  <inkml:trace contextRef="#ctx0" brushRef="#br2" timeOffset="127">14098 16345 5120,'0'0'1920,"0"0"-1024,0 0-544,0 0 480,12 0 96,0 0 160,0 0-256,12 0-32,1 0-448,11 0 64,0 0 32,0 0 192,12 0 64,-12 0-160,12 0 0,0 0-257,-11 0-31,11 0 0,-12 0 0,0 0 64,-12 0 32,12 0-32,-12 0-32,0 0 32,0 0-96,-12-12-64,0 12 64,-12 0 64,12 0-192,-12 0-64,0 0-32,-12 0-96,12 0-64,-12 0-1056,0 0-448,0 0-2207,0 0-2145,-12 0 1920</inkml:trace>
  <inkml:trace contextRef="#ctx0" brushRef="#br2" timeOffset="128">14556 15912 8576,'-24'0'3232,"0"0"-1728,-1 0-1120,25 0 768</inkml:trace>
  <inkml:trace contextRef="#ctx0" brushRef="#br2" timeOffset="129">14495 15912 16863,'0'12'1440,"12"-12"-736,0 0-224,-12 12-128,24 0-64,-12 0 64,12 0-64,12 0 0,-12 12-96,13-12-32,-1 12-192,12-12-32,-12 12-64,12-12 96,-12 1 64,0 11 64,-12-12-32,0 12 32,0-12 0,-12 0 224,0 12 64,-12-12-64,0 0 32,-12 0 96,0 0 32,-12 0-256,12 12-64,-12-12-96,0 12-64,0 0 96,-12-12 0,12 24-128,-12-11 32,12 11 0,0-12 64,0 0-96,0 0 0,12 0-480,0-12-192,-1 0-2112,1 0-896,12-12-1887</inkml:trace>
  <inkml:trace contextRef="#ctx0" brushRef="#br2" timeOffset="130">15446 16068 6784,'-12'-24'2624,"12"12"-1408,0-12-352,-12 12 864,12 0-192,0 12-32,0-12-129,0 0 1,0 12-768,0-12 96,0 24 320,0 12 64,0 0-192,12 0-352,-12 0-96,12 12-288,-12 0-96,0 0 96,12 13 128,-12-13-32,0 0 96,12 0-192,-12 0-96,0 12-32,0-11 32,12-1-96,0-12-64,-12-12 64,0 12 0,0-12 96,12-12 32,0-12-32,0 0 32,0-12-128,0 0-64,0 0-96,12 0-32,1-1-32,-1 1 0,0 0 160,0 12 96,0 0-32,12 0-64,-12 12 64,12 0 64,-12 12-64,0 0 0,0 0 32,0 0 0,-12 12 0,13 1 0,-13-1 64,-12 0 96,0 0-64,0 0 0,-12 0 96,0-12 32,-25 0-96,1 0-96,-12-12 0,12 12 32,-12-12-96,0 0-64,0 0-1632,23-24-704,-11 12-4095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23:49.056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12630 12135 3712,'-36'-12'1472,"12"12"-768,-12-12-416,24 12 448,0 0-288,-12-12-32,0 0-160,0 12 0,-12-12-160,-12 0 448,11 0 256,-11 0-224,-12 0 0,-1 12 32,-11 0 0,12 0 32,-12 0 0,12 12-160,-24 0 32,12 0-160,-13 0-32,13 24-128,-13 1 32,1-1 64,0 0 64,12 0-160,0 0-128,0 12-32,-1 0 31,13 0-31,0 1-32,11-1 160,1 12 32,12 0 0,0-12-32,12 24-192,0-11 32,12 11 0,12-12 64,0 24 32,0-11 32,24-1-64,0 0 32,0 12 0,12-11 32,0-13 0,12 12 0,1 0 64,-1-12 32,12 1-32,1-1-32,-1 0-32,12-12 0,-12-24 64,24 0 32,0 0 32,-12-12 0,13-24-128,-1 12-96,1-24 0,11 12 32,0-12 32,-12 0 32,0 0 64,1-12 32,-1-12-192,13 0 0,-13-1-32,-12 1 64,0-12 32,0 0 32,-12 0-64,1-25 32,-13 13 64,-12 0 64,0 12-32,1-12-32,-25-1-96,12 13-64,-24-24 96,0 12 0,-12-13-32,0 13-64,-12 0 32,-1 12-32,-11 0 64,0 11 32,-12 1-32,-1 12-64,1 0-64,0 12-32,0-12-96,12 24-32,0 0-1152,0 0-448,12 0-1695,0 12-705</inkml:trace>
  <inkml:trace contextRef="#ctx0" brushRef="#br0" timeOffset="1">12894 12269 3712,'0'0'1408,"0"0"-768,0 0-768,0 0 256,0 0 128,0 12 224,0 0-96,0 0-64,0 1 32,0-1 96,-12 24-256,-12 0 192,12 0 96,-12 12-96,0 0 32,0 0-128,0 0 64,0-12-64,24 0 0,-12-12-160,12-12-32,12 0 32,-12 0 0,24-12-64,0 12-64,0-24-64,12 0 32,0 0 96,-12 0 32,12 0-192,-12 0 0,1 0 96,-1 0 64,12 0-160,-24 0-64,12 12-288,0-12-64,-12 0-576,1 12-224,-1 0-1184,-12 0-544,0 0 1600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23:49.058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11640 13670 5504,'0'27'2112,"0"-27"-1152,0 26-992,62-26 480,-62 0-320,58 0-64,1 0-32,0 0 32,0 0-32,-59 0-384,0 0-64,0 0-1088,0 0-1344,59-26 480</inkml:trace>
  <inkml:trace contextRef="#ctx0" brushRef="#br0" timeOffset="1">11049 12918 7296,'-148'0'2720,"148"14"-1472,-29-14-1312,29 0 448,0-14-256,29 14-96,1-13-96,29-13-32,29 0 64,1-1 0,-1-13 96,-27 14 32,57-14 32,-30 14 64,1 13 32,2-14-32,-3 14 32,-29 0 0,0 13 96,0 0 128,-30 13 32,1 0 96,-30 14 32,0-1-64,-30 0 0,30 14-97,-29-13-31,-30 26-96,0-14-32,0 1-96,29 0 32,1 0-128,0-14-64,-1 0 0,-2 1-32,32-1 0,0 0 64,0-13-96,0 14 0,32-14 32,-32 0 64,30-13-96,-1 13 0,0 0 96,1-13 32,-1 13-320,-29 0-96,30-13-1248,-30 14-511,29-14-673,1 0-320,-30 0-64</inkml:trace>
  <inkml:trace contextRef="#ctx0" brushRef="#br0" timeOffset="2">11640 13670 5504,'0'27'2112,"0"-27"-1152,0 26-992,62-26 480,-62 0-320,58 0-64,1 0-32,0 0 32,0 0-32,-59 0-384,0 0-64,0 0-1088,0 0-1344,59-26 480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23:49.061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12809 12773 6400,'0'0'2368,"12"-36"-1280,12 0-1280,-12 24 384,12-12-288,12-12 0,25-12-32,11-12 96,12-25 0,36-11 96,12-24 32,13 11 32,24-23 0,-1 0 0,12-1 64,14-11 32,-2 11 32,24 0 0,-10 1 64,-14 12 192,24-1 64,-23 1-32,0 11 64,-1 13-320,-11 12-96,-12 0-64,-1 11 64,-24 1 32,-11 12 32,-12 12 0,-13 0 0,-12 12 64,-12-1 128,-12 13 95,-12 0 65,-11 12-256,-13 12-128,0-12-64,-12 12 32,0-12 32,-12 12 32,0 0 0,13 0 0,-25 0 0,12 0 64,-12 0-32,12 0 64,-12 0-192,0 0-96,12 0-32,-12 0 32,0 0-96,0 0-64,0 0-288,0 0-160,0 0-1632,12-12-639,-12 12-1249,12 0-1184,12-24 2112</inkml:trace>
  <inkml:trace contextRef="#ctx0" brushRef="#br0" timeOffset="1">18143 9608 9088,'-24'-25'3424,"24"25"-1856,0-12-1888,0 12 512,0-12-480,24 0-128,-12 0 0,13 0 64,-1 0 224,12 0-64,0 0 32,0 0 160,0 12 64,-12-12 0,0 12-64,0 0 32,-12 0-32,12 0 0,-12 12 0,0 0 192,-12 0 128,0 12-96,-12 12 32,0 0-32,0 13 32,-24-13-128,12 24-32,0-12-32,-12 0-64,12 0 32,12 1 32,0-1-32,0 0 64,12-12-64,0 0-32,0-12-64,12 0 32,0 0-544,0 0-160,0-12-2688,12 12-1440,-12-11 2208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17:20.644"/>
    </inkml:context>
    <inkml:brush xml:id="br0">
      <inkml:brushProperty name="width" value="0.07938" units="cm"/>
      <inkml:brushProperty name="height" value="0.07938" units="cm"/>
      <inkml:brushProperty name="color" value="#654B3E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18544 1728 4992,'-9'-8'1824,"-1"0"-960,10 8 32,0 0 800,0 0-576,0 0-224,0 0-544,0 0-160,0 8-128,0 0 512,0 9 256,10 9-64,-10 7-64,9 9-320,-9 0-97,0 9-95,0-1 32,10 9-128,-1-8 0,-9-1-32,0-8-64,0 0 32,0-8 32,0-9-32,0-8 64,0 0-1279,0-17-449,0 0-2240,0-8-1504,0-9 2240</inkml:trace>
  <inkml:trace contextRef="#ctx0" brushRef="#br0" timeOffset="1">18383 1821 5632,'0'-42'2112,"10"42"-1152,-1-17-768,10 17 544,0-8-320,0-1-64,10-8-192,9 9-128,0 0 0,9-9-32,-9 17 0,0-9-96,0 9 0,0 0 128,-9 9 32,-1-9 128,-9 8 32,0 9 96,-9-9 128,-10 18 224,-10-9 160,1 8-192,-1-8 32,-9-1-192,0 10 32,0-9-224,0 8-32,-9 8-128,-1-8-32,1 1-96,9-1-32,-10-8 32,20 8 64,-10-8-96,9-8 0,10 7-32,-9 1-64,18-8 96,1 7 0,-1 9 32,10-16 0,10 8-96,-1-9 64,1 9 32,9-8 0,9-1-96,-9 0 64,0 1 96,0 7 96,-9-16-64,-1 9-64,1-1 128,-10 1 127,0-1 129,0-8 128,-10 9 128,1-9-352,-10 0-96,9 8-448,-9-8-96,0 0-2303,10-8-993,-10 8-608</inkml:trace>
  <inkml:trace contextRef="#ctx0" brushRef="#br1" timeOffset="2">19180 1896 7040,'-9'0'2720,"18"0"-1472,1-8-1024,-10 8 640,19 0-320,0-9-64,0 9-128,19-8-64,-19-1-160,19 9-224,-10 0-32,1 0 128,-1 0 64,1 0-800,-10 0-352,9 0-1024,-19 0-416,11 0-160</inkml:trace>
  <inkml:trace contextRef="#ctx0" brushRef="#br1" timeOffset="3">19237 2123 4992,'10'-8'1920,"9"8"-1024,0 0-544,0 0 480,-10-9-320,10 9-64,0 0-256,0-8-64,10 8-64,-1 0-64,1 0 96,-10 0-128,9 0 0,-9 0-1088,0 0-480</inkml:trace>
  <inkml:trace contextRef="#ctx0" brushRef="#br1" timeOffset="4">19266 2014 6656,'-29'0'2464,"29"0"-1344,0 0-832,0 0 896,19-8-480,0 8-352,0 0-160,0-9-128,0 9-64,10 0 96,-1-8-128,1 8 0,-10 0-544,9-8-256,1-1-1600,-11 9-1664,2-8 1152</inkml:trace>
  <inkml:trace contextRef="#ctx0" brushRef="#br1" timeOffset="5">20054 1577 4608,'0'0'1760,"0"0"-960,-9 0-320,9 0 640,0 0-256,-10 0-96,10 0-96,-9-9 32,-1 9-384,0 0 32,1 0 64,-1 9-32,1-9 96,-10 0-256,19 8-128,-10 9-64,1-9 32,9 9-96,0-8 0,0-1-32,9 0-64,1 1 96,9-1 0,-10 1 32,1-1 0,9 0 0,-9 9 0,9-8 0,-10-1 0,10 1 0,-19-1 64,10 9-32,-10-9-32,-10 9 96,10 0 0,0-9-128,-9 9-32,-1-9 32,10 9 64,-9-8 0,9-1-32,-10 9-64,10-9 32,10 1-32,-10-1 0,9 0 64,1-8 0,-1 9 0,10-1 64,-9-8-192,-1 9-32,-9-1 128,9 1 64,-9-1-64,0 9 32,-9-9 0,0 1 0,-1 7 64,1 1 96,-1 0-64,-9 0 0,10 17-96,-10-9-32,9 0-32,0 9 0,10-18 0,0 10 0,10-10 64,0 10 64,-1-9-32,20-1-32,-10-7 96,9-1 0,-9 9 96,10-17 32,-10 8-192,0-8 0,-10 9-2016,1-1-800,-10-8-672</inkml:trace>
  <inkml:trace contextRef="#ctx0" brushRef="#br0" timeOffset="6">20386 1930 6272,'-9'0'2368,"9"0"-1280,0 0-704,0 0 672,0 0-480,0 0-64,0 0 160,9 8 192,-9 0-448,10 9 0,0 0 0,-1 8-96,1 1 0,-10-10-128,9 10-32,1-9 96,-10 0 159,9-1-31,-9 1 384,0-9 192,0-8-288,0-8-192,-9 0-96,9-9-384,0 0-128,9-8 64,-9-1 64,0 1-32,19 0-64,-10 0-32,1 8 96,9 0 0,0 0 32,-9 0-96,9 9 64,0 0-32,-10-1 0,10 9-224,0-8-64,0 8-512,-9-9-256,9 9-543,-1 0-161,1 0-1344,-9 9-1568,-10-1 1504</inkml:trace>
  <inkml:trace contextRef="#ctx0" brushRef="#br0" timeOffset="7">20814 2132 3968,'-10'0'1568,"10"0"-832,-9 0 128,9 0 672,0 0-96,-10 0-64,10 0-64,-9 0 32,9 8 160,-10 9-800,10-8-257,-10-1-159,1 9-160,9-9-32,-10 9-32,10 0 32,10 0-64,-10-9 64,9 0-128,1 1 0,0-1 32,9 1 0,0-18-448,-10 9-96,0-8 1,10-1-1,-19 1 224,10-9 192,-1 9 96,-9-17 96,-9 8 32,9 9 32,-10-9 192,1 8 192,-1 1-65,1-1 1,0 1-352,-10 8-96,9 8-192,1 9 32,-1 0-191,10-8-33,0-1-1600,0 0-768,19 1-1056</inkml:trace>
  <inkml:trace contextRef="#ctx0" brushRef="#br1" timeOffset="8">21194 2216 4992,'0'0'1824,"9"0"-960,-9 0-320,0 0 704,10 8-352,-10-8-128,0 9-224,-10 8-32,10-9-288,-9 9-64,9 8-32,-10-8-352,10 0-96,-19 0-2464,19 0-1696,-19 0 1632</inkml:trace>
  <inkml:trace contextRef="#ctx0" brushRef="#br0" timeOffset="9">21412 1938 5888,'-10'0'2272,"10"0"-1216,0 0-448,0 0 672,0 0-288,0 0-96,0 9-96,10-1 32,-10 1-448,9-1 0,1 9 32,-1 0-32,-9-1 31,10 1-95,-1 0-32,-9 0-96,10 0-32,-10-9-32,9 1 0,-9-1 192,0 0 192,0-8-64,0-8 0,0 8-256,0-8-128,0-9-32,0 8 32,0-16-96,10 8-64,-10-8 128,0 0 96,9 0-192,1 8 0,-1-9-64,1 10 64,-1-1-32,1 0 32,9 0 64,-10 0 0,10 9-96,0 8 64,0 0-384,-9-9-224,9 9-640,0 0-319,-10 0-993,10 0-352</inkml:trace>
  <inkml:trace contextRef="#ctx0" brushRef="#br0" timeOffset="10">21753 2081 7296,'0'0'2816,"0"0"-1536,10-8-736,0 8 800,-10 0-288,0 0-64,9 8-288,-9-8-33,0 8-383,10 1 96,-10-1 64,0 9-32,0 0 0,0 8-320,0 1-32,0-10 0,9 1 32,-9 0-32,0 0-64,9 0 32,-9 0-32,10-9-1280,-1-8-4511</inkml:trace>
  <inkml:trace contextRef="#ctx0" brushRef="#br1" timeOffset="11">22057 2291 6784,'0'0'2624,"0"0"-1408,0 0-448,0 0 928,10 0-512,-10 0-128,9 0-480,1 0-192,-1 0-225,-9 9 33,10 7 224,-10-7 64,-10 8-256,1-1-96,-1 1-96,1 9 32,-1-18-448,1 9-160,-1-9-1983,10-8-3137</inkml:trace>
  <inkml:trace contextRef="#ctx0" brushRef="#br1" timeOffset="12">22399 2266 8960,'-38'0'3424,"38"0"-1856,0 0-1280,0 0 864,0 0-864,0 0-192,0 0-864,19 17-320,0-17-2784,0 0-1184,1 0 2304,-1 17 1216</inkml:trace>
  <inkml:trace contextRef="#ctx0" brushRef="#br1" timeOffset="13">22579 2258 8320,'0'0'3072,"0"0"-1664,0 0-1568,0 0-96,19 0-512,0 0-1984,0 0-928,0 17 1248,0-17 704</inkml:trace>
  <inkml:trace contextRef="#ctx0" brushRef="#br1" timeOffset="14">22826 2241 6784,'-19'0'2624,"19"0"-1408,0 0-512,0 0 896,0 0-768,0 0-256,19 0-480,-19 0-64,19 0-2784,0 0-1184,0 0 704,0 0 480</inkml:trace>
  <inkml:trace contextRef="#ctx0" brushRef="#br1" timeOffset="15">23111 2216 5120,'0'8'2016,"0"-8"-1088,10 9 32,-10-9 832,9 8-704,-9 0-192,10 1-480,-10-1-192,0 9-128,0 9-96,-10-10 96,1 10-64,-1-1 64,-9 0-576,9-8-192,1 0-2592,-1 0-1440,10-17 1952</inkml:trace>
  <inkml:trace contextRef="#ctx0" brushRef="#br0" timeOffset="16">23358 1946 8704,'-9'-8'3328,"9"8"-1792,0 0-1504,0 0 672,0 0-160,9 8-32,-9 1 160,10-1 95,-10 9-383,9-8 0,1 7-32,-1 10-128,1-1-64,0-8-64,-1 16 0,1-16 0,-1 8 32,0-16 128,-9 8 160,10-17 128,-10 0 128,0-17-224,9 0-96,-9 0-128,0 0-64,-9-8-192,9 8-32,0-8-64,0 0 96,9 0-64,-9 8 32,10-9 0,-1 10 0,1-1-96,9 8 32,0 1-96,9 0 0,-9 8-512,0-9-160,-9 9-1024,9 9-447,0-9-1377,-10 16-1408,1-7 1824</inkml:trace>
  <inkml:trace contextRef="#ctx0" brushRef="#br0" timeOffset="17">23653 2266 5376,'0'0'2016,"9"0"-1088,-9 0-320,10 0 736,-10 9-192,9-9-32,0 8-192,1 1-32,-1-1-512,-9 0 0,10 9 32,-1 0-96,-9-9 64,10 9-161,-10-9-63,0 1 128,9-9 128,-9 0-32,0 0 96,10-9-256,-10 1-128,9-9-64,1 0-32,-10 9 0,10-9 64,-1 9-96,-9 0-64,9-1-32,10 9 96,-9 0-64,-10 0 32,9 9 64,1-1 0,-10 9 64,9-9 32,-9 9 32,10 0 64,-10-9 32,0 0 32,9 9-128,-9-17-32,0 9-96,10-9-32,-10-9 96,9 9 96,1-8-128,-1-9-32,1 9-64,-1-9-64,1 8 0,-1 1 96,1 0-64,-1 8-32,1-9 160,-1 9 32,1 0-96,-10 17 96,9-9 96,1 1 0,-10 8 0,9-9-32,1 0 64,-10 9-160,9-8-96,-9-9-1600,10 8-703,-10 0-2273</inkml:trace>
  <inkml:trace contextRef="#ctx0" brushRef="#br0" timeOffset="18">24194 2350 7808,'0'-17'2880,"9"9"-1536,10 0-800,-9 8 864,-1 0-512,10 0-192,-10-9-512,11 9-96,-11 0-96,1 0-576,9 0-160,-10 9-1760,1-1-2464</inkml:trace>
  <inkml:trace contextRef="#ctx0" brushRef="#br1" timeOffset="19">24412 1543 4224,'-9'-8'1568,"18"8"-832,-9-9-96,0 9 608,10 0-480,-1 0-160,1 0-192,-1-8 32,10 8-224,0 0 0,0 0 0,0 0-32,0 0-32,0 8-192,-10 1 32,1-1 192,-10 1 128,0-1 256,-10 9 192,1 0-128,9-1 0,-19 1-224,10 0 0,-1 8-192,0-8-64,1 17 0,-1 0-32,10-9-160,0 0 32,0-8 0,10 0 64,9 0-32,0-9-32,0 9 32,0-9 31,0-8-31,9 9-32,-9-9-127,1 8-1,-2-8 64,-8 8 32,-1-8 32,-9 0 0,10 9 0,-10-1 64,-10-8-32,10 9-32,-9-9 96,-1 8 0,1-8 223,0 8 129,-1 1-224,0-1-128,10 9 0,10-17 64,0 17 64,-10-17-192,9 17-64,0-9 0,10 9 0,-9-9 32,-1 9 0,10 0 0,-9 8 0,-1 1-96,10-10 64,0 1 32,-9 0 64,-1 0 96,-9 0 128,10 0 0,-20-1 64,10 10-192,-9-9-32,-1-1-64,1 1-64,-1-8-3007,10 7-1313</inkml:trace>
  <inkml:trace contextRef="#ctx0" brushRef="#br0" timeOffset="20">24488 2266 6784,'-10'0'2624,"10"0"-1408,0 9-512,10-9 896,-10 8-192,0 1-32,0-1-289,0 1-127,10 7-512,-10-7-128,9 8-96,-9-9-192,0 9 0,0-9-32,10 9 64,-10-8-384,0-1-96,9 0-1855,-9 1-801,0-9-1248</inkml:trace>
  <inkml:trace contextRef="#ctx0" brushRef="#br2" timeOffset="21">18535 3763 4736,'0'0'1824,"0"0"-960,9 0-1024,-9 0 3264,0-9-832,0 1-352,10 0-384,-10-10-929,0 2 65,9-9 64,-9-9 96,0 0 64,10 1-288,-1-18-128,1 1-256,9-1-96,-10 1-128,10 8-96,-9 0 128,0-1 32,-1 18 0,0 0-64,1 0-128,9 8-64,-10 8 96,1 1 96,-1 0-32,1 16-64,-1-8 128,1 17 32,9 0-96,0 17 32,0-9 0,0 8 0,0-7 0,0 7 0,0 1 64,10-1 32,-20-7-128,19 7 32,-9 1-64,0 0 0,1-1 64,-11-7 64,1-10-32,9 1 64,-19 0-64,9 0-32,0 0-128,-9-17 0,0 8-928,-9-8-352,0 0-2303,-1-8-961,-9-1 672</inkml:trace>
  <inkml:trace contextRef="#ctx0" brushRef="#br2" timeOffset="22">18573 3460 7040,'0'0'2624,"9"0"-1408,10-9-1344,0 9 480,0-8-128,0-1 32,10 1-224,9-1 0,9 1-32,1 8-96,-10 8 64,0-8-2432,19 0-1824,-20 0 1536</inkml:trace>
  <inkml:trace contextRef="#ctx0" brushRef="#br1" timeOffset="23">19409 3376 5504,'0'0'2112,"9"0"-1152,1 0-832,-1 0 480,1 0-352,9-9-64,0 9-128,0 0 32,10 0-64,-1-8-576,-9 8-192,19 0-1824</inkml:trace>
  <inkml:trace contextRef="#ctx0" brushRef="#br1" timeOffset="24">19399 3309 3968,'0'0'1568,"0"0"-832,10 0 128,-10 0 736,9 0-480,1-9-224,-1 9-480,10-8-128,0 8-160,0-17-160,0 9 0,10 8 32,-10-9 64,0 9-896,0 9-352,0-9-1760</inkml:trace>
  <inkml:trace contextRef="#ctx0" brushRef="#br1" timeOffset="25">19494 3485 4608,'0'0'1760,"0"0"-960,0 0-320,0 0 640,10 0-256,-10 0-32,9 0-288,10-8-64,0 8-288,0 0-192,0-9-32,9 9-384,1-8-160,-1 8-2496</inkml:trace>
  <inkml:trace contextRef="#ctx0" brushRef="#br1" timeOffset="26">20235 2997 4480,'0'0'1664,"-10"-8"-896,10 8-256,-9 0 512,9 0 0,-10 0 32,1 0-160,9 0-96,-19 0-416,9 8 32,-9-8 32,0 8-160,0-8-32,9 9-128,1-1-32,0 9-96,-1-9-96,10 9-32,10-8 96,-1 7 0,0-7 32,10-1 0,0 1 0,1-1 0,-1 9 64,-10-17-96,10 17 0,0-9 32,-9 0 64,9 9-32,-19-8-32,0 8 96,0-1 0,-10-7 224,1 8 192,-1-9-64,1 9 64,-10 0-224,19-9-97,-10 9-191,1-9 0,9 1-64,0-1-63,9 1 95,1-9 64,-1 8-64,1 0 0,-10 1 32,9-1 64,1 1-96,-1-1 0,-9 1 32,0-1 64,0 0-32,-9 9-32,-1-9 95,1 9 65,9 8-128,-19-7-32,9-2 0,1 9 64,9-8-32,-10 8 64,10-7-128,10-2 0,-10 1 32,9 0 64,1-9 32,-1 1 32,1-1-160,9 0 32,-10 1-416,1-9-159,9 8-2721,-19-8-2432,9 0 1696</inkml:trace>
  <inkml:trace contextRef="#ctx0" brushRef="#br2" timeOffset="27">20776 3241 11136,'0'0'1120,"0"-9"-576,0 1-128,-10 0-64,10 8 64,-9-9 160,-1 1-32,-9 8-32,1 0-192,-1 0-128,0 0-32,0 8-32,-1 1-224,-8 7 0,9 1 32,0 0 32,0 8 32,0-8 0,9 17-96,1-9 0,9-8 64,9 0 0,1 0 32,9-9 0,0 0 64,0-8 32,0 0-32,0-8-64,10-9 32,-10 0-32,0 9 64,0-9 32,-1-8-32,-8 8 31,-1-8-222,1 8 31,-1 0 96,-9 0 64,0 9-96,0 8 32,0-9 0,0 18 64,0-1 32,0 1 95,0 7 97,10 1 64,-10-8-160,0 8-64,10 8-64,-1 0-64,-9-8-64,10 0 32,-1-9-672,0 1-255,1-1-2913,-1 9-1984,1-17 2240</inkml:trace>
  <inkml:trace contextRef="#ctx0" brushRef="#br2" timeOffset="28">20776 3326 5376,'0'-18'2016,"0"-15"-1088,0 16-608,0 17 544</inkml:trace>
  <inkml:trace contextRef="#ctx0" brushRef="#br2" timeOffset="29">21042 3468 5632,'0'-9'2112,"0"9"-1152,0 0-64,0 0 800,0 0-160,0 0-32,0 0-288,0 0-33,0 0-671,-10 0 64,1 0 64,9 0-224,-10 0-64,1 9-128,-1-1-64,10 9-192,-9-9 32,9 10 0,0-2 0,9 10 0,1-9 0,-1-1-96,1-7 0,9-1-384,0-8-160,0-8 192,0-1 96,-1 1 0,-8-9 0,9 0 192,-19 9 64,10-9 96,-10 0 64,-10 0 32,0 0 32,1 0 0,-10 1 0,0 7-224,10 1 0,-10-1-479,9 9-161,1 0-1024,-1 0-416,1 9-1600</inkml:trace>
  <inkml:trace contextRef="#ctx0" brushRef="#br1" timeOffset="30">21412 3485 4608,'0'0'1760,"0"0"-960,0 8-32,10-8 768,-10 9-352,9-9-96,-9 9-448,0-1-64,10 0-352,-10 1-128,0 8-64,0-1-832,-10 9-256,10-8-2336</inkml:trace>
  <inkml:trace contextRef="#ctx0" brushRef="#br2" timeOffset="31">21868 3291 4736,'0'-8'1824,"0"-1"-960,0-7-384,0 16 576,0-9 192,0 1 96,0-1-224,0-7-64,0 7-576,0 1 64,-9-1 32,-1 1-128,1 8 0,9 0-193,-19 0-95,9 8 0,-9-8-32,0 17-160,9 0-32,-9 0 32,0 8 64,10 9 0,-10-1-32,10-7-64,9 7 32,0-16 32,0 8 0,9-16 0,1-1 0,8 1 0,-8-18 64,9 1-32,0-9-32,0 0 32,-9 0 32,9 0-32,-10 1-32,1-10-64,-1 10 32,1-1 32,-10 8 0,0 1 0,0 8 0,0 0 64,0 8 96,0 1 64,0-1-32,0 1 32,0 7 0,0 1 32,0 0-64,9 0 32,-9-9-64,10 9 0,-1-8-256,1-1 0,-1 0-1536,10 1-639,-9-1-2465</inkml:trace>
  <inkml:trace contextRef="#ctx0" brushRef="#br2" timeOffset="32">22048 3451 6784,'0'0'2528,"0"0"-1344,10 0-384,-10 0 800,9 8-256,-9-8 32,10 0-449,-1 9-95,-9-1-480,10-8-288,-1 17-128,-9 0 32,0-9 64,10 9-64,-10 0 0,0 0-960,0-9-3839</inkml:trace>
  <inkml:trace contextRef="#ctx0" brushRef="#br1" timeOffset="33">22333 3493 6272,'19'0'2368,"-19"0"-1280,0 0-864,0 0 576,0 9-64,9-9 96,-9 9-320,0-9-64,10 8-256,-1 0 0,-9 1 32,10 8-96,-10 8-96,0-8 64,-10-1 0,1 2-32,-1-2-64,-9-7-128,10 8-64,-1-9-1536,1 0-608,-1 1-992</inkml:trace>
  <inkml:trace contextRef="#ctx0" brushRef="#br1" timeOffset="34">22590 3502 7168,'0'-17'2720,"0"17"-1472,38 0-1312,-38 0 544,19 0-512,-19 0-32,19 0-2304,-19 0-960,19 17 800,-19-17 544</inkml:trace>
  <inkml:trace contextRef="#ctx0" brushRef="#br1" timeOffset="35">22732 3519 5120,'0'0'2016,"0"0"-1088,0 0-2432,0 0-288,0 0-32,38 0 128</inkml:trace>
  <inkml:trace contextRef="#ctx0" brushRef="#br1" timeOffset="36">22941 3485 5632,'-19'0'2176,"19"0"-1152,19 0-928,-19 0 480,19 0-448,-19 0-128,19 0-2624,0 0-1184</inkml:trace>
  <inkml:trace contextRef="#ctx0" brushRef="#br1" timeOffset="37">23226 3577 4992,'0'-16'1824,"0"16"-960,0-9-224,0 9 608,0 0-192,0-8 0,0 8-160,0-9-96,9 9-416,-9 0 32,0 0 96,0 0-64,10 0 0,-10 9-192,9-9-96,-9 8 0,0 17 32,10-8-97,-10 0-63,-10 0 0,10 0 32,0 0 32,-9-9-256,-1 1-63,1-1-1153,-1 1-448,1-9-5216,-1 8 3616</inkml:trace>
  <inkml:trace contextRef="#ctx0" brushRef="#br2" timeOffset="38">23672 3266 3968,'0'-17'1568,"0"9"-832,10-9-224,-10 17 512,0-8-192,0 8-96,0-9-64,-10 9 32,10-8-384,0-1 96,-9 9 96,-1-8 32,0 8 32,1 0 0,-10 0 0,0 0-160,0 0 0,0 17-192,10-9 32,-10 9-96,-1 0 64,11 0-128,-10-1-64,0 10 0,10 7-32,-1-7-96,1-1 0,18-8 64,-9 0 64,10-1-64,-1 1 0,0-8 96,10-9 32,-9 0-32,9 0-64,0-9 32,0-8 32,0 1-96,0-1-64,0 0-32,-9 0 96,-1 0 0,-9 0 96,9-8-32,-9 8 64,0-8-64,0 17-32,0-1-64,0 1 32,0-1 32,0 1 64,0 8 32,0 17 96,0-9 31,0 9 33,0 8 0,0-8-224,10 8 0,-10 1 32,0-1 32,10-8-192,-1 0 0,10-1-256,-9 10-31,9-18-2305,-10 0-1024,1 9-32</inkml:trace>
  <inkml:trace contextRef="#ctx0" brushRef="#br2" timeOffset="39">23900 3536 7296,'-10'-9'2720,"10"9"-1472,10 0-896,-10 0 672,0 0-256,0 9 0,10-9 0,-10 8 64,9-8-448,-9 17-1,10-9 33,-10 9-160,9 0 0,-9-9-128,10 10-96,-10-2-96,0-7 32,0-1 32,9 1 0,-9-9 128,0 0 64,0 0 0,10 0 32,-10-9-128,0-8 0,9 1-32,1-2-64,-10-7 32,9 8-32,0 1-224,10 7 0,-9-8 224,0 9 160,-1 0-160,1-1-32,-1 9 0,1 0 64,-1 0-160,0 9-32,1-1 480,-1 0 224,-9 1-96,10 8-96,-1-1-192,1 1-64,0 0-32,-10 0 32,9 0-64,-9 0-32,10-9-128,-10 1-64,0-1-1312,0-8-607,0 0-2177</inkml:trace>
  <inkml:trace contextRef="#ctx0" brushRef="#br2" timeOffset="40">24298 3544 7552,'10'-8'2880,"-1"-1"-1536,1 9-992,-1 0 672,1-8-192,-10 8-32,9 0-288,0 0-160,10 0-128,1 0-64,-1 0-384,-10 0-96,10 0-1312,-9 0-608,-1 0-1536</inkml:trace>
  <inkml:trace contextRef="#ctx0" brushRef="#br2" timeOffset="41">24612 3417 6784,'10'0'2624,"-10"0"-1408,0 0-1408,0 9 2496,0-9-800,9 8-96,1 1-257,-10-1-671,9 0 64,-9 1 32,10-1-64,-1 9 32,-9-9-96,10 9-32,-10-8-224,0-1-64,9 9 0,-9-9 64,0 1-96,0-1 0,0 1-96,0-9-32,0 8-1024,0 0-1184,0 1-543,0 0-2081</inkml:trace>
  <inkml:trace contextRef="#ctx0" brushRef="#br1" timeOffset="42">24622 3047 4352,'0'-17'1664,"9"17"-896,1-8-128,-10 8 672,0-8-416,9-1-128,1 1-320,-1 0-32,1-1-256,9 1-32,-10 8 64,10-9 32,-9 1 32,9 8 64,-10 0 32,10 0-96,-9 0 0,-10 8-32,9 1 96,-9-1 192,-9 1 64,9-1-32,-10 0 0,10 9-161,-10 0-63,10 0-64,-9 0 64,9-9-96,-9 9-64,9 8 0,0-8-32,0 0-160,9-1 32,0 10-64,1-9 0,0 0 64,9-1 64,-10 1-32,10 0 64,-9-8-128,-1 7 0,10-7-32,-19-1-64,9-8 0,1 9 96,-10-9-64,10 8 32,-10-8 64,0 0 64,0 0-96,-10 0 0,10 0 32,0 0 64,0 8-32,-10-8-32,1 9 32,9-9-32,-10 8 0,1-8 0,9 8 64,0-8-32,-9 9 128,18 8-32,-9 0-64,9-9 64,1 9-32,-1-9-32,1 9-64,-10 0-64,10 0 32,-1 0 96,1 0 96,-1-1-64,-9 9-64,0-8 128,10 0 32,-10 9 0,0-10-32,0 1-96,0 0 32,0 0 64,0-1 128,0 2-128,-10-2-32,10-7-224,-9-1 0,-1 9-1600,1-9-671,-11 1-2689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23:49.063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13965 14779 3712,'-24'-12'1408,"0"0"-768,12 12 32,12 0 544,0-12-96,0 12 64,0 0-128,0 0 64,0 0-608,-12 0 128,12 0 32,0 0-160,0 0 32,12 0-128,0 12 0,0-12-160,0 12-96,0-12 127,12 12 129,-12 0-224,12-12-32,1 12-32,-1 0 64,0 13-160,12-25-32,0 24 0,-12-12 0,12 0 0,-12-12 0,-12 12 0,12-12 0,-12 12 0,0-12 64,0 12 32,0-12 32,-12 12 0,0-12 64,0 12 32,-12-12 96,12 12 32,-24 0 32,12 0-128,-12-12 0,0 12 32,0 1 64,0-1-96,0 12 0,0-12-96,0 0 0,0 0-32,12 12 0,-12-24-160,12 12-32,0 12 32,-1-24 0,1 12-64,0 0 0,12-12-96,0 12 32,0-12-896,0 12-416,0-12-1919,0 0-865,0 0 128</inkml:trace>
  <inkml:trace contextRef="#ctx0" brushRef="#br0" timeOffset="1">14073 15431 5120,'-12'0'2016,"12"0"-1088,-12 0-320,12 0 736,0 0-192,0 0 64,0 0-352,12 0-128,-12 0-416,12-12 0,0 12 96,0 0-160,0-12 0,12 0-64,25-12-32,-13 12-96,0-12-64,0 12 32,0-13 32,12 13 32,-12-12 32,0 0-160,-12 12-32,12-12 32,-12 12 64,-12 12 0,12-12 64,-12 12 287,0-12 129,-12 12 32,12 0 0,-12 0-288,0 0-96,0 0-160,0 0-96,0 0-384,0 0-160,0-12-2559,0 12-1153</inkml:trace>
  <inkml:trace contextRef="#ctx0" brushRef="#br1" timeOffset="2">15374 14779 2304,'0'0'864,"0"0"-448,0-12 288,12 12 480,-12 0 0,0 0 32,12-12-128,-12 12 32,0-12-128,0 12 32,0-12-96,0 12 64,-12-12-128,0 0 32,12 12-97,-24 0 1,0-12-192,0 12 32,0 0-160,0 0-32,0 0-256,0 12-64,0-12 0,12 12 0,-12-12-64,12 12 32,-1 0-64,1 0-32,0 12-64,12-12-32,0 0-32,0 0 0,12 1 96,0-1 0,1 0 32,11 0 0,0 0 0,0 0 0,12 12-96,-12-12 0,12 12 128,-12 0 32,0-12 0,0 13-64,0-13 32,-12 12-32,0 0 64,0-12 96,0 12 0,-12-12 0,0 12 160,0-12 192,0 0-64,-12 12 0,0-12 0,12 0 64,-24 0-96,12-12 0,0 12-96,-12-12 32,0 12-192,0-12-32,0 0-128,0 0-96,0-12-32,12 12 96,-12-12-992,12 0-416,-12 0-2240,12 12-895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23:49.066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18814 9585 8960,'-36'-34'3424,"48"34"-1856,0-23-1888,0 23 512,12-12-544,0 1-96,0 0-352,12-12-64,13 11 480,11-11 64,-12 12 64,0-1 160,0 1 32,-12 11 64,-12 0 64,0 11 384,0 1 192,-24 11 96,13-12 96,-26 24-160,13-1-96,-24 0-256,12 13-64,0-13-128,-12 12-32,-12 0-32,0 11 32,12-11-128,0 11 0,0 1 160,12-12 64,0 0 128,12-1 32,0-22-160,12 12-64,0-12-352,12-12-96,-12 0-2112,12 2-832,0-2-416</inkml:trace>
  <inkml:trace contextRef="#ctx0" brushRef="#br0" timeOffset="1">19020 10780 10368,'-49'23'3872,"25"-23"-2112,24 46-1696,0-46 735,24 23-767,1-23-224,-1 23-2175,0-23-993,0 23-544,0-23-192</inkml:trace>
  <inkml:trace contextRef="#ctx0" brushRef="#br0" timeOffset="2">18226 10779 8960,'-24'0'3328,"24"0"-1792,12 11-2496,-12-11 256,12 0-1824,0 0-672,12-11 608,0 11 288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17:20.687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ACACAC"/>
    </inkml:brush>
    <inkml:brush xml:id="br2">
      <inkml:brushProperty name="width" value="0.07938" units="cm"/>
      <inkml:brushProperty name="height" value="0.07938" units="cm"/>
      <inkml:brushProperty name="color" value="#DB724D"/>
    </inkml:brush>
    <inkml:brush xml:id="br3">
      <inkml:brushProperty name="width" value="0.07938" units="cm"/>
      <inkml:brushProperty name="height" value="0.07938" units="cm"/>
      <inkml:brushProperty name="color" value="#02A2B5"/>
    </inkml:brush>
    <inkml:brush xml:id="br4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1903 1674 4736,'12'0'1824,"-12"12"-960,0-24-384,0 12 576,0 0-32,0 0 32,0 0-224,0 0-128,-12-13-384,12 13 160,-12-12 64,0 12-32,-12 0 96,-12-12-32,0 12 0,-12 0 63,0-12 1,-13 12-96,1 0 0,0 0-96,0 12 32,0-12-320,11 12-96,1-12-64,0 12 64,0-12-32,0 13-32,12-13 32,12 12-32,0-12 0,0 0 0,11 12 0,1-12 0,0 0 0,0 12 64,12-12-96,-12 12 0,12-12 32,-12 12 0,12 0 0,-12 0 0,12 12 0,0 0 0,0 0 0,-12 12 0,12 12 0,0 0 0,0 12 0,0 0 64,0 0 32,12 13 96,-12-1 32,12-11 32,-12-13-128,12 0-96,-12 0 64,12 0 64,0 0 0,-12-12-96,12-12 64,-12 0-96,12 0 64,-12-12-64,13 0-32,-13 0-544,0 0-288,0-12-1760,0 0-703</inkml:trace>
  <inkml:trace contextRef="#ctx0" brushRef="#br0" timeOffset="1">868 2264 4992,'-12'0'1920,"12"0"-1024,12 0-544,-12-12 480,24 12-96,-12-12 0,12 0-256,24 0-64,0-12-224,1 0-128,11 12-32,-12-1-32,12 13 64,-24 0-736,0 0-256,0 0-1024,-11 13-1504</inkml:trace>
  <inkml:trace contextRef="#ctx0" brushRef="#br0" timeOffset="2">1639 2022 6912,'-12'-12'2624,"12"12"-1408,0 0-1152,0 0 608,0 0-288,0 12-64,0 0-160,0 0-128,12 0 0,0 0-672,-12 0-224,12 12-2368</inkml:trace>
  <inkml:trace contextRef="#ctx0" brushRef="#br0" timeOffset="3">1688 2323 3456,'-12'-12'1408,"12"12"-768,-13 0 224,13 0 672,0 0-192,0 0 32,0 0-320,0 0-96,0 0-512,0 0-64,0 12-32,0 0 0,0 0 96,0 0-32,0 12 0,13 0-384,-13 12-96,0 1 96,0-1 96,12-12-96,-12 0-32,0 0 0,12 0-704,-12-12-320,0 0-3296,0-12 640</inkml:trace>
  <inkml:trace contextRef="#ctx0" brushRef="#br0" timeOffset="4">1940 2287 4992,'-12'0'1920,"12"0"-1024,0 0-192,0 0 640,-12 12-224,12-12-96,0 13-224,0-13-128,0 12-352,0 0 64,0 12 64,12 12-96,-12 0 32,12 0-160,0 0-64,-12 0-64,12 0 0,0 0-64,1-12-32,-1 0 32,0-12-32,0-12-96,12-12 64,0-12 96,-12-12-192,12-12 32,0 0-32,0 0-32,0 12 192,-12 0 32,12 12-160,-12 0 0,12 12 32,0 12 32,-12 0 224,13 12 128,-13 0 96,0 24 159,0-12-191,12 24 32,-12-24-128,0 24 0,12 0-320,-12-12-128,0 0-352,0 0-128,0-12-1791,12 0-737,0-12-768</inkml:trace>
  <inkml:trace contextRef="#ctx0" brushRef="#br0" timeOffset="5">3011 2420 4480,'-12'-36'1760,"12"24"-960,-12 0-448,12 12 576,0-12-128,0 0 96,-12 0-160,0 0-64,12 0-352,-12 0 160,0 0 128,-1 0-32,-11 12 32,0-12-128,12 12 32,-12 12-160,0-12-32,12 12-288,-12 12-64,12 0 0,-12 0 64,12 12-64,12 12 0,-12 1-32,12-1-64,12-12 160,0 0 32,0 0-96,0-12-32,12-12 32,0 0 64,0-24 64,0-12 96,0 0-160,0-24-96,1 0 96,-13-12 32,12-13 64,-12 13 64,0-12-160,-12 0-32,0-13 0,0 13 0,-12 12 0,0 12 0,0 0 0,12 12 64,-12 11-96,0 13 0,12 0 32,0 12 0,0 0 128,0 24 159,12 13-31,0 11 32,0 12-96,0 12-32,12 0-96,-12 13-64,0-1 96,12-12 0,0-12-384,1 13-224,-13-13-2623,12-12-1185</inkml:trace>
  <inkml:trace contextRef="#ctx0" brushRef="#br0" timeOffset="6">3541 2372 7808,'37'-36'2976,"-1"-1"-1600,24 13-1536,-36 12 480,12 0-352,12-24 32,-12 24-992,12 0-448,0 0-1664,0 24-672</inkml:trace>
  <inkml:trace contextRef="#ctx0" brushRef="#br0" timeOffset="7">3577 2720 6656,'0'0'2528,"0"-12"-1344,12-24-832,-12 36 736,0-24 0,12 0 32,-12-24-96,0-12 0,12 0-577,0-24 33,0 11-32,-12-35-160,12 11-96,-12 13-96,0 0 0,0 12 0,12 12 32,-12 12-64,12 0-64,0 24 32,0-1 32,0 13-32,0 0-32,13 24 96,-1 0 0,0 25 32,12 11 0,-12 12 0,12 12 0,-11 12-160,11-12-32,0 12 32,-12 1 0,12-13 32,-12 1 64,-12-13 96,12-12 128,-12 0-288,0-12-128,-12 0-1152,12 0-448,-12-24-1791,-12 12-705,12-24 736</inkml:trace>
  <inkml:trace contextRef="#ctx0" brushRef="#br0" timeOffset="8">4456 2130 6400,'-24'-12'2368,"24"12"-1280,0-12-640,0 12 704,-12-12-160,12 12 64,-12-12-128,12 12 0,-12-12-512,12 12 32,-12 0-1,0-12-159,-1 12-32,1 12-192,0-12-128,-12 12 32,12 0 0,-12 12-128,12 0 32,0 0-96,12 12 64,0 0-415,12-12-97,12 0 64,-12 1 96,24-13 160,-12 0 64,13 0 192,-13 0 32,12-12 64,-12 12 64,0-12 32,0 12 96,-12-12-32,0 12 64,-12 0 224,0 0 160,0 12-224,0-12-128,-12 13-96,0-13-32,-12 0-160,0 12-32,0-12-1184,0 0-448,0 0-1184,12-12-1632,0 0 1280</inkml:trace>
  <inkml:trace contextRef="#ctx0" brushRef="#br0" timeOffset="9">4841 2095 6912,'0'0'2624,"0"0"-1408,0-12-288,0 12 960,-12 0-256,12 0-1,-12 0-575,0-12-192,12 12-480,-24 0-96,0 0 32,0 12-192,0-12-64,-1 12-128,13-12 32,-12 24-32,12 0-64,0 1-128,12-1-64,0 0-288,0 12 0,24-24-32,0 12 0,1-12 129,11 0 63,-12 0 192,12 0 160,0 0 64,-12 0 32,12-12 0,-24 24 64,0-12 32,0 12 32,0 0 288,-24 0 95,12-12-95,-12 12 0,0-12-320,0 12-64,0-12-896,0 0-287,0-12-2657,-12 12-1920,12-12 2304</inkml:trace>
  <inkml:trace contextRef="#ctx0" brushRef="#br0" timeOffset="10">5153 2143 5632,'-12'0'2176,"12"0"-1152,-12-12-576,0 12 640,12 0-352,-12 0-96,12 12-160,-12-12-64,0 13-224,0-1 224,0 0 128,0 12-160,0-12-64,12 24-160,0 0-128,12 0 0,0 0-32,12 12 0,0-12 0,0-12-96,13-12 64,-13 0 32,0-12 64,12-12-32,-12-12-32,-12 0-192,12-12-32,-12 0-64,-12 0 96,0-12 192,0 12 64,-12 0-96,-12 0 32,0 11 0,12 1 64,-12 12-96,12 0-64,-12 12-32,12 0 96,0 0-416,12 12-128,0-12-1376,24 12-576,0 0-384</inkml:trace>
  <inkml:trace contextRef="#ctx0" brushRef="#br0" timeOffset="11">5780 2094 5888,'-24'-12'2176,"24"0"-1152,0 12-416,-12-12 672,0 12-352,12 0-64,-12-12-160,0 12-64,-12 0-320,12-12 0,-12 12 32,-1 12 0,13-12 96,-12 12-160,0 0-33,12 12-127,0 12-32,-12 0-96,24 12-32,0 24-32,0-11 0,12-13 64,12 0 0,0-11 0,12-13 0,13 0-703,-13-24-257,12 0-2560,0 0-1888,-12-24 1952</inkml:trace>
  <inkml:trace contextRef="#ctx0" brushRef="#br0" timeOffset="12">6213 1709 5632,'-12'0'2112,"12"0"-1152,0 0-768,0 0 544,12 0 32,-12 12 96,0 0-96,12 24-96,-12-12-352,12 25 0,0 11 96,0 0-224,1 12-96,-1 0-64,0 12 32,0-12 32,0 1 32,-12-25-160,12 12 32,0-23-1120,-12-1-480,12-24-1984</inkml:trace>
  <inkml:trace contextRef="#ctx0" brushRef="#br0" timeOffset="13">6153 1866 5632,'-12'-24'2176,"24"12"-1152,0-13-704,0 13 640,0-12-224,24 12 32,0-12-64,1 0-64,11 12-320,0 0-64,0 12-32,0 0-192,-12 24 0,12-12 32,-11 0 32,-13 24 32,0-12 64,0 0 192,-12 25 128,-12-13 96,-12 0 95,-12 0-319,12 0-64,-24 0-128,-1 12-32,1 0-32,0-11 0,0 11-160,0-12-32,12 0-64,0-12 96,12 12-64,12-12 32,0 0-96,12 0 32,12 13 64,0-25 32,12 12 32,0-12 64,12 12-32,-12-12 64,13 0-64,-13 0 64,0 0-64,0-12 64,-12 12-128,0 0 0,-12 0-1663,12-12-769,-24 12-1856</inkml:trace>
  <inkml:trace contextRef="#ctx0" brushRef="#br0" timeOffset="14">6911 2239 5632,'0'-12'2176,"0"0"-1152,0 12-1184,0 0 1792,0 0-608,0 0-32,0 0-96,0 0-512,12 12 288,-12 0 64,0 0 0,0 12-64,0 0-161,0 25-63,0-1-256,12 0-128,-12 12-128,12-12 32,0-12 32,12 0 64,0-12-96,0-12 0,0-24-32,1 0 0,-1 0-160,0-24 0,0 0-128,-12-12 65,0 12 223,0 0 96,0 0 32,-12 0-64,0 12 95,0 12 1,0 0-32,0-1 32,0 13 64,12 0 64,-12 13 32,12-1 64,-12 24-160,13-12-96,-1 24 96,0-12 32,12 0-64,0 0-96,0 0 0,0 0-32,12-12-1152,-12 0-415,0-12-1953,0 0-2048,24-24 1728</inkml:trace>
  <inkml:trace contextRef="#ctx0" brushRef="#br0" timeOffset="15">7550 1529 5120,'-25'-12'2016,"25"12"-1088,0 12-512,0-12 608,12 12 64,1 0 32,-13 12-160,24 0-128,-24 24-448,12 1-32,0 23 64,0 12-96,0 0 0,0 1-192,12-1-32,-12 0 96,12 0 32,0-23-96,12-13-96,0-12 64,0 0 64,0 0-1,-12-24 1,12 0-32,-12-12 0,12 0-64,1-24 32,-13 0-128,0-12 0,0 0 160,-12 0 160,0-12-224,0-1-32,-12 13-32,0 0 64,-12 0-96,0 0 0,0 12-32,0 12-64,0 0 0,0 12 96,0 12 0,0 0 96,0 12 32,-1 12 32,1 0 0,12 12 64,0 12-96,0-11-64,12-1-96,1 0 32,11-12 32,0-12 64,12 0-32,-12-12-32,12 0-1376,1-12-607,11-12-2401,0 0-1152,-12-12 2752</inkml:trace>
  <inkml:trace contextRef="#ctx0" brushRef="#br0" timeOffset="16">8777 2035 7040,'0'-24'2720,"0"24"-1472,12 0-768,-12-12 768,0 0-320,-12 0 0,12 0-32,-12 0 0,12 0-481,-24 0-31,12 24 32,0-12-32,-24 12 96,-1 0-256,1 12-64,0 0-256,-12 0 0,12 0-128,12 0 64,12 0-128,0 0 32,24 1-288,-12-1-128,24-12 129,12 0 159,0 0 288,12-12 128,0 0-64,13 0-32,-1 0 96,-11 12 96,-1 0 32,-12-12 64,-12 12 224,0 0 95,-12 0 97,0 0 0,-12 12 0,0-12 64,-24 12-192,0 0-32,0 12-288,0-12-128,0-12-1024,-12 0-416,-1 1-2335,1-1-961,-12-24 672</inkml:trace>
  <inkml:trace contextRef="#ctx0" brushRef="#br0" timeOffset="17">10018 1373 3200,'-12'0'1216,"-12"0"-640,-12 0 160,36 12 672,-12-12-128,-1 12 32,-11 0-96,12 0 0,-12 0-640,12 0-64,-12 12-32,0 0 96,-13 1 32,1 23 96,0 12 96,12 0-289,0 36-127,0 1-224,12 11-64,0 24-96,0-11-32,24-1-32,0 1 0,24-25 64,-12 0 0,12-12 0,12-11 64,1-13-96,11-12 0,-12-12-959,-11-12-385,-1 0-2624,0-24-1632,-12 0 2432</inkml:trace>
  <inkml:trace contextRef="#ctx0" brushRef="#br1" timeOffset="18">2164 3536 3712,'0'-7'1472,"0"-1"-768,-8 0-256,8 8 544,0 0-352,0 0 256,8 8-160,-8 0-416,0-1 192,0 1 96,0 0 160,7 7 96,-7 1-96,0-1-32,0 16-32,0 0-64,8 0-128,-8-1-65,0-7-127,8 9 32,-8-9 0,0 0 32,0-8-64,0 8 32,0-15-128,0 8 32,7-9-96,-7 1 0,8 0-96,0-1 32,-1-7 0,-7 8 96,16-8-160,-1 0-32,1 0-64,-8 0 0,15 0 64,-8 0 64,0 0-96,8 0 0,-15 0 96,8-8 32,7 8-32,-15 0-64,15-7 32,-16 7-32,9 0 0,-8 0 0,-1 0 0,1-8-160,0 8 32,-8 0-2752,7 8-1183,-7-8-577</inkml:trace>
  <inkml:trace contextRef="#ctx0" brushRef="#br1" timeOffset="19">2634 3791 7680,'-7'0'2880,"7"8"-1536,0-8-1216,0 0 672,7 0-320,-7 0 128,8-8-128,-8 8-288,8-8-32,0 1 32,7-1-160,-7-8-32,-1 1 0,1-1 64,0 1-32,-1 7-32,1 1 32,-8-1 32,0 0 32,0 0 32,-8 1-160,1 7 32,-1 0 0,0-8 64,1 8-96,-1 0 0,0 8 96,1-8 32,-1 7-32,8 1-64,-8 8 32,8-1-32,0 0 0,0 8 64,0-7-32,0 7 64,0 0-128,8-7-64,0-1 64,7-7 0,-7-8 32,7 8 64,-7-16-448,7 8-224,0 0-1888,1 0-736,-1-8-128</inkml:trace>
  <inkml:trace contextRef="#ctx0" brushRef="#br1" timeOffset="20">2812 3675 6784,'0'-7'2624,"7"7"-1408,1 0-512,-8-8 832,8 8-512,7 0-128,-7 0-448,15-8-192,0 8-160,-7 0-448,7-8-64,8 8-3744</inkml:trace>
  <inkml:trace contextRef="#ctx0" brushRef="#br1" timeOffset="21">2874 3444 4608,'-8'-8'1760,"0"1"-960,8 7 32,0 0 800,0 0-320,0 0-96,0 7-224,0 1-64,0 0-512,0 0 32,0 15 64,8 0 32,-8 0 31,8 8-159,-8 7-96,0 1-160,7-1-128,1 1 64,-8 0 0,8-1-32,-1-7 32,9-8-128,-1-8-64,1 1 64,-9-8 64,9-1-352,-1 1-192,1-8-1119,-1 0-481,-7-8-1024</inkml:trace>
  <inkml:trace contextRef="#ctx0" brushRef="#br2" timeOffset="22">3382 3506 3840,'-8'0'1472,"0"0"-768,8 0 448,0 0 800,0 0-672,0 0-320,8 0-224,-8 0-32,16-8-384,-1 8-32,8-8 32,0 8 96,8-7 64,0 7-128,0-8 32,7 8-224,-7-8-32,0 1-64,8 7 32,-1-8-64,-7 8-32,-8-8-64,0 8-32,-7 0 128,-1-8 32,-7 8-96,-1 0-32,-7 8-768,0-8-320,0 0-672,-7 0-288,-1 8-1152</inkml:trace>
  <inkml:trace contextRef="#ctx0" brushRef="#br2" timeOffset="23">3582 3490 4864,'0'0'1824,"0"0"-960,8 8-320,0-8 704,-8 7-224,7 1-32,-7 7 0,0 1 96,8 7-608,-8 0 96,0 8 64,8 8 0,-8-9 95,7 9-127,-7 0-64,0-1-224,8-7-64,-8 0 224,8-8 128,-8-8-224,7 1-128,-7-1-160,8-7 0,-8 0-64,8-8-32,-8 0-1184,8-8-480,-8 8-3199</inkml:trace>
  <inkml:trace contextRef="#ctx0" brushRef="#br0" timeOffset="24">4107 3352 5120,'-8'0'2016,"0"0"-1088,8 7-608,0-7 544,-7 0 0,7 0 96,-8 8 32,0 0 32,0-16-544,1 8 192,-1 8 96,-7-8-128,-1 8 32,8-8-193,1 0-31,-1 0-256,0 0-128,0 0-32,1 0 32,7 0-96,-8 0 0,16 7-32,-8 1 96,0 0 32,7-1 0,-7 1-64,0 7 96,0-7 64,8 8-64,-8 7 0,0 0-32,0 0-64,0 8-64,0 8 32,0 7 32,0-15 64,0 7-32,0-7-32,0 8 96,0-8 0,8-8-32,-8 0-64,0-8 96,8 1 0,-8-1-32,7-15 32,1 8-64,8 0-32,-1-8 32,-7 0-32,15 0 64,0 0 32,-7 7-128,-1-7-32,0 8-672,-7 0-320,0-8-1567,-1 0-641,1 0-704</inkml:trace>
  <inkml:trace contextRef="#ctx0" brushRef="#br3" timeOffset="25">4338 3637 6272,'0'-8'2368,"0"8"-1280,0 0-704,0-7 672,-7 7-192,7-8 32,0 8-192,-8-8-128,8 8-320,-8-8 128,1 8 32,-9 0 0,8 8 64,0 0-193,-7 0-95,7-1-96,-7 17 0,7-1-64,0 0 64,1 0-128,-1 0 0,8-7-32,0-1-64,8 1 96,-1-9 64,1-7-64,0 0 0,0 0 32,7 0 64,-7-7-320,7-1-127,-7-15-97,0 7-32,0-7 128,-1 8 160,1 7 128,-8-8 128,8 9 64,-8-1 32,0 0-64,0 8-64,0-7 384,0 7 192,0 7 64,0 1-1,0 0-255,7 7-96,-7 1-96,8-1-32,0 0-256,-8 1 0,8 0-544,-1-9-191,9 9-2561</inkml:trace>
  <inkml:trace contextRef="#ctx0" brushRef="#br0" timeOffset="26">4546 3768 5120,'0'0'2016,"0"0"-1088,0 8-160,0 0 768,0-8 0,8 7 64,-8 1-288,8 0-64,0 7-705,-8 1 33,8-1 64,-8 1-288,0-1-32,0 1-192,0-1-32,0-7-544,0 7-224,-8 1-2015,8-9-865,0 1-512</inkml:trace>
  <inkml:trace contextRef="#ctx0" brushRef="#br3" timeOffset="27">4732 3482 4480,'0'-7'1664,"0"7"-896,0-8-256,0 8 576,0 0 64,0-8 0,0 8-64,0 0-32,0 0-576,0 0-64,0 0 0,0 0 64,7 8 96,-7 0-128,0 7 0,8 1-129,-8 7-31,8-8 32,-8 8 32,7 1-160,-7 14-128,0-7 32,0-8 0,0 8-32,8-8-64,-8-7 96,0-1 64,0 1 0,0-9 0,8 1-96,-8-8-64,7 0 32,1 0 32,8-8-32,-9 8 64,1-7-128,8-9-64,-1 8 64,0 1 64,-7-9-64,7 8 0,9 8-32,-9-7 0,0 7 64,-7 7 64,8 1-32,-1-8-32,-7 16-64,7-16-32,-7 15 128,0-7 32,-1 0 0,1-1 32,-8 9 0,0-9 32,-8 1 0,1 0 288,-1-1 96,0 9-32,-7-8-32,-1-8-256,1 8-128,-1-8 32,1 0 0,0-8-320,-1 8-160,8-8-1504,1 0-671,7 0-2657</inkml:trace>
  <inkml:trace contextRef="#ctx0" brushRef="#br0" timeOffset="28">5040 3344 4224,'0'0'1568,"-8"0"-832,8 0 192,0 0 736,0 0-768,0 0-320,8 0-160,-8 0-64,15 0-160,-7 0-128,0 0 32,7 0 0,1 0 96,-1 0-96,0 0-64,1 0 128,-8 0 128,7 0-160,-7 0-64,-1 8 160,1-8 160,-8 7-128,0 1 0,0 8 0,0-9 0,0 9 0,0-1 64,0-7-96,0 15 32,0-7-32,8 7 32,-8 7 128,0-6 95,0 7-255,8 7-128,-8-7-64,7 0 32,1 0 32,-8-8 96,8 8-96,-8-8 0,8 0 96,-8-7 32,7 7-96,-7-8-96,0-7 128,0 8 32,0-9 192,0 1 96,0 0-64,0-1 0,-7-7-96,7 8-32,-8-8-96,0 0-32,0 0-96,1 0-64,-1 8-64,0-8-32,0 7-864,1-7-384,7 0-7775</inkml:trace>
  <inkml:trace contextRef="#ctx0" brushRef="#br0" timeOffset="29">5387 3915 2048,'0'-8'864,"8"8"-448,-8 0-64,0 0 320,0 0-96,0 0 0,7 0-192,-7 0 0,0 8-96,0-8 0,0 0-32,0 0 0,0 0-128,8 8 128,-8-8 64,0 0-32,8 0 64,-8 7 0,0 1 96,0-8-224,0 8-64,0-8 32,0 8 32,0-8 32,-8 7 0,8 1 64,0-8 32,-8 8-32,8-8-32,0 8-96,-7-8-32,7 7-96,-8-7 32,8 8-128,0-8 0,-8 8-32,8-1-352,-7 1-32,-1-8-2176,0 15-1600,-15-7 1472</inkml:trace>
  <inkml:trace contextRef="#ctx0" brushRef="#br2" timeOffset="30">5834 3444 1792,'0'0'704,"-15"0"-384,15 0-256,0 0 288,0 8 128,0-8 160,0 0 96,-8 0 32,8 0-160,0 0-32,0 0 32,0 0 0,0 0-64,0-8 0,0 8-288,0 0 256,0 0 128,-8 0-256,1-8-128,7 1-96,-8 7-32,0-8 128,0 0 160,1 8-32,-9-7 32,9-1-96,-1 8 32,-7 0-128,7-8-64,0 8 0,-7 8 32,-1 0 32,1-8 32,7 7-224,-7 1 0,7 7-32,-7 1 64,7-1 32,0 9 32,0-9 0,8 8 64,-7 0-32,7 1 0,0 6-96,0 1 32,0-8 0,0 8 32,7-8 63,1-7 33,0 7-32,0-7 32,7-1 0,-7-7 32,7-1-128,1 1-32,-9 0 32,9-1 0,-1-7 0,1 8 64,-9-8 96,9-8 64,-1 8-160,8 0-64,-7-7 0,-9-1 64,9 0-32,-8 8 0,7-7-96,-7-1-64,-1 8 32,1-8-32,0 8 0,-8-7 64,7 7-32,-7 0-32,0 0 32,8 0-32,-8-8-160,0 8-32,0 0-1472,0 0-575,0 8-2785</inkml:trace>
  <inkml:trace contextRef="#ctx0" brushRef="#br0" timeOffset="31">6204 3321 2560,'0'0'1056,"0"0"-576,0 0-416,0 0 192,0 0 0,0 0 64,-15 0 128,15 0 32,0 0 160,0 0 128</inkml:trace>
  <inkml:trace contextRef="#ctx0" brushRef="#br0" timeOffset="32">6174 3321 9056,'-8'0'1120,"-7"0"-544,7 0 0,-8 0 32,1 0 32,-1 8 96,8-8-224,1 0-32,-9 0-224,16 0 0,-7 0-160,-1 0-64,8 0-96,-8 0-32,8 7 128,0-7 32,0 0 0,0 8-64,0-8 96,0 0 0,0 8 32,0 0 64,8 15 192,-8-8-96,0 8-128,0 1-32,0 7-65,0-8 33,-8 7 0,8-6 96,0 7-32,0-1 64,0 1 0,0 0 32,0 0 0,0-8 64,0-8-96,0 9-64,0-9 0,0 8 32,0-7-32,0-1 0,8 1-32,-8-9 64,0 1 32,8 0 32,-1 0-128,-7-8-32,8 7-32,0-7 32,-1 0-128,1 0 0,0 0 160,8 0-64,-1 0-32,-7 0-96,7 0-32,1 0 128,-9 0 96,1 0-32,0 0-64,0-7-96,-8 7-32,0 0-576,7 0-224,-7 0-1344,0 0-3807</inkml:trace>
  <inkml:trace contextRef="#ctx0" brushRef="#br3" timeOffset="33">6359 3591 2816,'0'-7'1056,"0"7"-576,0 0-576,0 0 192,0 0-96,0 0 0,0-8 64,0 8 32,0 0 224,0-8 128,-8 0 192,8 8 128,0-7 96,-8 7 160,8-8-416,0 0-320,-7 0-128,-1 1 192,0 7-64,0-8 0,-7 8-32,7 0 0,0-8 0,1 8-64,-1 0-32,-7 8-32,7-8 64,0 8-96,1-8 0,-1 15-32,-8-7-64,16 0-64,-15-1-32,7 9 64,0-8 64,1 7 0,7 0-32,-8-7 32,8 7 32,0-7-32,0 8 64,8-8-64,-8 7 64,7-7-64,1-1 64,0-7 0,7 8 32,-7-8 64,0 0 32,7-8-32,-7 8 32,7-7-128,1-1-64,-1 8 64,-7-8 0,7 1 32,-7-1 64,0 8-32,0-8 0,-1 0-192,-7 0 32,8 1 64,0-1 96,-8 0 64,0 8 96,0 0-32,0-7 0,0 7-96,0 0-32,0 0-96,0 0-64,0 0 32,7 0 31,-7 0-31,8 0-32,-8 0 160,0 7 32,8-7 0,-8 0 32,7 8 0,-7 0 32,8-1-128,0-7-96,-8 8 0,7 0 32,-7-8-96,8 8 0,-8 0 96,8-8 32,0 7-256,-8 1-64,0 7-5375,-8 1 1023</inkml:trace>
  <inkml:trace contextRef="#ctx0" brushRef="#br0" timeOffset="34">6490 3329 2176,'15'0'864,"-15"0"-448,0 0 288,0 0 1248,-7 0-256,7 0-416,0 0-256,0 0-416,-8 0-32,8 0-352,0 0 224,0 0 96,0 0-160,0 0-64,0 0 32,0 7 0,8-7-96,-8 0 0,0 0-32,7 0 32,-7 0 0,8 0 64,0 0-160,-8 0-32,8 0 0,-1 0 0,1 0-64,0-7-64,0 7 32,-8 0-32,7 0 64,-7 0 32,8 0-128,-8 0-32,8 0 96,-8 0 96,0 0-33,0 0 1,0 0-96,0 0-32,0 0 32,7 0 0,-7 0 64,8 0 32,-8 0-128,0 0 32,0 0 64,0 0 32,0 0-32,0 0-64,8 0 32,-8 7-32,7 1 64,1-8-96,-8 8 0,8 7 32,-8-7 64,8 7 32,-8-7 96,0 8-96,8-1-64,-8 1 0,7-1 32,-7 0-32,8 1 64,-8 7 0,0-8 32,0 1-64,8-1-64,-8 1 96,0-1 0,0 0 32,0 1 64,0 7-32,0 0 0,0-8-96,0 9-64,0-9 96,0 0 0,0 1-32,0-8-64,0-1 32,0 9 32,0-9 32,0-7 96,0 8-96,0 0 0,-8-8 32,8 7 0,0 1-64,0-8 32,0 8-288,0-8 192,0 0 64,-8 7-32,16-7-32,-8 0 32,0 0 32,0 0 32,0 8 32,0 0-64,0-8-64,0 8 32,0-8-32,0 0 0,0 0 0,0 0 0,0 0 0,0 0 64,0 0-32,0 0 64,0 0 0,0 0 32,0 0-224,0 0 0,0 0 32,0 0 32,0-8 96,0 16 32,0-8-32,0 0 32,0 0-64,0 0-32,0 0 96,0 0 0,-8 8-32,8-8-64,0 0 32,-7 0 32,-1 0-32,0 0-32,8 0 32,-8 0-32,0 0-96,8-8 64,0 8-544,-7 0-160,7 0-2048,-8 0-895,-7 0-993</inkml:trace>
  <inkml:trace contextRef="#ctx0" brushRef="#br0" timeOffset="35">7135 3414 4608,'0'-8'1760,"0"16"-960,0-8-96,0 0 736,0 0-96,0 0 640,-8 8-480,0-8-768,8 8 96,-16-1 63,9 1-127,-9 0 0,1 7-224,7-7 0,-7 7-256,-1-7-96,8 0-96,-7-1-96,7 1-64,-7 0 32,15 0 32,0-1-96,0 9 64,8-9-32,-1-7-64,9 8 96,-9 0 64,9-1 0,0 1-32,7 0-64,-8-8 32,0 7-320,1 1-96,0 0-832,-9 0-287,1 0-1249,0-8-512,-1 7-160</inkml:trace>
  <inkml:trace contextRef="#ctx0" brushRef="#br0" timeOffset="36">7035 3522 7040,'-8'0'2720,"8"0"-1472,-8-8-672,8 8 800,0 0-128,0 0 32,0 0-416,8 0-161,-8 0-383,8 8 160,-1-8 64,9 0-288,-1 0-64,16 8-128,-8-8 32,0 0-64,8-8 64,0 8-64,0 0 64,-1 0-128,9-8 0,-8 8 32,7 0 0,-7 0 0,-8 0 0,0 0 0,1 0 64,-9 0-32,0 0-32,1 0 96,-9-8 0,1 8 32,0 0 0,0 0-160,-8 0-32,7 0 32,-7 0 0,8 0-256,-8 0-64,0 0-2911,0 0-1313,-8 0 256</inkml:trace>
  <inkml:trace contextRef="#ctx0" brushRef="#br0" timeOffset="37">8135 3359 5376,'0'0'2016,"0"-7"-1088,0 7-384,0 0 704,-8 0-224,8 0 32,-7 0-224,7 0-64,-8 0-416,8 0 224,-8 0 128,1 0-224,-1 7-32,-7 1-129,7 0-31,-7 7-160,7 1-32,-8-1-32,1 8 32,-1 8-64,1 0 64,7 8-128,1-9 0,14 1 32,-7 0 0,8 0 0,7-8 64,1-8-96,-1 1 0,9 0 32,-1-9 64,0-7-32,0 0 64,8-7-64,-8-9 64,0 8-64,8-15 64,-16 8-64,8-16 64,-7 0 0,-1 8 32,-7 0-64,-1 0 32,-7 7 0,-15-7 96,7 0 192,-7 0 64,0 15-96,-9-7 32,1-1-160,-8 8 32,16 1-224,-8-1-32,7 8-64,1-8-64,0 16-1248,-1 0-544,9 7-3295</inkml:trace>
  <inkml:trace contextRef="#ctx0" brushRef="#br0" timeOffset="38">8798 3363 4608,'0'0'1760,"0"0"-960,0-8-320,0 8 640,0 0-416,0 0-64,0 0-96,0 0 32,0 8 32,0 0 32,8 7-96,-8 0 64,8 1-320,-1-1-96,1 9-128,7 6-64,8 1 32,-7 0-32,-1 0 0,1-8 0,-1 8 0,1-8 0,-1 0 0,0 0 64,-7-8-32,0 1 64,7-8 0,-7-1 32,0 1-64,-1-8 32,1 0-64,-8-8 64,8-7 0,-1-1 96,-7 1 96,0-16 64,8 1-32,-8-2 31,0-6-191,8 7-96,-8-7-32,0 7-32,0-8 64,7 16 32,-7-8-192,0 1 0,8-1 32,-8 8 32,0 7-64,0 1 64,8 7-32,-8 0 1,0 1-449,0-1-128,0 8-896,0 8-352,-8-1-1120,8 9-1216,0-1 1568</inkml:trace>
  <inkml:trace contextRef="#ctx0" brushRef="#br0" timeOffset="39">8883 3510 4096,'-16'-8'1568,"16"8"-832,0 0-96,8 0 608,0 0-256,0-8-32,-1 8-256,9 0-128,-8-8-320,7 8-96,8 0-32,-8 0-64,9 0-64,-9-7-64,1 7 32,-1 0 32,0 0 64,-7 7-1248,0-7-512</inkml:trace>
  <inkml:trace contextRef="#ctx0" brushRef="#br3" timeOffset="40">9384 3494 3456,'0'-8'1408,"0"8"-768,0 0-256,0 0 512,0 0-32,0-7 128,-8 7-192,8 0-96,-7-8-384,7 8 224,-8 0 96,0 0-128,-7 0-32,7 8-96,0-8 64,1 7-160,-1-7-96,0 16-192,0-9-64,1 9 32,-1 7 0,0 0 96,1-7 32,7-1-192,0 0 0,0 1 32,7-8 96,1-8 64,0 8 32,-1-8-160,1-8 32,0 0-64,7 0 0,-7-7 64,0-1 64,0 1-32,-1 7-32,1 1 32,0-9 32,-8 8-96,0 1-64,0 7 64,0-8 0,7 0 32,-7 8 64,0 0-96,8-8 0,-8 8 32,0 0 0,0 8 0,0-8 64,8 8-32,0 0 64,-8-1-128,0 17 0,7-9-32,-7 0 0,0 1-1056,0-1-480,0 1-1504,0-1-1024,8-7 1856</inkml:trace>
  <inkml:trace contextRef="#ctx0" brushRef="#br0" timeOffset="41">9553 3664 6400,'8'0'2368,"-8"7"-1280,8 1-576,-8-8 768,0 8-384,0-1-128,0 1-288,0 0-64,0 8-256,-8-9-96,0 9-32,1-1-256,-1 1-96,0-1-1088,1 1-512,-1-9-1472</inkml:trace>
  <inkml:trace contextRef="#ctx0" brushRef="#br3" timeOffset="42">9723 3309 5120,'0'-8'1920,"-15"8"-1024,7-7 0,8 7 800,0 0-672,0 0-160,0 0-160,0 0-64,0 0-352,0 0 96,0 7 128,0 9 160,0-8 64,0-1-257,0 16-63,0 0-96,0 8-32,0 0-96,0 15-32,8-15-192,-8 0 32,8 0 0,-1-16 0,1 1 0,-8-1 64,15-15-32,-7 0 64,0 0-64,7-15-32,-7 7-64,7-7 32,-7-1-128,7 9 32,1-9 0,7 9-32,-8 7-32,1-8 32,-9 8 96,9 0 32,-8 0 32,-1 0 0,1 8 0,0-1 0,-8 9 0,0-9 64,0 9 32,0-9 32,-8 1 0,0 7 0,1-7-64,-1 0 32,-8 0-128,1 0 0,0-8-32,-1 7 0,1-7 128,-1 0 32,1 0-256,-1-7-128,1 7-1471,7 0-673,1-8-1856</inkml:trace>
  <inkml:trace contextRef="#ctx0" brushRef="#br0" timeOffset="43">10131 3487 6272,'0'0'2368,"0"0"-1280,8 0-992,-8 0 544,8-8-320,7 8-32,8 0-320,-7-8-32,7 8 0,0 0-1184,8 8-480,0-8-896</inkml:trace>
  <inkml:trace contextRef="#ctx0" brushRef="#br0" timeOffset="44">10263 3371 5120,'-8'8'2016,"8"-8"-1088,-7 0-608,7 0 544,-8 7-64,0 1 64,1 0-128,-1-1 0,-8 1-384,9 0 64,-1 0 32,0 0-160,1 7-96,-1 0-96,8 1 0,0-1-64,0 9-32,8-9 32,-1 0-32,1 1-96,7-9 64,9-7-896,-9 0-320,0-7-1664,8-1-1440,-15 8 1568</inkml:trace>
  <inkml:trace contextRef="#ctx0" brushRef="#br3" timeOffset="45">10641 3756 3968,'0'15'1568,"0"-15"-832,0 0 416,0 0 1504,0 0-704</inkml:trace>
  <inkml:trace contextRef="#ctx0" brushRef="#br3" timeOffset="46">10641 3756 14464,'7'0'1600,"-7"-8"-225,0 1-319,0-1-32,0 0-224,0-7-32,0-1-128,0 1-96,0-16-160,0 8-64,0-8-128,8 1-32,-8-9-32,0 8 0,8-7 0,-8 7 0,7-8-224,1 9 0,0-9-32,-1 16 64,1 0 96,0 7 64,0 1-128,-1 0-32,1 7-64,-8 8 96,8-8-64,-1 8 32,1 8 64,0 0 0,0 7-96,-1 0 64,9 8 32,-9-7 64,9 7-32,-8 8-32,7-8 32,0 0-32,1 0 0,-1 0 64,-7 0-32,0 8 64,-1 0-128,9-8-64,-8 0 64,-1 0 0,-7-7 96,8 7 32,0-8-128,-1 1 32,-7-9-224,8 1-96,-8 0-672,8-1-224,-8 1-960,0-8-351,0 0-1825,-8 0-1472,8 0 2464</inkml:trace>
  <inkml:trace contextRef="#ctx0" brushRef="#br3" timeOffset="47">10710 3502 3456,'-8'0'1408,"8"0"-768,0 8-416,0-8 480,0 0-64,0 0 0,0 0 32,0 0-32,0 0-352,0 0 96,0 0 128,0 0 160,0 0 64,0 0-192,0 0 0,0 0-32,0 0 64,0 0 320,0 0-352,0 0-128,0 0-128,0 0-32,0 0-1,0 0 65,0 0-32,0 0 0,0 0-96,0 0 32,0 0 0,0 0 96,0 0-224,0 0-128,8 0 192,0 0-96,-8 0 0,7-8-32,1 8-32,8-8-96,-9 8 64,9-8-32,-1 8 0,-7 0 128,7 0 32,1 0-32,-8-7-64,7 7-64,-7 0-32,7 0 128,-7-8 32,-1 8 0,1 0-64,0 0 96,-8 0 64,0 0-64,0 0 0,0 0-96,0 0-96,0 0 64,0 0 64,0 0 0,0 0-32,0 0-896,8 0-448,-8 0-3263,0 0-1793</inkml:trace>
  <inkml:trace contextRef="#ctx0" brushRef="#br1" timeOffset="48">2276 4724 4736,'0'0'1824,"9"-9"-960,1 9-384,-1-10 640,0 1-544,0 0-224,10 0-224,9-1-32,0 1-64,0 0-32,-1 9 96,2-10-928,-11 10-288,-9 0-1504</inkml:trace>
  <inkml:trace contextRef="#ctx0" brushRef="#br1" timeOffset="49">2620 4390 2688,'0'0'1056,"0"0"-576,0 0-64,9 0 448,1 0 64,-10 0 96,0-9-64,9 9 32,-9 0-64,0 0 0,0 0-512,-9 0 320,9 0 128,-10 0-192,1 0-32,0 0 32,0 9 448,-10-9-225,0 0-255,1 0-96,-10 0-128,9 0 0,1 0-160,-10 0-96,9 0 0,1 0 32,9 0-96,-10 0 0,1 0-96,8 0-32,1 0 32,-1 0 0,-8 0 64,18 0 32,-9 0-128,0 0-32,9 0 32,-10 0 64,10 0-64,0 0 0,-9 0 32,9 0 0,0 0 0,0 0 0,0 0 0,0 0 0,0 0 0,0 0 0,0 0 0,0 9 0,0 0 0,0-9 0,0 10 0,0 8-96,0-9 64,9 10 32,-9-1 0,0 1 0,10 9 64,-10 0-96,0 9-64,0 0 128,9 0 32,-9-9 64,9 0 64,-9 9 32,0-9 96,0 0-160,0-10-32,0 1 64,0 0 32,9-1-96,-9-8-96,0-1 0,0 0 32,0 0-32,0-9-32,0 10 32,0-10-32,0 0-704,0 0-256,0 0-1856,0 0-735,0 0-1249</inkml:trace>
  <inkml:trace contextRef="#ctx0" brushRef="#br1" timeOffset="50">2713 4714 5376,'0'-9'2112,"0"9"-1152,-10 0-288,10 0 704,0 0-192,0 0 32,-9 0-160,9 0 64,0 0-608,0 0 128,-9 0 95,-1 0-31,1 9-32,0-9-288,-1 10-96,1 8-160,0 1-32,9 0-32,-9 8-64,9-8 32,0 9-32,0-9 0,18-10 0,-9 10 0,10-10 0,0-9 0,-1 0 0,10 0 0,-9 0 0,0-9-96,-1-10 0,-9 0-96,1 10 32,-10-10-64,9 1 0,-18-1 192,9 1 64,-10-10-64,1 9 32,0 0-576,0 1-160,9 9-511,-10-1-97,10 10-2016,0 10-512</inkml:trace>
  <inkml:trace contextRef="#ctx0" brushRef="#br1" timeOffset="51">2898 4705 6656,'-9'0'2464,"9"0"-1344,0 0-672,0 0 640,9 0 96,-9 9 128,9-9-64,-9 10-65,9-10-639,1 9-32,-1 10 0,-9-10-128,18 10 32,-8-1-192,-1 10 32,0-9-32,1-10 96,-10 10-160,9-10-32,-9 0 64,9-9 96,-9 10 224,0-20 64,9 10-288,-9-9-96,0-10-128,10 1-64,-10-1 32,9 0 32,0 1-192,10 9-32,-10-10-32,0 0 128,10 1-1376,9-1-544,-10 1-2239,10 8-929,0 20 1248</inkml:trace>
  <inkml:trace contextRef="#ctx0" brushRef="#br1" timeOffset="52">3705 4733 6400,'-9'0'2464,"18"0"-1344,-9 0-832,0 0 608,0 0-320,0 0 0,9 0-288,0-9-32,10 9-128,-10-9-32,10 9 32,-1-9-64,1-10-64,-1 1 32,1 8-32,-10 1 0,-9-9 0,9 8 64,-18 1 32,0 9-128,9-10-32,-9 10 224,-10 0 192,10 0 128,-10 10 0,-9-10 32,10 19 0,-1-1-128,1 1-65,-1-1-63,1 1 0,-1 8-64,19 1 32,0 0-128,0 0-64,19-10 0,-1 10-32,10-9 64,0 0 32,9-10-736,0-9-287,0-9-1953,0-1-768,10-8-32</inkml:trace>
  <inkml:trace contextRef="#ctx0" brushRef="#br1" timeOffset="53">4076 4622 5120,'-37'0'2016,"18"0"-1088,19 0-320,0 0 736</inkml:trace>
  <inkml:trace contextRef="#ctx0" brushRef="#br1" timeOffset="54">4030 4641 12224,'9'18'1600,"9"1"-800,1-1-160,0 1-64,-1-1-128,1 1-1,-10 9-191,9-10 0,1 1-32,0-1 32,-10 1-128,10-10-32,-1 1 256,-9-10 64,1-10-64,-1-8 32,0 8-224,0-17-32,1 8-128,-10-18-96,9 9-96,-9 0-32,0-9-800,9 19-352,-9-10-1215,0 9-513,10 19-736</inkml:trace>
  <inkml:trace contextRef="#ctx0" brushRef="#br1" timeOffset="55">4410 4789 6400,'-10'0'2368,"10"0"-1280,0 0-704,0 0 608,10 0-32,-10 0 64,9 0-128,0 0 0,10-9-512,-1 9-160,-8-9-64,8-10-192,1 10 32,-10-1 128,0-17 64,1 8-160,-10 1 0,-10-1-32,10 10 64,-9-10-96,0 10 0,0-1-32,-1 10 0,1-9 64,0 18 64,-1-9-192,1 10 32,0 18 32,0-10 96,-1 10 0,10 0 64,-9 0 0,18 9 96,-9-9-160,19-1-96,9 1 96,-10-9 32,10-10-352,0 1-128,0-1-2080,9-9-800,-9-9-320</inkml:trace>
  <inkml:trace contextRef="#ctx0" brushRef="#br1" timeOffset="56">4734 4613 5888,'-19'0'2176,"1"0"-1152,18 0-480,0 0 704</inkml:trace>
  <inkml:trace contextRef="#ctx0" brushRef="#br1" timeOffset="57">4706 4641 13184,'0'18'1696,"9"1"-864,-9 9-288,10-10-161,-10 10-95,9-9 0,-9-1-32,9 1 64,0-10-96,-9 1 32,10-10 128,-1-10 128,-9 10-192,9-18-32,1-1-224,-1 1-64,0-10-352,1 0-96,-1 9-352,0-9-128,10 10-351,-1 9-161,-9-1-480,10 1-160,0 9-160,-1 0-1248,-8 0 736</inkml:trace>
  <inkml:trace contextRef="#ctx0" brushRef="#br1" timeOffset="58">5004 4687 5888,'0'9'2176,"0"-9"-1152,0 9-64,0-9 832,0 0 0,0 0 128,0 9-513,0-9-127,0 10-736,0-10-32,0 9 0,0 0-64,0 10 64,0-10-224,9 10-96,-9-1-96,18-8 0,-8-1-64,8 0 64,1-18-64,-1 9 64,1-9-64,-1-1 64,11-8-416,-11 9-192,1-19 64,-10 9 0,9-9 128,-9 10 32,1 8 192,-10 1 96,9 0 32,-9 0-32,0 18-64,0 9 320,0-8 0,9 8 96,-9 1-128,9-1 32,1 10-32,-10-9 32,9 9 0,1-1 64,-1-8-96,0 9-64,-9 0 0,0 0 32,9 9-96,-18 0 0,9-9 32,-18-10 0,8 10-64,-9-9-64,-8-1 32,8 1-32,-8-10-1280,8 0-576,-18-9-3359,9 0-2241,0-9 3136</inkml:trace>
  <inkml:trace contextRef="#ctx0" brushRef="#br4" timeOffset="59">5829 4558 6656,'-9'-10'2528,"9"1"-1344,0 9-384,0 0 864,0 0-416,0 0-64,0 0-224,0 0-33,0 0-511,0 9 256,0 1 160,9-1-96,-9 0 32,9 10-224,-9 9-64,0-1-160,0-8 32,9 9-64,-9-1 64,0-8-128,0-9 160,0 17-64,0-17-128,0-1 64,0-9-32,0 0 32,10 0-128,-10-9-96,0-1 0,0-8 32,0-1-32,9-9-32,-9 0-64,9 1 32,0-1-32,1 9-64,-1-9 96,0 1 64,1 8 0,8 1 64,-9 8-224,10-9-32,-1 10 64,1 0 32,9 0-32,-10-1 64,1 10 32,9 0 0,-19 0-352,9 0-160,-8-9-608,-1 9-224,1 0-1760,-10 0-3839</inkml:trace>
  <inkml:trace contextRef="#ctx0" brushRef="#br0" timeOffset="60">6339 4613 8448,'0'0'3168,"0"-10"-1728,9 10-1536,0 0 608,1 0-448,8 0-96,10 0-160,9 0 32,-9 0-3488,9 0-1536</inkml:trace>
  <inkml:trace contextRef="#ctx0" brushRef="#br0" timeOffset="61">6599 4455 6528,'-9'0'2464,"-1"-19"-1344,10 28-480,-9-9 864,9 0-32,-9-9 160,-10 18-417,10-9-159,0 0-608,-10 10 0,9-1 0,-8 0-32,9 0 64,-10 1-192,0 9-32,10-1-64,0 1 32,0-1-64,-1 10 0,10-9-192,0 9-32,10-10 32,-1 1 64,9-1 0,10-8-32,0-1-608,0 0-320,-9-9-864,9 0-319,-10 0-1057,1-9-416,-10 9 224</inkml:trace>
  <inkml:trace contextRef="#ctx0" brushRef="#br4" timeOffset="62">6942 4289 5888,'-9'-28'2272,"18"9"-1216,-9 10-608,9-1 704,1 10-448,8-9-128,1 0-288,18 9-128,-9-9-64,0 9-96,9 0 32,0 0-32,0 9 0,-9 0 64,0 0 32,0 10 32,-10-10 64,1 10 192,-1-10 128,-9 10 160,1-1 128,-10-8 64,0 8 31,-10-9-287,-8 10-32,-1-10-160,1 10 64,-10-1-192,10-8-32,-10 8-64,0 1-32,9-10 32,-9 0 96,10-9-64,-1 9-128,10 1-64,0-1 0,-10-9-32,19 10-160,-9-10 32,9 9 64,-9 0 32,9-9-64,9 9 64,0-9-32,10 10 0,-10-10 128,0 9 32,10 0-128,-1 0 32,10 1 64,-9-1 32,9 0 32,0 1 64,-1 8-32,1 1 0,0-10-96,-10 9 32,1-8 64,0-1 64,-10 0 32,0 0 0,1 1 0,-1-1 0,0 1-64,-9-10 32,9 0-64,1 9 0,-10-9-32,0 0 0,0 0-224,0 0 0,9 0-480,-9-9-160,0 9-1888,0 0-768,0 0-2047</inkml:trace>
  <inkml:trace contextRef="#ctx0" brushRef="#br4" timeOffset="63">6951 4242 6784,'0'-9'2624,"0"9"-1408,0 0-704,0 0 768,0 0-320,10 0-64,-10 9 32,9-9 128,0 19-577,-9-1 161,9 1 96,-9 9-32,10-1-32,-10 11-160,0-1 0,0 9-160,0 1 32,9-1-160,-9 0-64,0-9-64,10-9 0,-10 0-64,0-10-32,0 1 32,0 0 32,9-10-1152,-9-9-544,0 0-2335,0 0-1057,-9-9 864</inkml:trace>
  <inkml:trace contextRef="#ctx0" brushRef="#br1" timeOffset="64">8176 4539 3072,'-9'-9'1216,"9"9"-640,0-9 96,0 9 608,0-9-128,0 9 64,-10-10-64,1 10 64,-9 0-672,8-9 192,-8 0 32,-1 9 32,1 0 64,-1 0-288,0 9 0,1 0-225,-10 1 33,9 8-160,1 10 32,-1-10-160,10 19 0,9-18-32,9 0 32,1-1-64,8-8-32,1-10 96,9-10 0,-1-8-128,11-1 32,-11 0-64,1-8-64,0-10 96,-9 0 0,-1-1 32,-9 1 64,1-9-32,-1 9-32,-9 0-64,0 0 32,-9-1 96,-1 11 96,1-1 0,9 0 0,-9 10-32,9-1 64,-9 0-96,9 10 0,0 9-96,0 0-32,0 9 32,9 10 64,-9 0 96,9 18 64,0 0-96,1 9-96,-1-9 128,1 9 128,-1-8-224,9-1-96,1 0 0,-10-9 0,10 0-64,-10-10 64,9 1-1600,-8-1-639,9-9-1921,-10 1-1536,9-10 2176</inkml:trace>
  <inkml:trace contextRef="#ctx0" brushRef="#br1" timeOffset="65">8463 4409 7680,'0'0'2880,"0"0"-1536,-10 0-640,10 0 832,0 0-96,0 0-1,-9 0-287,9 0-160,-9 0-544,9 0 0,-10 10 0,10-1-96,-9 9-32,0-8-192,9 8-32,-9 10-32,9-9-64,9 0 32,0-1-32,0 1 0,10-1 64,9 1-96,-9-19 0,8 0-256,1 0-128,0-19-128,-9 10 0,-1-19 288,-8 10 224,-10-10 96,0 9 128,-19 0 96,1-9 160,-1 10-256,-9 9-32,0-1-608,10 1-224,8 9-2591,1-9-1089,9 9-128</inkml:trace>
  <inkml:trace contextRef="#ctx0" brushRef="#br1" timeOffset="66">3566 5709 7040,'-19'0'2624,"19"0"-1408,10 0-1280,-1-9 544,10 9-288,-1 0 64,10-10-160,9 10-64,0 0 0,0-9-896,0 9-288,1 0-1888</inkml:trace>
  <inkml:trace contextRef="#ctx0" brushRef="#br1" timeOffset="67">3927 5430 3840,'0'-10'1472,"0"20"-768,0-10-480,10 0 832,-10 0-192,0 0-160,0 0-96,0 0-352,0 0 384,-10 0 224,10 0-96,-9 9-64,0-18 32,-10 18 0,1-9-128,-10 0-32,9 0-128,1-9 32,-10 9-129,0 0 33,0 0-160,10-10-64,-1 10-160,1 0 0,-1 0 0,10-9 64,0 9-32,-1 0-32,1 0-128,9 0 0,-9 0 128,9 0 128,0 0-96,0 9-96,0 1 32,0-1 0,9 9 32,-9-8 64,0 9 32,9 8 32,-9 1 64,0 0 96,10 9 0,-10 0 0,0 0-32,0 10 0,9-10 0,-9 0 0,0 0-64,9-9-32,-9-9-32,9-1 64,1 1-32,-10-10 0,9-9-896,0 0-352,-9 0-2431,10 0-993,-10-9 352</inkml:trace>
  <inkml:trace contextRef="#ctx0" brushRef="#br1" timeOffset="68">3964 5681 6272,'-9'0'2368,"9"0"-1280,-9 0-576,9 0 768,0 0-192,0 0 32,0 0-160,0 9 32,0-9-544,0 0 95,-9 9 97,9-9-64,-10 10-32,10-1-96,-9 1-32,9-1-160,-9 0 0,9 19-96,0 0 0,0-1-192,0 2 32,0-11-64,9 10 0,0-19 128,1 10 32,8-10-128,-9 0 32,10-9-64,-1 0 0,1-9-224,-1 0-64,-9-19 128,10 9 32,-19-8 128,10-2 96,-20 11-160,1-10 32,-1 10 32,1-1 32,0 10-64,0 0 64,0-1-544,-1 10-256,1-9-1055,9 9-449,0 0-1536,0 9-864</inkml:trace>
  <inkml:trace contextRef="#ctx0" brushRef="#br1" timeOffset="69">4141 5736 6016,'0'0'2272,"0"-9"-1216,0 9 160,0 0 1024,0 0-512,9 0-128,-9 0-513,0 9-191,9 1-512,0-1 96,-9 0 96,10 10-256,-1 9-96,0 9 0,1-18 0,-10-1-32,9 1 32,0-1 64,-9-8 160,9-1-64,1-9 96,-10 0-128,9 0 32,0-9-224,-9-10-32,9 1-128,1-10-96,-1 9-32,10-9 0,-1 9-896,1 1-384,-1-1-1600,19 10-703,1 0-1153</inkml:trace>
  <inkml:trace contextRef="#ctx0" brushRef="#br1" timeOffset="70">4975 5802 5376,'-18'0'2016,"9"0"-1088,-1 0 96,1 0 864,0 0-224,9 0-32,-10 0-576,10 0-256,0 0-449,10 0-223,-10 0-32,9 0-64,0-10 64,10 1-64,-10 0 64,10 9-64,-1-9-32,1-1-64,0 1 32,-1-9 96,1 8 96,-10 1-64,-9-1-64,9 10 0,-18-18-32,0 18 0,-1 0 64,-8-9 32,-1 9 96,0 9 32,1-9 32,-10 9 0,0 10 0,10-10 0,-1 10 0,1 9-128,8-1-32,10 1-96,0 0-32,10-9-32,8 9 0,1-10 0,-1 1 0,10-10-288,0 0-160,9-9-1504,0 0-671,-9-9-1665,0 0-832,9-10 2624</inkml:trace>
  <inkml:trace contextRef="#ctx0" brushRef="#br1" timeOffset="71">5207 5690 5248,'-9'-9'2016,"-1"9"-1088,10 0-96,0 0 800,0 0-448,0 0-128,10 0-192,-10 0 0,9 9-480,0 10 288,1-10 64,-1 10-161,0 9 1,10-1-352,-1 1-128,1 0 64,0-9 128,-1-1-96,1-8 64,-1-1 32,1-9 160,-10 0-64,10-9 32,-10-10-160,-9 1 0,9-1-160,-9-9-64,0 0 0,0 10-32,0-10-928,0 9-416,10 0-1215,-10 10-449</inkml:trace>
  <inkml:trace contextRef="#ctx0" brushRef="#br1" timeOffset="72">5541 5903 6400,'-9'0'2464,"9"0"-1344,9 0-192,-9 0 896,0 0-640,10-9-288,-1 0-448,9-10-224,-8 10-128,8-10-96,-9 0 96,10 1-64,0-1 64,-1 1-128,-8-1-64,-10 1 64,9 8 0,-18-8-64,9-1 64,-10 10 32,1 0 64,0-10 32,-1 19 32,1 0 0,-10 0 64,10 9-32,0 1 0,0 8-33,-1 1 1,10-1-64,-9 20-64,9-1 32,9 0-32,1-9 0,-1 0 64,19-10-32,0-9-32,-10 10-607,10-19-257,0 9-1888,-9-9-768,9-9 64</inkml:trace>
  <inkml:trace contextRef="#ctx0" brushRef="#br1" timeOffset="73">5847 5681 5504,'0'0'2112,"0"-9"-1152,0 9-288,0 0 800,0 9-288,10-9 32,-1 9-256,0 0-64,-9 10-480,9 0 32,-9-1 64,10 10-129,-10 0-63,9 0-32,-9-9 32,0-1 32,10-9 32,-1 1 64,-9-29 64,9 1-288,0-1 0,1 0 0,8-9-736,-9 10-352,10-10-640,-10 10-191,0-1-865,10 0-288</inkml:trace>
  <inkml:trace contextRef="#ctx0" brushRef="#br1" timeOffset="74">6144 5690 5376,'0'9'2016,"0"-9"-1088,0 0-160,9 10 768,-9-10-64,0 9 64,0-9-64,0 10-33,0-1-799,0 0-32,9 0 64,-9 10-192,0-1 0,10 1-288,-1-1-128,0 1 32,0 0 0,10-10-32,-1 0 32,10-18-128,-9 0 0,9-10 96,-1 0 96,-8 1-224,-1-1-96,1 1 0,0-1 32,-10 1 64,0-1 96,-9 10 64,10-1-32,-1 1-128,-9 9 32,9 0-32,-9 9 0,9-9 192,-9 19 160,10-9 128,-1 8 128,0 19-224,1-9-32,-10 9-96,9 0-32,-9-9 32,0 9 32,0-9-32,-9 9 32,9-9-128,-10 0 0,1 0 32,-10-10 64,10 1 96,-19-10 64,10 0-160,-10 1-128,0-10-128,9 0 32,-8-10-2240,-1 1-928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17:20.762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02A2B5"/>
    </inkml:brush>
    <inkml:brush xml:id="br2">
      <inkml:brushProperty name="width" value="0.07938" units="cm"/>
      <inkml:brushProperty name="height" value="0.07938" units="cm"/>
      <inkml:brushProperty name="color" value="#654B3E"/>
    </inkml:brush>
    <inkml:brush xml:id="br3">
      <inkml:brushProperty name="width" value="0.07938" units="cm"/>
      <inkml:brushProperty name="height" value="0.07938" units="cm"/>
      <inkml:brushProperty name="color" value="#ACACAC"/>
    </inkml:brush>
  </inkml:definitions>
  <inkml:trace contextRef="#ctx0" brushRef="#br0">8889 6335 3712,'0'-9'1408,"0"18"-768,0-9-672,0 0 224,0 0-64,0-9 0,0 9 544,10 0 288,-10-10-128,0 10-32,0 0-160,0-9-32,-10 0-320,1 9 192,0 0 64,-1 0-224,1 0-32,0 0-160,0 0-32,-10 0 32,1 0 64,8 0-32,-9 0 64,1 9-128,8 0 0,-8 1-96,9-1-32,-10 9-32,10-8 0,-10 8 128,19 10 32,-9-9-32,9 8-64,9-8 32,-9 0-32,10-1 0,-1-9 0,9 10 64,1-10 32,-10 0 32,10 1-64,-10-1 32,10 9 0,0-8 96,-10-1-96,0 0-64,0-9 128,1 10 32,-1-1 288,-9 0-64,0 0 64,-9 1-193,9-1-31,-10 0 0,1 0 0,0 1-64,0 8 32,-10-8-128,9 8-64,1-9-96,0 10-32,-1 9 128,10-10 32,-9 1 0,9-10-64,9 10 32,-9-10-32,10 0 0,-1 0 0,10-9 64,-10 10 32,1-10-128,-10 9 32,9-9-64,0 9 0,-9-9 64,9 9 0,-9 1 0,-9-10 0,9 9-96,0 0 64,-9 10 160,0-10 64,-1 10 64,1-1 0,9-9-64,-10 10 32,1-10-192,9 10-32,0-10 64,9 10 96,1-10 0,-10 0 0,9 10-32,1-10 0,-1-9 0,0 9 64,0 0-160,10-9-960,-1 10-320,1-10-3839,-10 0-1889,1-10 3296</inkml:trace>
  <inkml:trace contextRef="#ctx0" brushRef="#br1" timeOffset="1">9445 6668 8448,'0'0'672,"0"0"-128,-9-9-192,0 0 0,9 0 96,-10 9 96,10-10-96,-9 10 64,0 0-96,9 0 0,-19 0-160,10 10 0,0-10-224,-1 9-32,1 0 0,-9 0 64,-1 1 96,10-1 128,-10 9-128,10 1-96,0 0-32,-1-1 32,1 19-32,0-9 64,9 0-64,0-9-32,0-1 32,18 1 32,-8-1 32,-1-9 96,10 1-32,-10-10 64,0 0 64,10-10 64,-1-8-160,-9-1-128,10-8-128,-10 8-32,10 0 192,-10 1 95,0-10-191,-9 9 32,10 10-32,-10-9 64,0 8 96,0-8 64,0 8-192,-10-8 0,10 18 96,0-9 64,0 9-160,0-10 0,0 10-96,0 0 0,0 0 128,0 0 32,10 10-32,-20-1 32,20 9 0,-10 1 96,0 0-160,9-1-32,0 19 64,0-18 32,1 8 96,-1-8 96,0 0-128,0-1-32,1-8 0,-1-1 64,1 0-96,-10 0-64,9 1 0,-9-10 32,9 9-1088,-9-9-416,0-9-2463,9 9-2209,1-10 2080</inkml:trace>
  <inkml:trace contextRef="#ctx0" brushRef="#br1" timeOffset="2">9427 6697 1280,'0'0'512,"0"0"-256,0 0 256,0 0 352,0 0 256,18 0 160,-18 0-384,0-19-224</inkml:trace>
  <inkml:trace contextRef="#ctx0" brushRef="#br0" timeOffset="3">10039 6594 4736,'-9'0'1760,"-1"0"-960,10-9-736,0 9 448,-9 0 224,9 0 256,-9 0-32,-1 0 0,1 0-544,-10 0 32,10 0 64,-9 9-64,8-9 0,-8 10-192,-1 8 0,0-8 32,10 8 160,-9 1-64,8-1 32,1 1-320,0-1-32,9 1 0,0-1 32,9 10-128,0 0 32,1-10 0,8 1 0,-9 0 0,20-19 64,-11 9-32,1 0 64,-1-18-128,10 18-64,-9-18-448,-1 0-128,1 18-576,-10-18-224,0 9-864,-9 0-288,-9 9-64</inkml:trace>
  <inkml:trace contextRef="#ctx0" brushRef="#br0" timeOffset="4">9770 6771 5760,'-10'0'2176,"10"0"-1152,10-9-1280,-10 9 384,9 0-192,0 0 0,10 0 128,8-10 32,-8 10-32,9-9-64,9 9 96,0 0-640,0-9-256,1 18-1504</inkml:trace>
  <inkml:trace contextRef="#ctx0" brushRef="#br2" timeOffset="5">10428 6567 3456,'-9'-10'1312,"9"10"-704,9-9-448,-9 9 352,0 0 320,0 0 192,0 0 96,0 0 32,0 0-64,0 0-32,0 0-576,10 9 128,-10 1 128,0-1-32,0 0 32,0 10-32,0-1-65,0 1-63,0-1 32,0 10-32,0-9 0,9 9-160,-9-10-96,9 10 320,-9 0-288,9-10-96,-9 1-32,0-10 64,0 10 64,0-19 32,0 9-128,0-18 0,0-10-96,0 0-96,0 1 64,0-1-96,0-8-32,10 8 32,-10 1 32,9-10-96,0 0 0,-9 0 32,10 10 0,-10-1-96,9 0 0,0 1-32,0-1 96,1 10 0,-1 0 96,9 0-96,-8 9-64,8-10-32,10 10 96,-9 0 0,-1-9 32,1 9-160,-1 0-32,1 0-416,-10 0-160,10 9-928,-19-9-448,9 0-1535,-9 10-641,9-10 672</inkml:trace>
  <inkml:trace contextRef="#ctx0" brushRef="#br0" timeOffset="6">10975 6891 2944,'0'0'1120,"0"0"-576,0 0-704,10 0 192,-10-9 160,9 9 128,0 9 448,-9-9 256</inkml:trace>
  <inkml:trace contextRef="#ctx0" brushRef="#br0" timeOffset="7">11022 6909 8096,'18'19'896,"-8"-10"-480,-1 10-64,-9-1 64,0-8 128,-9 8 64,9 1-128,-10 0 32,1-10-352,0 0-192,0 0-1024,-1 1-448,1-1-1632</inkml:trace>
  <inkml:trace contextRef="#ctx0" brushRef="#br1" timeOffset="8">11439 6381 4096,'-9'-9'1568,"9"9"-832,0 0-864,9 0 1312,-9 0-96,9 0 0,-9 9-32,0 0-608,10 1 160,-10-1 64,9 9 192,-9 1 128,0-1-64,10 1 64,-10 0-129,9 18-63,-9-10-224,0 1-96,9 0-96,-9 0 0,0 9-128,0-19-96,0 11 128,9-11 64,-9-9-128,0 10 32,10-10-32,-1-9-32,-9 9 32,18-18-128,-8 9 0,-1-9-32,9-10-64,1 10 32,0 0-32,-1-10-96,1 10 64,-1-1 32,1 10 0,-1-9-96,1 9 64,-1 0-32,-8 0 0,8 9 0,-9-9 0,1 10 128,-1-1 32,0 1-128,-9 8 32,9-9 0,-9 1 64,0 8-32,-9 1 64,9-1 0,0-9 32,-9 10-160,0-10 32,-1 1 64,1-1 32,0 0-32,-10 0-64,1-9 32,-1 10-32,1-10 0,-1 0 64,1-10-96,-10 1-64,9-9-736,-9 8-224,10 1-544,-1 0-128,10-1-703,-9 1-225,8 9-3904,20-9 3392</inkml:trace>
  <inkml:trace contextRef="#ctx0" brushRef="#br0" timeOffset="9">12014 6659 7680,'0'-18'2880,"0"18"-1536,9 0-2048,0 0 192,10 0 160,0 0 224,9 0 64,-1 0 32,20 0-1024,-1 0-416,1 0-1024,8 0-352</inkml:trace>
  <inkml:trace contextRef="#ctx0" brushRef="#br0" timeOffset="10">12293 6502 3200,'-19'-9'1216,"19"9"-640,0 0-608,0-10 288,0 10 672,0-9 416,-9 9 32,0-9 32,9 9-576,-9 0-224,-1 9-384,1-9 192,0 9 128,0-9 64,-1 19 96,-8-9-32,-1-1 64,10 9-224,-10 1-33,1-1-223,-1 10 0,1-9-32,8-1 96,-8 1-224,18-1-64,-10 1 32,10-1 96,10 1-128,-1-10-32,10 1 0,-1-1 64,1 0-96,9 0-64,-1-9 128,1 0 96,0 0-256,0-9-128,-10 9-672,1-9-255,-1 9-737,-8-9-256,-1-1-928,-9 10-992,0 0 1536</inkml:trace>
  <inkml:trace contextRef="#ctx0" brushRef="#br2" timeOffset="11">12765 6557 5632,'-18'-9'2176,"8"9"-1152,1 0-1184,9 0 320,-9 0 384,9 0 288,0 0 0,-9 0-32,9 0-416,0 0-96,0 9 32,9 1 96,-9-10 64,0 9 96,0 9 32,0 1 96,0 0 96,0-1-289,0 1-63,0-1-192,9 1 0,-9-1 32,0-8 160,0-1-128,9 1 0,-9-1 64,0-9 160,0 0-96,0-9 64,0-1-288,0 1-128,0-1-64,0-8-32,0-1-96,10 1 64,-10-10-32,9 10 0,0-1-96,0 9 32,1-8-96,8 9 0,10-10-32,-9 10 0,9 0-352,-1 9-160,1 0-864,-9 0-383,9 0-1569,9 0-1728,-19 9 1792</inkml:trace>
  <inkml:trace contextRef="#ctx0" brushRef="#br0" timeOffset="12">13201 6186 3968,'-9'-9'1568,"9"9"-832,0-9-640,0 9 384,0 0 352,9-10 256,-9 10-448,10 0-192,-1-9-256,0 9-224,10-9 0,-1 9 96,1 0 32,0 0 32,-1 0 64,1 0-32,-10 0 64,9 9 0,-8 0 32,-1-9 64,-9 10 32,0-1 32,9-9 0,-9 9 160,0 0 96,-9-9 32,9 10 64,-9-10-288,9 9-32,-10 0-33,-8 0 65,9 1-160,-10-1-32,10 1 0,-10 8 64,10-9-32,-1 10 0,1-10-160,0 9-32,9 1 32,0 0 0,0 8 0,9 1 0,0-9-64,10-1-64,-9 1 32,8 0-32,1-1 64,-1 0 32,1-8-32,-1-1-64,-9 0 32,10-9-32,-9 9 0,-1-9 64,-9 0 96,0 0 0,-9 0 64,-1 0-192,10 0-32,-19 0 0,10 0 0,0 10 64,0-10-32,-1 9 64,-8 0-64,9 1-32,-1-1-64,10 0-32,0 10 64,10-10 64,-10 9 0,9-8-32,0 8-64,0 1 32,1 0 96,-1-1 96,9 1-224,-8 8-96,-1-8 160,10 9 32,-10-10 96,-9 1 0,0-10 64,0 9 32,-9-8 96,9-1 128,-19 0-128,10 0 64,-1 1-160,-8-10-64,9 9-224,-10-9-32,1 10-128,-1-10 0,1 9-1216,8-9-480,20 0-7551,8 0 4063</inkml:trace>
  <inkml:trace contextRef="#ctx0" brushRef="#br3" timeOffset="13">14064 6706 3328,'0'-9'1216,"-9"9"-640,9-10-672,0 10 192,0 0 448,0 0 1184,0-9 96,0 0-704,0 0-416,0-10-448,-9 10-128,9 0 64,-10 9 32,1-10 96,0 1-32,-10 9 0,10-9 96,-10 9 96,-8 0-128,8 0-32,0 9-192,10 10-32,-9-10 32,8 9 64,1 1-96,0-1-64,9 10 0,0-9 32,0 0 96,9-1 64,10-9 160,-10 1 96,9-10-129,10 0 33,-9-10-160,9 1-64,-10-9-64,10-1 0,0-9 0,-10 0 32,1-9-64,-1-9 32,-18-1 0,10 1 96,-20 9-96,10 0-64,-9 9 64,0-9 0,0 18-128,9 1 32,-10-1-160,10 19-32,0-9 96,0 18 32,10 0 128,-10 10-96,9-1 0,0 10 96,0 9 96,1 0 0,-1 10 64,0-10-128,0 0 0,-9-9 32,10 0 0,-1-10 64,1 1 32,-10-1-192,9 1 0,-9-10-448,0-9-160,0 9-1855,9-9-833,-9 0-1120</inkml:trace>
  <inkml:trace contextRef="#ctx0" brushRef="#br3" timeOffset="14">14519 6585 7808,'-28'-9'2880,"19"9"-1536,-1 0-1632,1-9 448,9 9 32,-9 0 128,9 0 800,-9-10 480,-1 10-832,1 0-193,0 0-159,0 0-128,9 0 0,-10 0-96,10 10 32,-9-10-64,-1 9 64,1 9-64,9 1 0,-9 0-32,9 9 64,0-10-32,0 1 64,9-1-64,0-9 64,10 10 64,0-9 160,9-10-192,-1 0 0,-8 0-192,9-10-64,-9 1 0,8-10 64,-8 1-32,-1-10-32,-18 9 32,10 1-32,-10-10 0,-10 18 64,-8-8-32,-10 9-32,0 9-64,-9 0 32,9 0-672,0 9-320,10-9-4159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17:20.777"/>
    </inkml:context>
    <inkml:brush xml:id="br0">
      <inkml:brushProperty name="width" value="0.07938" units="cm"/>
      <inkml:brushProperty name="height" value="0.07938" units="cm"/>
      <inkml:brushProperty name="color" value="#DB724D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5815 7934 4736,'-37'0'1824,"37"0"-960,-18 0-160,18 0 736</inkml:trace>
  <inkml:trace contextRef="#ctx0" brushRef="#br0" timeOffset="1">5769 7935 11552,'10'0'1216,"8"0"-640,-8 0-96,8 0-64,1 0-64,8-9-32,1 9-192,0 0-32,9-10-32,-9 10-64,9-9 32,1 9 32,-1-9 32,-10 9 32,1-10 64,-9 10 96,-1 0-64,1 0-64,-1 0 127,-8 0 65,-1 0-128,-9 0-64,9 0 0,-9 0-32,0 0-160,9 0 32,-9 0-64,0 0 0,0 0-1151,0 0-513,0 0-5280,-9 10 2752</inkml:trace>
  <inkml:trace contextRef="#ctx0" brushRef="#br0" timeOffset="2">6010 7925 4352,'-9'0'1664,"9"0"-896,0 0 160,0 0 800,0 0-640,0 0-224,0 9-32,0 1 0,9-1-416,-9 0 256,0 10 160,10 9 32,-10 0 63,0-1-159,0 1-96,9 10 0,-9-1-32,0 0-288,10-10-64,-10 11 128,0-11 96,0-8-128,9-1-64,-9 1-96,0 0-64,9-10-96,-9 0 32,0 10-64,0-10 64,0 0-64,0 1 64,0-1-480,0-9-160,0 0-1888,9-9-4479</inkml:trace>
  <inkml:trace contextRef="#ctx0" brushRef="#br1" timeOffset="3">6567 7907 3328,'0'0'1216,"0"-10"-640,9 10 384,-9 0 672,0 0-160,0 0 0,0 0-128,0 0-64,-9 10-128,0-10 0,0 0-161,-1 0-31,1 0-128,0 0-32,-10 0-320,1 9-64,9-9-160,-10 0 0,10 0-160,0 0-64,-1 9-160,1-9-64,0 0 160,9 0 160,-10 9-128,10-9 0,0 0 0,0 10 0,0-10-96,0 0 64,0 9-32,0-9 0,0 9 64,0 0 0,0 1 64,0 18 32,0 0-32,0-1 32,0 10 0,0 1 96,0-1-96,0 0 0,0 0-32,0 0 32,0-9-64,0 9 64,0 0 64,0-19 128,10 10-128,-10-9-96,0-10-32,9 0-32,-9 0 64,9 1 32,1-10-32,-1 0-64,0 9-64,0-9 32,1 0 32,8 0 64,-9-9-384,0-1-96,-9 10-800,19 0-320,-10 0-2175,1 10-2785</inkml:trace>
  <inkml:trace contextRef="#ctx0" brushRef="#br2" timeOffset="4">6855 8176 4096,'-9'-10'1568,"9"10"-832,0-9-288,0 9 480,0 0 32,0-9 128,0 9-224,-10-9-128,10 9-416,-9 0 224,0 0 160,-1 0-160,-8 9 32,9-9-64,-10 18 64,0 1-128,1-1 64,9 10-225,-10-9-95,10 9-192,9-10 0,0 1-64,0-1 0,9 1 0,10-10 1,-10 1 63,9-10 63,1 0-382,0-10-97,-1 1-32,1 0 32,-10-1 256,0-8 128,1 9 0,-1-10 0,0 1 32,-9 8 64,0-9 32,0 10 32,0 9 0,0-9-64,0 9 32,-9 0 0,9 9 96,0 0-32,0 10 0,9-9-32,0 8-160,1 1 32,-1-10-64,10 9-64,8-8-1600,-8-1-704,9 0-1376</inkml:trace>
  <inkml:trace contextRef="#ctx0" brushRef="#br1" timeOffset="5">7105 8361 6784,'-9'0'2528,"9"10"-1344,9-1-544,-9-9 768,0 9-576,10 1-128,-10-1-96,9 9 0,0 1-320,1 0 32,-10 9 96,-10-10-161,10 1-63,0-1-32,-9 1 32,9-10-160,0 0-96,0 1-1599,-9-10-641,9 0-1952</inkml:trace>
  <inkml:trace contextRef="#ctx0" brushRef="#br2" timeOffset="6">7253 7990 5504,'-18'-9'2112,"18"-1"-1152,0 1-64,9 9 800,-9 0-448,0 0-160,9-9-256,-9 9-96,10 0-384,-1 9 224,-9 0 63,9 1 33,-9 18 64,10 0-128,-10-1 0,0 10-256,0 1-64,0-11-96,0 10-32,0-18-96,0 9 32,9-10-128,0-8 0,-9 8 96,9-18 96,10 9-224,-1-18 0,-8 9-160,9 0 64,-1-9-192,1 0-32,-1-10 0,1 10 64,-10-1 128,9 1 96,-8 9 64,8-9 96,-8 9-32,-1 9-32,0 0 96,0 1 64,-9 8 128,0-8 224,-9-1 128,9 0-32,-9 10-64,0-10-96,-10 0-32,10 0-160,-10 1 0,-9-10-160,10 0 0,-1 9-192,1-9 0,-1 0-1376,10-9-608,-1 9-2463</inkml:trace>
  <inkml:trace contextRef="#ctx0" brushRef="#br1" timeOffset="7">7745 7971 8448,'-9'-9'3168,"9"9"-1728,0 0-1184,0-9 768,9 9-576,-9 0-160,10-9-256,8 9-32,1 0 0,-1 0 64,1 0 32,-1 0-128,1 0 32,-1 9 0,1-9 64,-10 0 320,10 9 224,-10-9 447,0 0-127,-9 9 0,9 1-160,-9 9-96,0-1-224,0 1-32,-9-1-256,9 1-96,0-1 96,0 10 128,0 0-96,0 0-32,0-1 0,0 1 32,0 0-96,0 0 0,9-10-32,1 10 32,-10-9-64,9 9 64,-9-10 0,9 1 96,-9 8-160,10-17-96,-10 8 160,0-9 96,9 1-192,-9-1 32,0 1 160,-9-10 192,9 9-64,-10-9 64,-8 0-224,8-9-32,-8 9 0,9 0 0,-10 0-64,1 0-64,-1 0-128,10 0 0,-1 0-448,1 0-96,0-10-3040,9 10-1343,0 0-609</inkml:trace>
  <inkml:trace contextRef="#ctx0" brushRef="#br1" timeOffset="8">8348 8268 6784,'-27'-18'2624,"27"27"-1408,0-18-448,0 9 864,0 0-704,9 0-192,0 0-448,10 0-128,-1 0-96,10-10-64,9 10 32,0 10-128,0-10 64,0 0 32,0 0 0,10 0 0,-10 0 64,0-10-32,0 10-32,0-9 32,-9 9 32,0 0-32,-9 0-32,-1 0 32,1 0-32,-10 0 64,0 0 32,0 0-32,1 0-608,-10 0-288,9 9-3296</inkml:trace>
  <inkml:trace contextRef="#ctx0" brushRef="#br1" timeOffset="9">8497 8130 5248,'10'-10'2016,"-10"10"-1088,9 0-96,-9 0 736,0 0-64,0 0 32,0 0-64,0 0-33,-9 0-799,-1 10 64,1-10-32,-1 9-96,-8 0 64,-1 1-224,1-1-96,-1 0-96,1 0 0,8 1-128,-8 8-64,8 1-160,1-10-64,9 1 96,0 8 96,9-9 32,1 1 64,8-1-128,1 0-64,0 0-160,-1 1-64,1-1-192,-1-9-32,-9 9-320,10-9-160,-9 9-1023,-1-9-353,0 0-1504,0 0-832,-9 0 2272</inkml:trace>
  <inkml:trace contextRef="#ctx0" brushRef="#br0" timeOffset="10">9183 7907 7424,'-9'-10'2816,"9"10"-1536,0 0-448,0 0 928,0 0-448,0 0 95,9 0-575,9 0-480,1 0-224,9 0-96,9 0-32,0 0 64,0 0-96,0 0 0,10 0 32,-10 0 64,-9 0-96,0 0 0,-10 0 96,1 0 32,-10 0-256,1 0-64,-1 0-512,0 0-159,-9 0-545,0 0-128,0 0-3040</inkml:trace>
  <inkml:trace contextRef="#ctx0" brushRef="#br0" timeOffset="11">9359 7944 5888,'-9'0'2176,"9"0"-1152,0 0-352,0 0 704,9 9-192,-9 0-64,10-9-128,-10 9-64,9 10-512,0 9 96,-9 0 127,0 0-63,9-1 32,-9 11-32,0-1-64,0 0-64,0 0-32,0-9-32,0 9 0,0 0-64,0 0 32,10-9-192,-10-1-32,9-8 0,-9-1 0,9 1-64,-9-9-64,10-1-128,-10-9 0,9 0-4032,0 0-1663</inkml:trace>
  <inkml:trace contextRef="#ctx0" brushRef="#br1" timeOffset="12">9934 7888 4864,'0'0'1824,"0"0"-960,0 0 32,0 0 800,0 0-224,0 0-64,0 0-192,-9 9 32,9-9-672,-10 0 159,1 0 129,0 0 0,-10 0 128,1 0-416,-1 0-96,0 0-352,1 0-96,-1-9-32,1 9 0,-1 0 0,10 0 0,0 9-96,0-9 64,9 0-32,0 10-64,0-10 96,9 9 64,-9-9 0,9 9-32,-9 0 32,9 10-32,-9-1-96,0 11 64,0-2 32,0 10 64,0 0 32,0 1 96,0-1-96,0 0 0,0 0 96,0-9 32,0-1 32,0 1 0,0 10-64,0-11 32,10-8-128,-1-1-64,-9 1 0,9-10 32,0 0-96,10 0-64,-10-9 128,0 10 32,10-10-96,-9 0 32,8 0-64,1 0 0,-10 0-224,9 9-128,-8-9-1472,-1 0-608,10 0-2879</inkml:trace>
  <inkml:trace contextRef="#ctx0" brushRef="#br2" timeOffset="13">10167 8167 7040,'-10'-10'2624,"10"10"-1408,0-9-288,0 9 896,0 0-576,0-9-224,0 9-129,0-9-31,0 9-448,-9-10 96,9 1 64,-9 0-64,0 9 96,-1 0-256,1 9-128,0-9-128,-10 9 0,10 10-64,-10-10 64,10 19-128,0 0 0,-1-1-32,1 2 0,9-11 0,0 1 0,9-1-96,1 1-32,-1-10-352,9-9-96,1 0 96,-9 0 96,-1-9 96,9 9 64,-8-19 192,-1 10 32,0-10 64,0 1 0,-9 9 64,0-10 96,10 9 128,-10 1 64,0 0-96,0 9 0,9-9-32,-9 9 96,0 18 256,0 1-320,0 0-128,9-1-160,0 1 0,1 8-480,9-8-128,-10-10-2080,9 0-927,1 1-865</inkml:trace>
  <inkml:trace contextRef="#ctx0" brushRef="#br1" timeOffset="14">10398 8352 6272,'0'0'2368,"0"0"-1280,0 19 64,18-19 960,-18 19-288,19-1-97</inkml:trace>
  <inkml:trace contextRef="#ctx0" brushRef="#br1" timeOffset="15">10426 8417 18175,'0'27'928,"0"1"-224,0-9-480,0 9-160,0-10-416,-10-8-96,10-1-2176,10 0-3775</inkml:trace>
  <inkml:trace contextRef="#ctx0" brushRef="#br2" timeOffset="16">10658 7907 8320,'0'-19'3168,"0"19"-1728,0 0-832,0 0 928,0 0-608,0 9-129,0 1-63,9 8 0,-9 1-384,0 18 128,0 0 160,0 9 0,0 1 0,-9-10-256,9 9-160,0 1 0,0-10 0,9-9-32,-9-10 32,0 1-128,9-10 0,1-9 32,-1 0 0,0 0-64,1-19-64,-1 10-128,9-9 0,1-1-160,-1 10 32,1 0 64,0-1 32,-1 10 96,-8-9 96,8 18-64,1-9 0,-10 10 32,0-1 0,10-9 0,-19 9 0,0 0 64,0 10 32,0-10 96,-10 0 96,1 10 64,-9-19 32,-1 19-192,-9-19-128,10 9 96,-1-9 32,-9 0-640,10 0-256,-1-9-1408,10-1-640,-10 1-1887,10 0-1729</inkml:trace>
  <inkml:trace contextRef="#ctx0" brushRef="#br1" timeOffset="17">11057 7898 5888,'-9'-19'2272,"-10"19"-1216,19 0-96,0-9 832,9 9-768,-9-9-224,10 9-320,-1-10-64,10 10-224,-10-9-128,9 9 32,10 0 64,0 0 64,-9 0 96,-1 0 32,1 9 191,-10-9 33,10 10-32,-10-10 64,0 9 32,-9 0 0,10-9-160,-10 10 32,0 8-288,0-9-128,9 10 64,-9-1 32,0 19 64,0-8 64,0 8-96,0 9-64,0 0 64,0-9 0,-9 0-96,9-8-32,0 8 96,0 0 32,0 0-96,0 0-32,0-9 32,0-1 0,0-8 0,0 0 0,0-10-64,0 10 32,0-10 64,-10-9 128,10 9-64,-9-9 32,0 0-224,-10 0-32,10-9 64,-10 9 32,1 0-192,-1-9-64,1 9-1696,-1 0-704,-9 9-3839</inkml:trace>
  <inkml:trace contextRef="#ctx0" brushRef="#br1" timeOffset="18">11549 8129 7808,'-10'0'2880,"10"0"-1536,10 0-992,-1 0 672,0 0-608,10 10-160,8-10-320,1 0-32,10 0-2080,8 0-864,0 0-160,-9 0 0</inkml:trace>
  <inkml:trace contextRef="#ctx0" brushRef="#br1" timeOffset="19">11678 7962 6400,'0'-9'2368,"0"9"-1280,0 0-416,0 0 704,0 0-192,0 9 32,0-9-224,9 9-32,-9 1-545,0 18 33,0 0 64,0-10 160,0 1 64,0 8-192,0-8 0,0 9-256,0-10-96,0 10 32,0-9-192,10-10-32,-10 9-288,0-8-64,0-10-1440,0 9-639,0 0-6145,0-27 4320</inkml:trace>
  <inkml:trace contextRef="#ctx0" brushRef="#br1" timeOffset="20">12169 8389 7808,'-9'-9'2976,"18"9"-1600,1 0-832,-1 0 864,0 0-672,10 0-160,9 0-352,-10 0-160,19 0-32,1 0 32,-1 0 32,0 0-32,0 0-64,0 0-64,1 0 32,-11 0-32,1 0-64,0 9-1408,-19-9-544</inkml:trace>
  <inkml:trace contextRef="#ctx0" brushRef="#br1" timeOffset="21">12253 8120 6144,'-18'0'2368,"18"0"-1280,-9 0 192,9 0 1120,0 0-736,9 0 223,-9-9-703,18-1-640,-8-8-192,-1 9-128,1-10-32,-1 1 32,9-10-64,-8 9 0,-1 0-192,0 1 32,0-1-64,1 10 0,-1-9 128,0 8-96,-9 1-64,10 9 128,-1 0 32,-9 0 0,0 9 32,9 1 128,-9-1 128,-9 9-64,9 10 0,0 0-32,0 9 64,0 0-32,0 0 64,-9 1-128,9-10-64,0 9 0,0-10 32,0-8-32,9 9 64,-9-10-128,9 1 0,1-1-96,-10 1-32,9-10 32,0 1 64,-9-1-32,9-9 64,-9 0-576,0 0-128,0 0-1344,-9 0-544,9 0-1983,-9 0-2017,0 0 2272</inkml:trace>
  <inkml:trace contextRef="#ctx0" brushRef="#br0" timeOffset="22">5816 9066 6400,'-10'0'2368,"1"-19"-1280,9 29-416,0-10 800,0 0-416,9 0-128,1-10-160,-1 10-128,0 0-320,10 0-64,8 0 64,1 0-192,10 0-65,-1 0 33,-10 0 0,20-9-32,-10 0-64,0 9 32,1-10-32,-11 10 0,-8-9 64,9 9-32,-19 0 64,0-9 64,0 9 128,1 0-64,-10 0-64,0-9-64,0 9-96,0 0-128,-10 0 0,10-10-1407,0 10-673,-9 10-2176</inkml:trace>
  <inkml:trace contextRef="#ctx0" brushRef="#br0" timeOffset="23">6066 9075 5120,'-9'0'1920,"9"0"-1024,0-9-128,0 9 768,9 0-480,-9 0-128,9 0-128,-9 0 32,9 0-448,1 0 192,-10 0 160,0 9 32,9-9 95,-9 10-127,0-1 0,0 10-32,0-1 32,0 1-224,0 18-32,0-9-224,0 9 0,0 0-96,0 0 0,9 0-32,-9-9 0,0 0 0,0 0 0,9-10-64,-9 1-64,0 0 32,0-10 32,10 0-96,-10-9-64,9 0-1216,0-9-544,1 9-2751,8-19-2369,-9 1 2464</inkml:trace>
  <inkml:trace contextRef="#ctx0" brushRef="#br1" timeOffset="24">6697 8973 3840,'10'-9'1472,"-10"9"-768,9 0 96,-9 0 640,9 0-288,-9 0-32,9 0 0,1 0 64,-10 0-640,9 0 416,-9 0 128,-9 0 127,9 0 65,-10 0-160,1 9-32,0-9-352,-10 0-96,1 0-128,-10 0 0,0 10-192,9-10-128,-8 0-96,-1 0 0,9 0-64,0 0-32,1 0-64,9 0 32,-1 0-32,10 9 0,-9-9 64,9 9 64,0-9-32,0 9-32,0 1-64,0-1-32,9 0-32,-9 0 96,0-9 0,10 19 96,-10-1-96,0 1 0,9 0 32,-9 18 64,0 0-32,-9 9-32,9 0 96,0-9 0,-10 1-32,10-1-64,0-9 96,0-1 0,0 1-128,10-9-32,-1-1 96,-9-8 32,18 8 0,-8-18 32,9 9-128,-1-9-64,10 0 64,-10 0 64,1 0-64,-1 0-64,1-9-1440,-9 9-640,8 0-2559,-9 0-2305,-9 0 2496</inkml:trace>
  <inkml:trace contextRef="#ctx0" brushRef="#br2" timeOffset="25">6826 9122 5632,'0'-18'2176,"0"18"-1152,0-10-64,0 1 832,10 9-416,-10 0-128,0 0-192,0-10-32,9 10-545,-9 0 65,0 0 96,0 10 64,0-1 64,9 1-64,-9 8-64,0 10-64,0 9-32,9-9-384,-9 9-64,0-9-32,10 9 32,-10-19-32,0 10 32,0-9-64,9-1 64,0-9-64,-9 1-32,10-10 32,-1 0-32,0-10-96,1 1 64,8 0-320,1 0-96,-10-10-64,10 10 64,-10-1 96,0 1 160,10 9 96,-10-9 64,0 9 32,1 0 0,-1 0-96,0 0 0,0 9 128,-9 0 96,0 1 160,0-1 64,0 0 32,0 1 64,-9 8 128,0-9-192,-10 1 32,-8-1-256,8 0-32,0 0-64,1-9 32,-1 10-640,10-10-256,0-10-2400,-1 1-1055,10 0-897</inkml:trace>
  <inkml:trace contextRef="#ctx0" brushRef="#br1" timeOffset="26">7216 9372 8064,'0'0'2976,"0"9"-1600,10 1-544,-1-1 928,-9-9-512,9 18-65,-9-8-415,10 8-96,-10 1-384,0 0-32,0-1-32,-10 1-96,10 0-96,-9-10-704,9 0-352,0-9-2879,9 0-2593,-9 0 2016</inkml:trace>
  <inkml:trace contextRef="#ctx0" brushRef="#br2" timeOffset="27">7689 9233 8704,'0'-19'3328,"0"19"-1792,0-9-1024,0 9 928,0-9-193,0 9-31,0-10-320,0 10-96,0-9-448,-9 0 128,0 9 160,0-9-64,-1 9-32,1 0-288,-19 9-96,9 0-96,1 10-64,-1 9 32,1 0-32,9-10 0,-10 10 0,19-10-160,-9 10 32,9-9-288,9 0-128,0-10-224,10-9 0,-10 0 0,10-9-32,-1 9 32,-9-10 96,10 1 288,-10 0 193,1-10 159,-1 10 95,0-10 257,1 1 96,-1 8-64,-9 1 32,9 0-32,-9 0 96,9 18 480,-9 0-320,0 0-64,0 1-256,10-1-128,-10 9-64,0 1-96,9 0-64,0-1 32,0-8-832,10-1-352,0 0-1855,-1-9-769,10-9-512</inkml:trace>
  <inkml:trace contextRef="#ctx0" brushRef="#br1" timeOffset="28">7838 8955 9728,'-9'-10'3584,"0"10"-1920,9 0-1440,0 0 736,9 0-449,0 0-127,0 0-320,1 10-96,9-10 0,-1 0 64,10 0 64,-10 9-32,10-9-64,-10 0 32,1 0 32,0 0 32,-10 0 96,10 0 96,-10 0 64,0 0-96,0 0-96,-9 0 64,10 0 64,-1 9-64,-9-9 32,0 19-160,0-10 0,9 10 96,-9-10 32,0 19-32,0-1-32,0 1 32,-9 9 32,9 0-32,0 10-32,0-1-96,0-18-64,9 9 32,1-9 32,-10 0-32,9 0-32,-9-10 96,9 1 0,-9-1 96,0-8 96,0 8 160,0-9 32,0-9-192,-9 10-32,-10-10 0,10 0 0,-10 0-224,1 0 0,-1 0-384,1 0-160,-1 0-1600,0 9-672,1-9-3071</inkml:trace>
  <inkml:trace contextRef="#ctx0" brushRef="#br1" timeOffset="29">8497 9187 7040,'-29'-10'2624,"20"10"-1408,0-9-352,9 9 928,0 0-448,0 0-32,9 0-705,0 0-287,10 0-192,9 0-32,9 0 0,0 0-32,0 0 32,10 0-128,-1 0-64,-9 0 64,10 0 0,-11 0 32,2 9 0,-10-9 0,-1 0 64,1 0 32,-19 10 32,10-10 0,-10 0 0,1 0-64,-1 0 32,0 0-128,-9-10 0,9 10-2079,-9 0-897,10 0-1376</inkml:trace>
  <inkml:trace contextRef="#ctx0" brushRef="#br1" timeOffset="30">8664 9010 5888,'0'0'2176,"0"0"-1152,0 9-128,0-9 864,0 9-192,-9 1-32,9-10-320,-10 9-97,-8 0-639,-1 1 128,0-1 128,1 0-320,-1 0-128,1 10-128,-10-10-32,9 10-64,10-10 32,-1 0-128,1 1-64,9 8 64,0-9 0,9 10 32,10 0 0,-9-10 0,8 10 0,10-10-160,-9 0 32,-1 0-288,1 1-64,-10-1-672,0 0-287,1-9-1345,-1 9-576,-9-9-256</inkml:trace>
  <inkml:trace contextRef="#ctx0" brushRef="#br0" timeOffset="31">9303 9029 7040,'-19'0'2624,"10"0"-1408,9-19-224,0 19 1024,0-9-704,0 9-256,9 0-417,1 0-159,-1-9-288,19 9 0,0 0 32,0 0-192,-1 0-64,20 0 0,-10 0 64,-9 0 0,9 0 64,-9 0-224,-10 0 32,1 0 96,-10 0 64,10 0-96,-19 0 32,9-10-1056,-9 10-415,0 0-1249,0 0-448,0 0-288</inkml:trace>
  <inkml:trace contextRef="#ctx0" brushRef="#br0" timeOffset="32">9479 9019 7424,'0'9'2816,"0"-9"-1536,0 10-640,0-1 768,0-9-224,10 9-64,-10 10 95,9-1 1,-9 1-640,9 9 96,1 9 64,-10 0-96,0 0-64,9-9-256,-9 9-128,0 0-32,9-9 32,-9 0-96,0-9 0,0-1-96,9 1-32,-9-10-1536,0-9-608,10 9-3551</inkml:trace>
  <inkml:trace contextRef="#ctx0" brushRef="#br1" timeOffset="33">10009 8936 4480,'18'-9'1760,"-18"9"-960,9 9-32,1-9 768,-10 0-64,9 0 0,-9 0-192,0 0-64,0 0-672,0 0 320,0 0 159,0 0-31,-9 0 64,9 9-320,-10-9-64,-8 0-192,-1 10-32,1-10-128,9 0 32,-10 9-256,0-9-64,1 0-96,8 0 0,1 9 64,0-9 0,9 0-96,-9 0 0,9 10 64,0-10 64,0 9-64,0-9-64,0 9 64,9 10 64,-9-10 128,0 9 64,0-8-192,0 17-64,0-8 64,0 18 32,-9 0 128,9 0 32,0 10-96,0-10-96,-10-10 64,10 2 64,0-2-64,10-8-64,-10 9-96,9-10 32,0 1 32,-9-1 0,9-8-96,1-1 64,8 0 160,-9-9 64,10 9-160,-9-9-64,8-9-288,1 9-64,-1-9-704,-9 9-256,10 0-1280,-10-9-543,10 9-1665</inkml:trace>
  <inkml:trace contextRef="#ctx0" brushRef="#br2" timeOffset="34">10157 9028 7424,'-10'-9'2816,"10"0"-1536,0 0-448,0 9 1280,10 9-832,-10-9-289,9 9-191,0 0-480,0 10 320,1-10 192,-10 10-96,0 9-32,9 0-256,-18-1-32,9 10-256,9 1-32,-9-1 0,0-10 0,10 1-64,-10-9-64,0-1 96,9 1 0,0-19-32,10 0-128,-10 0 32,9 0-128,1-9 32,-10-1-288,10 1-128,9 0 64,-10-1 32,-9 1 288,10 0 64,-10 9 96,10-9 0,-10 9 0,1 9 0,-10-9 0,9 9 64,-9 0 96,0 1 128,-9-1 64,9 0 32,-10 1 0,1-1-64,-10-9-32,10 18-160,-10-18-32,1 10 32,-1-10 0,10 0-160,-10 0-32,10 0-1248,0 0-544,0-10-2047,9 10-865,0-9 544</inkml:trace>
  <inkml:trace contextRef="#ctx0" brushRef="#br1" timeOffset="35">10611 9363 8320,'0'9'3072,"0"-9"-1664,19 19-736,-19-10 896,9 0-640,1 1-97,-1 8-159,0-9-32,-9 20-352,-9-11-96,9 1-64,-9-1 0,-1 1 0,1-10-768,0 0-384,18-9-7135,0 0 3071</inkml:trace>
  <inkml:trace contextRef="#ctx0" brushRef="#br2" timeOffset="36">11057 9233 6912,'-10'0'2624,"20"-9"-1408,-10-1-288,0 10 960,0 0-544,0-9-192,0 9-193,-10-9-63,10-1-480,-9 1 32,0 0 0,0 0-32,-1-1 64,-8 10-64,9 0 0,-10 0-160,10 0-96,-10 10-64,0-1 0,1 19-128,9 0 0,-10 0-128,10-1 32,9-8 64,0 0 96,0-1-64,9-9-64,10 1-224,-10-10-64,9 0-192,1-10-64,-9 10-160,8-9-32,-9-9 352,10-1 288,-1 0 128,-8 10 64,-1-9-96,-9-1 64,9 19 160,-9-9 160,0-1 32,9 10 128,-9 0 64,-9 10-32,9-1-32,0 10-32,0-10-96,0 9-32,9 1-160,-9-10-96,10 10-160,-1-10 0,1 10-864,-1-10-352,9 0-2143,-8-9-897,-1 10 480</inkml:trace>
  <inkml:trace contextRef="#ctx0" brushRef="#br1" timeOffset="37">11168 8945 7808,'0'-18'2976,"19"18"-1600,-1-9-1056,1 9 736,-10 0-288,9 0 0,1-10-288,-1 10-64,1 0-224,9 10 0,-10-10 31,10 0 33,-9 0 0,-10 0 0,10 0 64,-1 0 32,-9 0 96,1 0 128,-10 9 96,0-9-160,9 0 32,-9 9-128,0-9 0,0 9-224,9 1-64,-9-1 0,0 0 0,0 10 0,9-1 0,-9-8 64,0 17 32,0 1-32,0 0 32,0 9-192,0 0-32,0 0 0,0 1 64,0-2-32,0 1-32,0-8 32,0 8-32,0-10 64,0 1 32,0-9 32,0-1 64,0 1-160,0-1-32,0-8 64,0-10 32,0 9 160,0-9 96,-9 0-128,9 0-64,-18 0 0,8 0-32,-8 0-64,0 0-64,-1 0-192,0 0-128,1 9-864,8-9-448,-8 0-4351</inkml:trace>
  <inkml:trace contextRef="#ctx0" brushRef="#br1" timeOffset="38">11845 9159 7424,'-18'-9'2816,"18"-1"-1536,0 10-1504,9 0 2400,0 0-864,10 0-640,-1 10-480,1-10-192,18 0-32,0 0 32,0 9-1984,1-9-800,8 0-960</inkml:trace>
  <inkml:trace contextRef="#ctx0" brushRef="#br1" timeOffset="39">11919 9075 6144,'-9'-9'2272,"9"9"-1216,0 0-320,0 0 768,0 0-64,0 9 0,0-9-224,9 10-97,-9-1-639,9 10 64,-9-10 96,10 10-160,-1 8 64,-9-8-192,9 9-32,-9-9-288,0 8-64,10-17-96,-10 8 96,0-9-1280,-10 1-448,10-1-1951,0-9-833,-9 0 896</inkml:trace>
  <inkml:trace contextRef="#ctx0" brushRef="#br1" timeOffset="40">12402 9307 8704,'-19'0'3328,"19"0"-1792,9 0-1792,-9 0 2880,19 0-1249,-10 0-447,10 0-352,9 10-416,-10-10-32,19 0 0,-9 0-160,9 0-32,9 9-192,-17-9 0,17 0-1088,-9 0-383,-9 0-2081,9 0-1824,-18 0 2048</inkml:trace>
  <inkml:trace contextRef="#ctx0" brushRef="#br1" timeOffset="41">12392 9075 9984,'-9'-9'3680,"9"-10"-1984,9 19-1984,1-18 1887,-1 9-895,9-1-320,1-8-256,-1 9-96,10-10 32,-9 10 96,-10-1-224,10 1 0,-10 0 0,0 0 96,1 9 192,-10 0 128,9 9 64,-9-9 96,0 9-32,0 0 32,0 1-64,0 18-32,0-10-96,0 1 32,0 8-128,0 1-64,9 0 0,-9 9-32,0-9 0,9 0 0,-9 9 0,10-18 64,-1 9-32,-9-19 64,9 9-128,0-8-64,-9-1-96,10 0-32,-1 0 64,-9 1 64,9-10-288,-9 0-128,0 0-1440,0 0-640,0-10-2239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18:36.516"/>
    </inkml:context>
    <inkml:brush xml:id="br0">
      <inkml:brushProperty name="width" value="0.07938" units="cm"/>
      <inkml:brushProperty name="height" value="0.07938" units="cm"/>
      <inkml:brushProperty name="color" value="#654B3E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  <inkml:brush xml:id="br3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10234 1963 3200,'0'-84'1216,"0"72"-640,12-12-32,-12 12 512,0-12 224,12 12 160,0-12-224,12 0 0,0 0-704,12-12-96,0 24-32,13-13-96,-13 13 0,12 0 32,-11 0 32,11 12-96,-24 12 0,12 0 320,-12 12-96,-12 1-32,0 11-97,-12-12 1,-12 0-64,0 12 64,0 12-128,-12-12-64,-12 0-64,0 0 0,-13-11-64,13 11 64,0-12 0,0-12 32,-1 12-160,13-12-32,12-12-64,0 12 0,12 0 0,0-12 96,0 12-64,12-12-32,12 12 0,1 0 96,11 0 0,0 12 96,0-12-96,0 12 0,1 0 32,11 0 64,-12 0-32,0 1 64,0-1 0,0 0 32,0 12 64,-12-12 32,0 0 256,-12-12 64,0 0-64,12 0 32,-24 0-224,12-12-96,0 0-96,-12 0-96,0 0-64,0 0 32,0 12-672,0-12-320,0 0-2047,0 0-865,0 12-512</inkml:trace>
  <inkml:trace contextRef="#ctx0" brushRef="#br0" timeOffset="1">10270 1771 6528,'0'-12'2464,"-12"12"-1344,12 0-832,0 0 608,0 0-320,0 0-96,0 12 96,12 0 64,-12 0-320,0 12 96,12 25 96,0-13 96,-12 12 96,12 12-321,0 0-127,0 12-160,0-12-96,0 12 96,0-11 64,-12-13-64,12 0-64,-12-24 0,0 13 32,0-25-608,0 0-191,-12 0-1249,12-12-544,-12-12-192,0-12-1120,12-13 960</inkml:trace>
  <inkml:trace contextRef="#ctx0" brushRef="#br1" timeOffset="2">11606 2517 6656,'12'12'2528,"-12"0"-1344,0 12-960,0-24 576,0 24-128,0 0-32,0 1-256,0-1-96,-24 12-160,12-12-96,0 12 0,-12-12-320,12 0-64,-12-12-2080,12 0-2112,0 0 1152</inkml:trace>
  <inkml:trace contextRef="#ctx0" brushRef="#br2" timeOffset="3">12124 2240 4992,'0'-12'1824,"-12"12"-960,12-12-224,12 12 672,-12 0-64,0 0 32,12-12-64,0 0 0,12 12-640,0 0-192,12-12-128,0 12-224,0 0-64,13 12 0,-13-12 0,0 12-960,-12 0-448,25-12-2592,-25 0-1120,0-12 2656</inkml:trace>
  <inkml:trace contextRef="#ctx0" brushRef="#br2" timeOffset="4">12148 2625 4992,'0'0'1824,"0"12"-960,0-12-224,0 0 672,0 0 64,0 0 64,12-12-192,-12-12 32,0 12-704,12-36 160,-12 12 31,0-13 33,12-11 64,-12-12-352,12 12-128,-12-24-160,12 11-64,0 13-32,-12-12 64,12 24-32,0-12 0,0 24-32,0-1 0,-12 13 0,24 12 0,-24 0 0,12 12 0,0 0-64,0 0-64,0 24 160,0 0 32,0 0-64,12 13-96,-12 11 64,12-12 0,-12 12 32,0 0 0,13 0-64,-13 0-64,12 13 32,-12-13 32,12-12-96,-12 12 0,0-12 96,12 0 32,-12-12 32,0 0 0,-12 1-64,13-13-64,-1 0 32,-12 0-32,12-12-96,-12 0 64,0 0-736,0 0-320,0 0-1120,-12 0-447,12-12-1633,0 24-1536,-25-12 2240</inkml:trace>
  <inkml:trace contextRef="#ctx0" brushRef="#br1" timeOffset="5">13039 2385 4096,'12'0'1568,"0"0"-832,12 0 416,-12 12 864,1 0-704,-13 0-256,12 0-352,0 12-160,-12 1-288,12-13-160,-12 12 0,-12 0-64,12 0 64,-24 12-832,11-12-384,1 12-1760,-12 0-1472,12-12 1632</inkml:trace>
  <inkml:trace contextRef="#ctx0" brushRef="#br3" timeOffset="6">14025 2024 4480,'0'0'1664,"0"0"-896,0 0-416,0 0 576,12-12-64,-12 12 128,0 0-64,0-12 0,0 0-512,0-1 160,0 1 160,0-12-96,0 12 0,-12 0-64,12 0 0,-12 12-1,0-12-63,0 0 0,-12 12 96,12 0-224,-24 0 32,12 0-192,-12 0-64,0 12 0,12 12-32,-24 0-160,23-12 32,-11 12 0,12 1 0,0-13-96,0 12 0,12 0-32,12-12 96,-12 12 0,24 0 32,0-12-96,12 0 64,0-12 32,0 12 64,0 0-32,13-12-32,-1 0-64,-12 12-32,12-12 128,-12 12 32,12-12 0,-12 12-64,0-12-64,0 12 32,-12 0 32,0 0 64,0 0-32,0 0 64,-12 0 128,-12 12 192,12-11-32,-12 11 32,0 0-160,0 0-96,0 0 64,-12 0 0,0-12-96,12 12-32,-12-12-96,0 0-32,0-12 32,0 12 0,0-12-992,-12 0-384,11 0-1919,13 0-737</inkml:trace>
  <inkml:trace contextRef="#ctx0" brushRef="#br1" timeOffset="7">14351 1397 4480,'-12'-24'1664,"0"24"-896,12 24 160,0-24 928,0 0-480,12 12-384,-12 12-576,12-12 0,13 24 96,-1-12-128,0 25 32,12-13-64,0 24 32,0-12 64,0 24 64,0 1-96,0-13-1,-12 12-31,0 0 0,0-12 64,-12 1 64,-12 11-32,0-12 32,-24 0-64,12-12-32,-12 0-32,0 1 0,0-1-288,0-12-32,0 0-64,12-12 64,-12 0-96,12-12-64,0 12-512,12-24-224,0 12-1984,0 0-799,0-24-1025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18:36.524"/>
    </inkml:context>
    <inkml:brush xml:id="br0">
      <inkml:brushProperty name="width" value="0.07938" units="cm"/>
      <inkml:brushProperty name="height" value="0.07938" units="cm"/>
      <inkml:brushProperty name="color" value="#654B3E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18544 1728 4992,'-9'-8'1824,"-1"0"-960,10 8 32,0 0 800,0 0-576,0 0-224,0 0-544,0 0-160,0 8-128,0 0 512,0 9 256,10 9-64,-10 7-64,9 9-320,-9 0-97,0 9-95,0-1 32,10 9-128,-1-8 0,-9-1-32,0-8-64,0 0 32,0-8 32,0-9-32,0-8 64,0 0-1279,0-17-449,0 0-2240,0-8-1504,0-9 2240</inkml:trace>
  <inkml:trace contextRef="#ctx0" brushRef="#br0" timeOffset="1">18383 1821 5632,'0'-42'2112,"10"42"-1152,-1-17-768,10 17 544,0-8-320,0-1-64,10-8-192,9 9-128,0 0 0,9-9-32,-9 17 0,0-9-96,0 9 0,0 0 128,-9 9 32,-1-9 128,-9 8 32,0 9 96,-9-9 128,-10 18 224,-10-9 160,1 8-192,-1-8 32,-9-1-192,0 10 32,0-9-224,0 8-32,-9 8-128,-1-8-32,1 1-96,9-1-32,-10-8 32,20 8 64,-10-8-96,9-8 0,10 7-32,-9 1-64,18-8 96,1 7 0,-1 9 32,10-16 0,10 8-96,-1-9 64,1 9 32,9-8 0,9-1-96,-9 0 64,0 1 96,0 7 96,-9-16-64,-1 9-64,1-1 128,-10 1 127,0-1 129,0-8 128,-10 9 128,1-9-352,-10 0-96,9 8-448,-9-8-96,0 0-2303,10-8-993,-10 8-608</inkml:trace>
  <inkml:trace contextRef="#ctx0" brushRef="#br1" timeOffset="2">19180 1896 7040,'-9'0'2720,"18"0"-1472,1-8-1024,-10 8 640,19 0-320,0-9-64,0 9-128,19-8-64,-19-1-160,19 9-224,-10 0-32,1 0 128,-1 0 64,1 0-800,-10 0-352,9 0-1024,-19 0-416,11 0-160</inkml:trace>
  <inkml:trace contextRef="#ctx0" brushRef="#br1" timeOffset="3">19237 2123 4992,'10'-8'1920,"9"8"-1024,0 0-544,0 0 480,-10-9-320,10 9-64,0 0-256,0-8-64,10 8-64,-1 0-64,1 0 96,-10 0-128,9 0 0,-9 0-1088,0 0-480</inkml:trace>
  <inkml:trace contextRef="#ctx0" brushRef="#br1" timeOffset="4">19266 2014 6656,'-29'0'2464,"29"0"-1344,0 0-832,0 0 896,19-8-480,0 8-352,0 0-160,0-9-128,0 9-64,10 0 96,-1-8-128,1 8 0,-10 0-544,9-8-256,1-1-1600,-11 9-1664,2-8 1152</inkml:trace>
  <inkml:trace contextRef="#ctx0" brushRef="#br1" timeOffset="5">20054 1577 4608,'0'0'1760,"0"0"-960,-9 0-320,9 0 640,0 0-256,-10 0-96,10 0-96,-9-9 32,-1 9-384,0 0 32,1 0 64,-1 9-32,1-9 96,-10 0-256,19 8-128,-10 9-64,1-9 32,9 9-96,0-8 0,0-1-32,9 0-64,1 1 96,9-1 0,-10 1 32,1-1 0,9 0 0,-9 9 0,9-8 0,-10-1 0,10 1 0,-19-1 64,10 9-32,-10-9-32,-10 9 96,10 0 0,0-9-128,-9 9-32,-1-9 32,10 9 64,-9-8 0,9-1-32,-10 9-64,10-9 32,10 1-32,-10-1 0,9 0 64,1-8 0,-1 9 0,10-1 64,-9-8-192,-1 9-32,-9-1 128,9 1 64,-9-1-64,0 9 32,-9-9 0,0 1 0,-1 7 64,1 1 96,-1 0-64,-9 0 0,10 17-96,-10-9-32,9 0-32,0 9 0,10-18 0,0 10 0,10-10 64,0 10 64,-1-9-32,20-1-32,-10-7 96,9-1 0,-9 9 96,10-17 32,-10 8-192,0-8 0,-10 9-2016,1-1-800,-10-8-672</inkml:trace>
  <inkml:trace contextRef="#ctx0" brushRef="#br0" timeOffset="6">20386 1930 6272,'-9'0'2368,"9"0"-1280,0 0-704,0 0 672,0 0-480,0 0-64,0 0 160,9 8 192,-9 0-448,10 9 0,0 0 0,-1 8-96,1 1 0,-10-10-128,9 10-32,1-9 96,-10 0 159,9-1-31,-9 1 384,0-9 192,0-8-288,0-8-192,-9 0-96,9-9-384,0 0-128,9-8 64,-9-1 64,0 1-32,19 0-64,-10 0-32,1 8 96,9 0 0,0 0 32,-9 0-96,9 9 64,0 0-32,-10-1 0,10 9-224,0-8-64,0 8-512,-9-9-256,9 9-543,-1 0-161,1 0-1344,-9 9-1568,-10-1 1504</inkml:trace>
  <inkml:trace contextRef="#ctx0" brushRef="#br0" timeOffset="7">20814 2132 3968,'-10'0'1568,"10"0"-832,-9 0 128,9 0 672,0 0-96,-10 0-64,10 0-64,-9 0 32,9 8 160,-10 9-800,10-8-257,-10-1-159,1 9-160,9-9-32,-10 9-32,10 0 32,10 0-64,-10-9 64,9 0-128,1 1 0,0-1 32,9 1 0,0-18-448,-10 9-96,0-8 1,10-1-1,-19 1 224,10-9 192,-1 9 96,-9-17 96,-9 8 32,9 9 32,-10-9 192,1 8 192,-1 1-65,1-1 1,0 1-352,-10 8-96,9 8-192,1 9 32,-1 0-191,10-8-33,0-1-1600,0 0-768,19 1-1056</inkml:trace>
  <inkml:trace contextRef="#ctx0" brushRef="#br1" timeOffset="8">21194 2216 4992,'0'0'1824,"9"0"-960,-9 0-320,0 0 704,10 8-352,-10-8-128,0 9-224,-10 8-32,10-9-288,-9 9-64,9 8-32,-10-8-352,10 0-96,-19 0-2464,19 0-1696,-19 0 1632</inkml:trace>
  <inkml:trace contextRef="#ctx0" brushRef="#br0" timeOffset="9">21412 1938 5888,'-10'0'2272,"10"0"-1216,0 0-448,0 0 672,0 0-288,0 0-96,0 9-96,10-1 32,-10 1-448,9-1 0,1 9 32,-1 0-32,-9-1 31,10 1-95,-1 0-32,-9 0-96,10 0-32,-10-9-32,9 1 0,-9-1 192,0 0 192,0-8-64,0-8 0,0 8-256,0-8-128,0-9-32,0 8 32,0-16-96,10 8-64,-10-8 128,0 0 96,9 0-192,1 8 0,-1-9-64,1 10 64,-1-1-32,1 0 32,9 0 64,-10 0 0,10 9-96,0 8 64,0 0-384,-9-9-224,9 9-640,0 0-319,-10 0-993,10 0-352</inkml:trace>
  <inkml:trace contextRef="#ctx0" brushRef="#br0" timeOffset="10">21753 2081 7296,'0'0'2816,"0"0"-1536,10-8-736,0 8 800,-10 0-288,0 0-64,9 8-288,-9-8-33,0 8-383,10 1 96,-10-1 64,0 9-32,0 0 0,0 8-320,0 1-32,0-10 0,9 1 32,-9 0-32,0 0-64,9 0 32,-9 0-32,10-9-1280,-1-8-4511</inkml:trace>
  <inkml:trace contextRef="#ctx0" brushRef="#br1" timeOffset="11">22057 2291 6784,'0'0'2624,"0"0"-1408,0 0-448,0 0 928,10 0-512,-10 0-128,9 0-480,1 0-192,-1 0-225,-9 9 33,10 7 224,-10-7 64,-10 8-256,1-1-96,-1 1-96,1 9 32,-1-18-448,1 9-160,-1-9-1983,10-8-3137</inkml:trace>
  <inkml:trace contextRef="#ctx0" brushRef="#br1" timeOffset="12">22399 2266 8960,'-38'0'3424,"38"0"-1856,0 0-1280,0 0 864,0 0-864,0 0-192,0 0-864,19 17-320,0-17-2784,0 0-1184,1 0 2304,-1 17 1216</inkml:trace>
  <inkml:trace contextRef="#ctx0" brushRef="#br1" timeOffset="13">22579 2258 8320,'0'0'3072,"0"0"-1664,0 0-1568,0 0-96,19 0-512,0 0-1984,0 0-928,0 17 1248,0-17 704</inkml:trace>
  <inkml:trace contextRef="#ctx0" brushRef="#br1" timeOffset="14">22826 2241 6784,'-19'0'2624,"19"0"-1408,0 0-512,0 0 896,0 0-768,0 0-256,19 0-480,-19 0-64,19 0-2784,0 0-1184,0 0 704,0 0 480</inkml:trace>
  <inkml:trace contextRef="#ctx0" brushRef="#br1" timeOffset="15">23111 2216 5120,'0'8'2016,"0"-8"-1088,10 9 32,-10-9 832,9 8-704,-9 0-192,10 1-480,-10-1-192,0 9-128,0 9-96,-10-10 96,1 10-64,-1-1 64,-9 0-576,9-8-192,1 0-2592,-1 0-1440,10-17 1952</inkml:trace>
  <inkml:trace contextRef="#ctx0" brushRef="#br0" timeOffset="16">23358 1946 8704,'-9'-8'3328,"9"8"-1792,0 0-1504,0 0 672,0 0-160,9 8-32,-9 1 160,10-1 95,-10 9-383,9-8 0,1 7-32,-1 10-128,1-1-64,0-8-64,-1 16 0,1-16 0,-1 8 32,0-16 128,-9 8 160,10-17 128,-10 0 128,0-17-224,9 0-96,-9 0-128,0 0-64,-9-8-192,9 8-32,0-8-64,0 0 96,9 0-64,-9 8 32,10-9 0,-1 10 0,1-1-96,9 8 32,0 1-96,9 0 0,-9 8-512,0-9-160,-9 9-1024,9 9-447,0-9-1377,-10 16-1408,1-7 1824</inkml:trace>
  <inkml:trace contextRef="#ctx0" brushRef="#br0" timeOffset="17">23653 2266 5376,'0'0'2016,"9"0"-1088,-9 0-320,10 0 736,-10 9-192,9-9-32,0 8-192,1 1-32,-1-1-512,-9 0 0,10 9 32,-1 0-96,-9-9 64,10 9-161,-10-9-63,0 1 128,9-9 128,-9 0-32,0 0 96,10-9-256,-10 1-128,9-9-64,1 0-32,-10 9 0,10-9 64,-1 9-96,-9 0-64,9-1-32,10 9 96,-9 0-64,-10 0 32,9 9 64,1-1 0,-10 9 64,9-9 32,-9 9 32,10 0 64,-10-9 32,0 0 32,9 9-128,-9-17-32,0 9-96,10-9-32,-10-9 96,9 9 96,1-8-128,-1-9-32,1 9-64,-1-9-64,1 8 0,-1 1 96,1 0-64,-1 8-32,1-9 160,-1 9 32,1 0-96,-10 17 96,9-9 96,1 1 0,-10 8 0,9-9-32,1 0 64,-10 9-160,9-8-96,-9-9-1600,10 8-703,-10 0-2273</inkml:trace>
  <inkml:trace contextRef="#ctx0" brushRef="#br0" timeOffset="18">24194 2350 7808,'0'-17'2880,"9"9"-1536,10 0-800,-9 8 864,-1 0-512,10 0-192,-10-9-512,11 9-96,-11 0-96,1 0-576,9 0-160,-10 9-1760,1-1-2464</inkml:trace>
  <inkml:trace contextRef="#ctx0" brushRef="#br1" timeOffset="19">24412 1543 4224,'-9'-8'1568,"18"8"-832,-9-9-96,0 9 608,10 0-480,-1 0-160,1 0-192,-1-8 32,10 8-224,0 0 0,0 0 0,0 0-32,0 0-32,0 8-192,-10 1 32,1-1 192,-10 1 128,0-1 256,-10 9 192,1 0-128,9-1 0,-19 1-224,10 0 0,-1 8-192,0-8-64,1 17 0,-1 0-32,10-9-160,0 0 32,0-8 0,10 0 64,9 0-32,0-9-32,0 9 32,0-9 31,0-8-31,9 9-32,-9-9-127,1 8-1,-2-8 64,-8 8 32,-1-8 32,-9 0 0,10 9 0,-10-1 64,-10-8-32,10 9-32,-9-9 96,-1 8 0,1-8 223,0 8 129,-1 1-224,0-1-128,10 9 0,10-17 64,0 17 64,-10-17-192,9 17-64,0-9 0,10 9 0,-9-9 32,-1 9 0,10 0 0,-9 8 0,-1 1-96,10-10 64,0 1 32,-9 0 64,-1 0 96,-9 0 128,10 0 0,-20-1 64,10 10-192,-9-9-32,-1-1-64,1 1-64,-1-8-3007,10 7-1313</inkml:trace>
  <inkml:trace contextRef="#ctx0" brushRef="#br0" timeOffset="20">24488 2266 6784,'-10'0'2624,"10"0"-1408,0 9-512,10-9 896,-10 8-192,0 1-32,0-1-289,0 1-127,10 7-512,-10-7-128,9 8-96,-9-9-192,0 9 0,0-9-32,10 9 64,-10-8-384,0-1-96,9 0-1855,-9 1-801,0-9-1248</inkml:trace>
  <inkml:trace contextRef="#ctx0" brushRef="#br2" timeOffset="21">18535 3763 4736,'0'0'1824,"0"0"-960,9 0-1024,-9 0 3264,0-9-832,0 1-352,10 0-384,-10-10-929,0 2 65,9-9 64,-9-9 96,0 0 64,10 1-288,-1-18-128,1 1-256,9-1-96,-10 1-128,10 8-96,-9 0 128,0-1 32,-1 18 0,0 0-64,1 0-128,9 8-64,-10 8 96,1 1 96,-1 0-32,1 16-64,-1-8 128,1 17 32,9 0-96,0 17 32,0-9 0,0 8 0,0-7 0,0 7 0,0 1 64,10-1 32,-20-7-128,19 7 32,-9 1-64,0 0 0,1-1 64,-11-7 64,1-10-32,9 1 64,-19 0-64,9 0-32,0 0-128,-9-17 0,0 8-928,-9-8-352,0 0-2303,-1-8-961,-9-1 672</inkml:trace>
  <inkml:trace contextRef="#ctx0" brushRef="#br2" timeOffset="22">18573 3460 7040,'0'0'2624,"9"0"-1408,10-9-1344,0 9 480,0-8-128,0-1 32,10 1-224,9-1 0,9 1-32,1 8-96,-10 8 64,0-8-2432,19 0-1824,-20 0 1536</inkml:trace>
  <inkml:trace contextRef="#ctx0" brushRef="#br1" timeOffset="23">19409 3376 5504,'0'0'2112,"9"0"-1152,1 0-832,-1 0 480,1 0-352,9-9-64,0 9-128,0 0 32,10 0-64,-1-8-576,-9 8-192,19 0-1824</inkml:trace>
  <inkml:trace contextRef="#ctx0" brushRef="#br1" timeOffset="24">19399 3309 3968,'0'0'1568,"0"0"-832,10 0 128,-10 0 736,9 0-480,1-9-224,-1 9-480,10-8-128,0 8-160,0-17-160,0 9 0,10 8 32,-10-9 64,0 9-896,0 9-352,0-9-1760</inkml:trace>
  <inkml:trace contextRef="#ctx0" brushRef="#br1" timeOffset="25">19494 3485 4608,'0'0'1760,"0"0"-960,0 0-320,0 0 640,10 0-256,-10 0-32,9 0-288,10-8-64,0 8-288,0 0-192,0-9-32,9 9-384,1-8-160,-1 8-2496</inkml:trace>
  <inkml:trace contextRef="#ctx0" brushRef="#br1" timeOffset="26">20235 2997 4480,'0'0'1664,"-10"-8"-896,10 8-256,-9 0 512,9 0 0,-10 0 32,1 0-160,9 0-96,-19 0-416,9 8 32,-9-8 32,0 8-160,0-8-32,9 9-128,1-1-32,0 9-96,-1-9-96,10 9-32,10-8 96,-1 7 0,0-7 32,10-1 0,0 1 0,1-1 0,-1 9 64,-10-17-96,10 17 0,0-9 32,-9 0 64,9 9-32,-19-8-32,0 8 96,0-1 0,-10-7 224,1 8 192,-1-9-64,1 9 64,-10 0-224,19-9-97,-10 9-191,1-9 0,9 1-64,0-1-63,9 1 95,1-9 64,-1 8-64,1 0 0,-10 1 32,9-1 64,1 1-96,-1-1 0,-9 1 32,0-1 64,0 0-32,-9 9-32,-1-9 95,1 9 65,9 8-128,-19-7-32,9-2 0,1 9 64,9-8-32,-10 8 64,10-7-128,10-2 0,-10 1 32,9 0 64,1-9 32,-1 1 32,1-1-160,9 0 32,-10 1-416,1-9-159,9 8-2721,-19-8-2432,9 0 1696</inkml:trace>
  <inkml:trace contextRef="#ctx0" brushRef="#br2" timeOffset="27">20776 3241 11136,'0'0'1120,"0"-9"-576,0 1-128,-10 0-64,10 8 64,-9-9 160,-1 1-32,-9 8-32,1 0-192,-1 0-128,0 0-32,0 8-32,-1 1-224,-8 7 0,9 1 32,0 0 32,0 8 32,0-8 0,9 17-96,1-9 0,9-8 64,9 0 0,1 0 32,9-9 0,0 0 64,0-8 32,0 0-32,0-8-64,10-9 32,-10 0-32,0 9 64,0-9 32,-1-8-32,-8 8 31,-1-8-222,1 8 31,-1 0 96,-9 0 64,0 9-96,0 8 32,0-9 0,0 18 64,0-1 32,0 1 95,0 7 97,10 1 64,-10-8-160,0 8-64,10 8-64,-1 0-64,-9-8-64,10 0 32,-1-9-672,0 1-255,1-1-2913,-1 9-1984,1-17 2240</inkml:trace>
  <inkml:trace contextRef="#ctx0" brushRef="#br2" timeOffset="28">20776 3326 5376,'0'-18'2016,"0"-15"-1088,0 16-608,0 17 544</inkml:trace>
  <inkml:trace contextRef="#ctx0" brushRef="#br2" timeOffset="29">21042 3468 5632,'0'-9'2112,"0"9"-1152,0 0-64,0 0 800,0 0-160,0 0-32,0 0-288,0 0-33,0 0-671,-10 0 64,1 0 64,9 0-224,-10 0-64,1 9-128,-1-1-64,10 9-192,-9-9 32,9 10 0,0-2 0,9 10 0,1-9 0,-1-1-96,1-7 0,9-1-384,0-8-160,0-8 192,0-1 96,-1 1 0,-8-9 0,9 0 192,-19 9 64,10-9 96,-10 0 64,-10 0 32,0 0 32,1 0 0,-10 1 0,0 7-224,10 1 0,-10-1-479,9 9-161,1 0-1024,-1 0-416,1 9-1600</inkml:trace>
  <inkml:trace contextRef="#ctx0" brushRef="#br1" timeOffset="30">21412 3485 4608,'0'0'1760,"0"0"-960,0 8-32,10-8 768,-10 9-352,9-9-96,-9 9-448,0-1-64,10 0-352,-10 1-128,0 8-64,0-1-832,-10 9-256,10-8-2336</inkml:trace>
  <inkml:trace contextRef="#ctx0" brushRef="#br2" timeOffset="31">21868 3291 4736,'0'-8'1824,"0"-1"-960,0-7-384,0 16 576,0-9 192,0 1 96,0-1-224,0-7-64,0 7-576,0 1 64,-9-1 32,-1 1-128,1 8 0,9 0-193,-19 0-95,9 8 0,-9-8-32,0 17-160,9 0-32,-9 0 32,0 8 64,10 9 0,-10-1-32,10-7-64,9 7 32,0-16 32,0 8 0,9-16 0,1-1 0,8 1 0,-8-18 64,9 1-32,0-9-32,0 0 32,-9 0 32,9 0-32,-10 1-32,1-10-64,-1 10 32,1-1 32,-10 8 0,0 1 0,0 8 0,0 0 64,0 8 96,0 1 64,0-1-32,0 1 32,0 7 0,0 1 32,0 0-64,9 0 32,-9-9-64,10 9 0,-1-8-256,1-1 0,-1 0-1536,10 1-639,-9-1-2465</inkml:trace>
  <inkml:trace contextRef="#ctx0" brushRef="#br2" timeOffset="32">22048 3451 6784,'0'0'2528,"0"0"-1344,10 0-384,-10 0 800,9 8-256,-9-8 32,10 0-449,-1 9-95,-9-1-480,10-8-288,-1 17-128,-9 0 32,0-9 64,10 9-64,-10 0 0,0 0-960,0-9-3839</inkml:trace>
  <inkml:trace contextRef="#ctx0" brushRef="#br1" timeOffset="33">22333 3493 6272,'19'0'2368,"-19"0"-1280,0 0-864,0 0 576,0 9-64,9-9 96,-9 9-320,0-9-64,10 8-256,-1 0 0,-9 1 32,10 8-96,-10 8-96,0-8 64,-10-1 0,1 2-32,-1-2-64,-9-7-128,10 8-64,-1-9-1536,1 0-608,-1 1-992</inkml:trace>
  <inkml:trace contextRef="#ctx0" brushRef="#br1" timeOffset="34">22590 3502 7168,'0'-17'2720,"0"17"-1472,38 0-1312,-38 0 544,19 0-512,-19 0-32,19 0-2304,-19 0-960,19 17 800,-19-17 544</inkml:trace>
  <inkml:trace contextRef="#ctx0" brushRef="#br1" timeOffset="35">22732 3519 5120,'0'0'2016,"0"0"-1088,0 0-2432,0 0-288,0 0-32,38 0 128</inkml:trace>
  <inkml:trace contextRef="#ctx0" brushRef="#br1" timeOffset="36">22941 3485 5632,'-19'0'2176,"19"0"-1152,19 0-928,-19 0 480,19 0-448,-19 0-128,19 0-2624,0 0-1184</inkml:trace>
  <inkml:trace contextRef="#ctx0" brushRef="#br1" timeOffset="37">23226 3577 4992,'0'-16'1824,"0"16"-960,0-9-224,0 9 608,0 0-192,0-8 0,0 8-160,0-9-96,9 9-416,-9 0 32,0 0 96,0 0-64,10 0 0,-10 9-192,9-9-96,-9 8 0,0 17 32,10-8-97,-10 0-63,-10 0 0,10 0 32,0 0 32,-9-9-256,-1 1-63,1-1-1153,-1 1-448,1-9-5216,-1 8 3616</inkml:trace>
  <inkml:trace contextRef="#ctx0" brushRef="#br2" timeOffset="38">23672 3266 3968,'0'-17'1568,"0"9"-832,10-9-224,-10 17 512,0-8-192,0 8-96,0-9-64,-10 9 32,10-8-384,0-1 96,-9 9 96,-1-8 32,0 8 32,1 0 0,-10 0 0,0 0-160,0 0 0,0 17-192,10-9 32,-10 9-96,-1 0 64,11 0-128,-10-1-64,0 10 0,10 7-32,-1-7-96,1-1 0,18-8 64,-9 0 64,10-1-64,-1 1 0,0-8 96,10-9 32,-9 0-32,9 0-64,0-9 32,0-8 32,0 1-96,0-1-64,0 0-32,-9 0 96,-1 0 0,-9 0 96,9-8-32,-9 8 64,0-8-64,0 17-32,0-1-64,0 1 32,0-1 32,0 1 64,0 8 32,0 17 96,0-9 31,0 9 33,0 8 0,0-8-224,10 8 0,-10 1 32,0-1 32,10-8-192,-1 0 0,10-1-256,-9 10-31,9-18-2305,-10 0-1024,1 9-32</inkml:trace>
  <inkml:trace contextRef="#ctx0" brushRef="#br2" timeOffset="39">23900 3536 7296,'-10'-9'2720,"10"9"-1472,10 0-896,-10 0 672,0 0-256,0 9 0,10-9 0,-10 8 64,9-8-448,-9 17-1,10-9 33,-10 9-160,9 0 0,-9-9-128,10 10-96,-10-2-96,0-7 32,0-1 32,9 1 0,-9-9 128,0 0 64,0 0 0,10 0 32,-10-9-128,0-8 0,9 1-32,1-2-64,-10-7 32,9 8-32,0 1-224,10 7 0,-9-8 224,0 9 160,-1 0-160,1-1-32,-1 9 0,1 0 64,-1 0-160,0 9-32,1-1 480,-1 0 224,-9 1-96,10 8-96,-1-1-192,1 1-64,0 0-32,-10 0 32,9 0-64,-9 0-32,10-9-128,-10 1-64,0-1-1312,0-8-607,0 0-2177</inkml:trace>
  <inkml:trace contextRef="#ctx0" brushRef="#br2" timeOffset="40">24298 3544 7552,'10'-8'2880,"-1"-1"-1536,1 9-992,-1 0 672,1-8-192,-10 8-32,9 0-288,0 0-160,10 0-128,1 0-64,-1 0-384,-10 0-96,10 0-1312,-9 0-608,-1 0-1536</inkml:trace>
  <inkml:trace contextRef="#ctx0" brushRef="#br2" timeOffset="41">24612 3417 6784,'10'0'2624,"-10"0"-1408,0 0-1408,0 9 2496,0-9-800,9 8-96,1 1-257,-10-1-671,9 0 64,-9 1 32,10-1-64,-1 9 32,-9-9-96,10 9-32,-10-8-224,0-1-64,9 9 0,-9-9 64,0 1-96,0-1 0,0 1-96,0-9-32,0 8-1024,0 0-1184,0 1-543,0 0-2081</inkml:trace>
  <inkml:trace contextRef="#ctx0" brushRef="#br1" timeOffset="42">24622 3047 4352,'0'-17'1664,"9"17"-896,1-8-128,-10 8 672,0-8-416,9-1-128,1 1-320,-1 0-32,1-1-256,9 1-32,-10 8 64,10-9 32,-9 1 32,9 8 64,-10 0 32,10 0-96,-9 0 0,-10 8-32,9 1 96,-9-1 192,-9 1 64,9-1-32,-10 0 0,10 9-161,-10 0-63,10 0-64,-9 0 64,9-9-96,-9 9-64,9 8 0,0-8-32,0 0-160,9-1 32,0 10-64,1-9 0,0 0 64,9-1 64,-10 1-32,10 0 64,-9-8-128,-1 7 0,10-7-32,-19-1-64,9-8 0,1 9 96,-10-9-64,10 8 32,-10-8 64,0 0 64,0 0-96,-10 0 0,10 0 32,0 0 64,0 8-32,-10-8-32,1 9 32,9-9-32,-10 8 0,1-8 0,9 8 64,0-8-32,-9 9 128,18 8-32,-9 0-64,9-9 64,1 9-32,-1-9-32,1 9-64,-10 0-64,10 0 32,-1 0 96,1 0 96,-1-1-64,-9 9-64,0-8 128,10 0 32,-10 9 0,0-10-32,0 1-96,0 0 32,0 0 64,0-1 128,0 2-128,-10-2-32,10-7-224,-9-1 0,-1 9-1600,1-9-671,-11 1-2689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18:36.567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ACACAC"/>
    </inkml:brush>
    <inkml:brush xml:id="br2">
      <inkml:brushProperty name="width" value="0.07938" units="cm"/>
      <inkml:brushProperty name="height" value="0.07938" units="cm"/>
      <inkml:brushProperty name="color" value="#DB724D"/>
    </inkml:brush>
    <inkml:brush xml:id="br3">
      <inkml:brushProperty name="width" value="0.07938" units="cm"/>
      <inkml:brushProperty name="height" value="0.07938" units="cm"/>
      <inkml:brushProperty name="color" value="#02A2B5"/>
    </inkml:brush>
    <inkml:brush xml:id="br4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1903 1674 4736,'12'0'1824,"-12"12"-960,0-24-384,0 12 576,0 0-32,0 0 32,0 0-224,0 0-128,-12-13-384,12 13 160,-12-12 64,0 12-32,-12 0 96,-12-12-32,0 12 0,-12 0 63,0-12 1,-13 12-96,1 0 0,0 0-96,0 12 32,0-12-320,11 12-96,1-12-64,0 12 64,0-12-32,0 13-32,12-13 32,12 12-32,0-12 0,0 0 0,11 12 0,1-12 0,0 0 0,0 12 64,12-12-96,-12 12 0,12-12 32,-12 12 0,12 0 0,-12 0 0,12 12 0,0 0 0,0 0 0,-12 12 0,12 12 0,0 0 0,0 12 0,0 0 64,0 0 32,12 13 96,-12-1 32,12-11 32,-12-13-128,12 0-96,-12 0 64,12 0 64,0 0 0,-12-12-96,12-12 64,-12 0-96,12 0 64,-12-12-64,13 0-32,-13 0-544,0 0-288,0-12-1760,0 0-703</inkml:trace>
  <inkml:trace contextRef="#ctx0" brushRef="#br0" timeOffset="1">868 2264 4992,'-12'0'1920,"12"0"-1024,12 0-544,-12-12 480,24 12-96,-12-12 0,12 0-256,24 0-64,0-12-224,1 0-128,11 12-32,-12-1-32,12 13 64,-24 0-736,0 0-256,0 0-1024,-11 13-1504</inkml:trace>
  <inkml:trace contextRef="#ctx0" brushRef="#br0" timeOffset="2">1639 2022 6912,'-12'-12'2624,"12"12"-1408,0 0-1152,0 0 608,0 0-288,0 12-64,0 0-160,0 0-128,12 0 0,0 0-672,-12 0-224,12 12-2368</inkml:trace>
  <inkml:trace contextRef="#ctx0" brushRef="#br0" timeOffset="3">1688 2323 3456,'-12'-12'1408,"12"12"-768,-13 0 224,13 0 672,0 0-192,0 0 32,0 0-320,0 0-96,0 0-512,0 0-64,0 12-32,0 0 0,0 0 96,0 0-32,0 12 0,13 0-384,-13 12-96,0 1 96,0-1 96,12-12-96,-12 0-32,0 0 0,12 0-704,-12-12-320,0 0-3296,0-12 640</inkml:trace>
  <inkml:trace contextRef="#ctx0" brushRef="#br0" timeOffset="4">1940 2287 4992,'-12'0'1920,"12"0"-1024,0 0-192,0 0 640,-12 12-224,12-12-96,0 13-224,0-13-128,0 12-352,0 0 64,0 12 64,12 12-96,-12 0 32,12 0-160,0 0-64,-12 0-64,12 0 0,0 0-64,1-12-32,-1 0 32,0-12-32,0-12-96,12-12 64,0-12 96,-12-12-192,12-12 32,0 0-32,0 0-32,0 12 192,-12 0 32,12 12-160,-12 0 0,12 12 32,0 12 32,-12 0 224,13 12 128,-13 0 96,0 24 159,0-12-191,12 24 32,-12-24-128,0 24 0,12 0-320,-12-12-128,0 0-352,0 0-128,0-12-1791,12 0-737,0-12-768</inkml:trace>
  <inkml:trace contextRef="#ctx0" brushRef="#br0" timeOffset="5">3011 2420 4480,'-12'-36'1760,"12"24"-960,-12 0-448,12 12 576,0-12-128,0 0 96,-12 0-160,0 0-64,12 0-352,-12 0 160,0 0 128,-1 0-32,-11 12 32,0-12-128,12 12 32,-12 12-160,0-12-32,12 12-288,-12 12-64,12 0 0,-12 0 64,12 12-64,12 12 0,-12 1-32,12-1-64,12-12 160,0 0 32,0 0-96,0-12-32,12-12 32,0 0 64,0-24 64,0-12 96,0 0-160,0-24-96,1 0 96,-13-12 32,12-13 64,-12 13 64,0-12-160,-12 0-32,0-13 0,0 13 0,-12 12 0,0 12 0,0 0 0,12 12 64,-12 11-96,0 13 0,12 0 32,0 12 0,0 0 128,0 24 159,12 13-31,0 11 32,0 12-96,0 12-32,12 0-96,-12 13-64,0-1 96,12-12 0,0-12-384,1 13-224,-13-13-2623,12-12-1185</inkml:trace>
  <inkml:trace contextRef="#ctx0" brushRef="#br0" timeOffset="6">3541 2372 7808,'37'-36'2976,"-1"-1"-1600,24 13-1536,-36 12 480,12 0-352,12-24 32,-12 24-992,12 0-448,0 0-1664,0 24-672</inkml:trace>
  <inkml:trace contextRef="#ctx0" brushRef="#br0" timeOffset="7">3577 2720 6656,'0'0'2528,"0"-12"-1344,12-24-832,-12 36 736,0-24 0,12 0 32,-12-24-96,0-12 0,12 0-577,0-24 33,0 11-32,-12-35-160,12 11-96,-12 13-96,0 0 0,0 12 0,12 12 32,-12 12-64,12 0-64,0 24 32,0-1 32,0 13-32,0 0-32,13 24 96,-1 0 0,0 25 32,12 11 0,-12 12 0,12 12 0,-11 12-160,11-12-32,0 12 32,-12 1 0,12-13 32,-12 1 64,-12-13 96,12-12 128,-12 0-288,0-12-128,-12 0-1152,12 0-448,-12-24-1791,-12 12-705,12-24 736</inkml:trace>
  <inkml:trace contextRef="#ctx0" brushRef="#br0" timeOffset="8">4456 2130 6400,'-24'-12'2368,"24"12"-1280,0-12-640,0 12 704,-12-12-160,12 12 64,-12-12-128,12 12 0,-12-12-512,12 12 32,-12 0-1,0-12-159,-1 12-32,1 12-192,0-12-128,-12 12 32,12 0 0,-12 12-128,12 0 32,0 0-96,12 12 64,0 0-415,12-12-97,12 0 64,-12 1 96,24-13 160,-12 0 64,13 0 192,-13 0 32,12-12 64,-12 12 64,0-12 32,0 12 96,-12-12-32,0 12 64,-12 0 224,0 0 160,0 12-224,0-12-128,-12 13-96,0-13-32,-12 0-160,0 12-32,0-12-1184,0 0-448,0 0-1184,12-12-1632,0 0 1280</inkml:trace>
  <inkml:trace contextRef="#ctx0" brushRef="#br0" timeOffset="9">4841 2095 6912,'0'0'2624,"0"0"-1408,0-12-288,0 12 960,-12 0-256,12 0-1,-12 0-575,0-12-192,12 12-480,-24 0-96,0 0 32,0 12-192,0-12-64,-1 12-128,13-12 32,-12 24-32,12 0-64,0 1-128,12-1-64,0 0-288,0 12 0,24-24-32,0 12 0,1-12 129,11 0 63,-12 0 192,12 0 160,0 0 64,-12 0 32,12-12 0,-24 24 64,0-12 32,0 12 32,0 0 288,-24 0 95,12-12-95,-12 12 0,0-12-320,0 12-64,0-12-896,0 0-287,0-12-2657,-12 12-1920,12-12 2304</inkml:trace>
  <inkml:trace contextRef="#ctx0" brushRef="#br0" timeOffset="10">5153 2143 5632,'-12'0'2176,"12"0"-1152,-12-12-576,0 12 640,12 0-352,-12 0-96,12 12-160,-12-12-64,0 13-224,0-1 224,0 0 128,0 12-160,0-12-64,12 24-160,0 0-128,12 0 0,0 0-32,12 12 0,0-12 0,0-12-96,13-12 64,-13 0 32,0-12 64,12-12-32,-12-12-32,-12 0-192,12-12-32,-12 0-64,-12 0 96,0-12 192,0 12 64,-12 0-96,-12 0 32,0 11 0,12 1 64,-12 12-96,12 0-64,-12 12-32,12 0 96,0 0-416,12 12-128,0-12-1376,24 12-576,0 0-384</inkml:trace>
  <inkml:trace contextRef="#ctx0" brushRef="#br0" timeOffset="11">5780 2094 5888,'-24'-12'2176,"24"0"-1152,0 12-416,-12-12 672,0 12-352,12 0-64,-12-12-160,0 12-64,-12 0-320,12-12 0,-12 12 32,-1 12 0,13-12 96,-12 12-160,0 0-33,12 12-127,0 12-32,-12 0-96,24 12-32,0 24-32,0-11 0,12-13 64,12 0 0,0-11 0,12-13 0,13 0-703,-13-24-257,12 0-2560,0 0-1888,-12-24 1952</inkml:trace>
  <inkml:trace contextRef="#ctx0" brushRef="#br0" timeOffset="12">6213 1709 5632,'-12'0'2112,"12"0"-1152,0 0-768,0 0 544,12 0 32,-12 12 96,0 0-96,12 24-96,-12-12-352,12 25 0,0 11 96,0 0-224,1 12-96,-1 0-64,0 12 32,0-12 32,0 1 32,-12-25-160,12 12 32,0-23-1120,-12-1-480,12-24-1984</inkml:trace>
  <inkml:trace contextRef="#ctx0" brushRef="#br0" timeOffset="13">6153 1866 5632,'-12'-24'2176,"24"12"-1152,0-13-704,0 13 640,0-12-224,24 12 32,0-12-64,1 0-64,11 12-320,0 0-64,0 12-32,0 0-192,-12 24 0,12-12 32,-11 0 32,-13 24 32,0-12 64,0 0 192,-12 25 128,-12-13 96,-12 0 95,-12 0-319,12 0-64,-24 0-128,-1 12-32,1 0-32,0-11 0,0 11-160,0-12-32,12 0-64,0-12 96,12 12-64,12-12 32,0 0-96,12 0 32,12 13 64,0-25 32,12 12 32,0-12 64,12 12-32,-12-12 64,13 0-64,-13 0 64,0 0-64,0-12 64,-12 12-128,0 0 0,-12 0-1663,12-12-769,-24 12-1856</inkml:trace>
  <inkml:trace contextRef="#ctx0" brushRef="#br0" timeOffset="14">6911 2239 5632,'0'-12'2176,"0"0"-1152,0 12-1184,0 0 1792,0 0-608,0 0-32,0 0-96,0 0-512,12 12 288,-12 0 64,0 0 0,0 12-64,0 0-161,0 25-63,0-1-256,12 0-128,-12 12-128,12-12 32,0-12 32,12 0 64,0-12-96,0-12 0,0-24-32,1 0 0,-1 0-160,0-24 0,0 0-128,-12-12 65,0 12 223,0 0 96,0 0 32,-12 0-64,0 12 95,0 12 1,0 0-32,0-1 32,0 13 64,12 0 64,-12 13 32,12-1 64,-12 24-160,13-12-96,-1 24 96,0-12 32,12 0-64,0 0-96,0 0 0,0 0-32,12-12-1152,-12 0-415,0-12-1953,0 0-2048,24-24 1728</inkml:trace>
  <inkml:trace contextRef="#ctx0" brushRef="#br0" timeOffset="15">7550 1529 5120,'-25'-12'2016,"25"12"-1088,0 12-512,0-12 608,12 12 64,1 0 32,-13 12-160,24 0-128,-24 24-448,12 1-32,0 23 64,0 12-96,0 0 0,0 1-192,12-1-32,-12 0 96,12 0 32,0-23-96,12-13-96,0-12 64,0 0 64,0 0-1,-12-24 1,12 0-32,-12-12 0,12 0-64,1-24 32,-13 0-128,0-12 0,0 0 160,-12 0 160,0-12-224,0-1-32,-12 13-32,0 0 64,-12 0-96,0 0 0,0 12-32,0 12-64,0 0 0,0 12 96,0 12 0,0 0 96,0 12 32,-1 12 32,1 0 0,12 12 64,0 12-96,0-11-64,12-1-96,1 0 32,11-12 32,0-12 64,12 0-32,-12-12-32,12 0-1376,1-12-607,11-12-2401,0 0-1152,-12-12 2752</inkml:trace>
  <inkml:trace contextRef="#ctx0" brushRef="#br0" timeOffset="16">8777 2035 7040,'0'-24'2720,"0"24"-1472,12 0-768,-12-12 768,0 0-320,-12 0 0,12 0-32,-12 0 0,12 0-481,-24 0-31,12 24 32,0-12-32,-24 12 96,-1 0-256,1 12-64,0 0-256,-12 0 0,12 0-128,12 0 64,12 0-128,0 0 32,24 1-288,-12-1-128,24-12 129,12 0 159,0 0 288,12-12 128,0 0-64,13 0-32,-1 0 96,-11 12 96,-1 0 32,-12-12 64,-12 12 224,0 0 95,-12 0 97,0 0 0,-12 12 0,0-12 64,-24 12-192,0 0-32,0 12-288,0-12-128,0-12-1024,-12 0-416,-1 1-2335,1-1-961,-12-24 672</inkml:trace>
  <inkml:trace contextRef="#ctx0" brushRef="#br0" timeOffset="17">10018 1373 3200,'-12'0'1216,"-12"0"-640,-12 0 160,36 12 672,-12-12-128,-1 12 32,-11 0-96,12 0 0,-12 0-640,12 0-64,-12 12-32,0 0 96,-13 1 32,1 23 96,0 12 96,12 0-289,0 36-127,0 1-224,12 11-64,0 24-96,0-11-32,24-1-32,0 1 0,24-25 64,-12 0 0,12-12 0,12-11 64,1-13-96,11-12 0,-12-12-959,-11-12-385,-1 0-2624,0-24-1632,-12 0 2432</inkml:trace>
  <inkml:trace contextRef="#ctx0" brushRef="#br1" timeOffset="18">2164 3536 3712,'0'-7'1472,"0"-1"-768,-8 0-256,8 8 544,0 0-352,0 0 256,8 8-160,-8 0-416,0-1 192,0 1 96,0 0 160,7 7 96,-7 1-96,0-1-32,0 16-32,0 0-64,8 0-128,-8-1-65,0-7-127,8 9 32,-8-9 0,0 0 32,0-8-64,0 8 32,0-15-128,0 8 32,7-9-96,-7 1 0,8 0-96,0-1 32,-1-7 0,-7 8 96,16-8-160,-1 0-32,1 0-64,-8 0 0,15 0 64,-8 0 64,0 0-96,8 0 0,-15 0 96,8-8 32,7 8-32,-15 0-64,15-7 32,-16 7-32,9 0 0,-8 0 0,-1 0 0,1-8-160,0 8 32,-8 0-2752,7 8-1183,-7-8-577</inkml:trace>
  <inkml:trace contextRef="#ctx0" brushRef="#br1" timeOffset="19">2634 3791 7680,'-7'0'2880,"7"8"-1536,0-8-1216,0 0 672,7 0-320,-7 0 128,8-8-128,-8 8-288,8-8-32,0 1 32,7-1-160,-7-8-32,-1 1 0,1-1 64,0 1-32,-1 7-32,1 1 32,-8-1 32,0 0 32,0 0 32,-8 1-160,1 7 32,-1 0 0,0-8 64,1 8-96,-1 0 0,0 8 96,1-8 32,-1 7-32,8 1-64,-8 8 32,8-1-32,0 0 0,0 8 64,0-7-32,0 7 64,0 0-128,8-7-64,0-1 64,7-7 0,-7-8 32,7 8 64,-7-16-448,7 8-224,0 0-1888,1 0-736,-1-8-128</inkml:trace>
  <inkml:trace contextRef="#ctx0" brushRef="#br1" timeOffset="20">2812 3675 6784,'0'-7'2624,"7"7"-1408,1 0-512,-8-8 832,8 8-512,7 0-128,-7 0-448,15-8-192,0 8-160,-7 0-448,7-8-64,8 8-3744</inkml:trace>
  <inkml:trace contextRef="#ctx0" brushRef="#br1" timeOffset="21">2874 3444 4608,'-8'-8'1760,"0"1"-960,8 7 32,0 0 800,0 0-320,0 0-96,0 7-224,0 1-64,0 0-512,0 0 32,0 15 64,8 0 32,-8 0 31,8 8-159,-8 7-96,0 1-160,7-1-128,1 1 64,-8 0 0,8-1-32,-1-7 32,9-8-128,-1-8-64,1 1 64,-9-8 64,9-1-352,-1 1-192,1-8-1119,-1 0-481,-7-8-1024</inkml:trace>
  <inkml:trace contextRef="#ctx0" brushRef="#br2" timeOffset="22">3382 3506 3840,'-8'0'1472,"0"0"-768,8 0 448,0 0 800,0 0-672,0 0-320,8 0-224,-8 0-32,16-8-384,-1 8-32,8-8 32,0 8 96,8-7 64,0 7-128,0-8 32,7 8-224,-7-8-32,0 1-64,8 7 32,-1-8-64,-7 8-32,-8-8-64,0 8-32,-7 0 128,-1-8 32,-7 8-96,-1 0-32,-7 8-768,0-8-320,0 0-672,-7 0-288,-1 8-1152</inkml:trace>
  <inkml:trace contextRef="#ctx0" brushRef="#br2" timeOffset="23">3582 3490 4864,'0'0'1824,"0"0"-960,8 8-320,0-8 704,-8 7-224,7 1-32,-7 7 0,0 1 96,8 7-608,-8 0 96,0 8 64,8 8 0,-8-9 95,7 9-127,-7 0-64,0-1-224,8-7-64,-8 0 224,8-8 128,-8-8-224,7 1-128,-7-1-160,8-7 0,-8 0-64,8-8-32,-8 0-1184,8-8-480,-8 8-3199</inkml:trace>
  <inkml:trace contextRef="#ctx0" brushRef="#br0" timeOffset="24">4107 3352 5120,'-8'0'2016,"0"0"-1088,8 7-608,0-7 544,-7 0 0,7 0 96,-8 8 32,0 0 32,0-16-544,1 8 192,-1 8 96,-7-8-128,-1 8 32,8-8-193,1 0-31,-1 0-256,0 0-128,0 0-32,1 0 32,7 0-96,-8 0 0,16 7-32,-8 1 96,0 0 32,7-1 0,-7 1-64,0 7 96,0-7 64,8 8-64,-8 7 0,0 0-32,0 0-64,0 8-64,0 8 32,0 7 32,0-15 64,0 7-32,0-7-32,0 8 96,0-8 0,8-8-32,-8 0-64,0-8 96,8 1 0,-8-1-32,7-15 32,1 8-64,8 0-32,-1-8 32,-7 0-32,15 0 64,0 0 32,-7 7-128,-1-7-32,0 8-672,-7 0-320,0-8-1567,-1 0-641,1 0-704</inkml:trace>
  <inkml:trace contextRef="#ctx0" brushRef="#br3" timeOffset="25">4338 3637 6272,'0'-8'2368,"0"8"-1280,0 0-704,0-7 672,-7 7-192,7-8 32,0 8-192,-8-8-128,8 8-320,-8-8 128,1 8 32,-9 0 0,8 8 64,0 0-193,-7 0-95,7-1-96,-7 17 0,7-1-64,0 0 64,1 0-128,-1 0 0,8-7-32,0-1-64,8 1 96,-1-9 64,1-7-64,0 0 0,0 0 32,7 0 64,-7-7-320,7-1-127,-7-15-97,0 7-32,0-7 128,-1 8 160,1 7 128,-8-8 128,8 9 64,-8-1 32,0 0-64,0 8-64,0-7 384,0 7 192,0 7 64,0 1-1,0 0-255,7 7-96,-7 1-96,8-1-32,0 0-256,-8 1 0,8 0-544,-1-9-191,9 9-2561</inkml:trace>
  <inkml:trace contextRef="#ctx0" brushRef="#br0" timeOffset="26">4546 3768 5120,'0'0'2016,"0"0"-1088,0 8-160,0 0 768,0-8 0,8 7 64,-8 1-288,8 0-64,0 7-705,-8 1 33,8-1 64,-8 1-288,0-1-32,0 1-192,0-1-32,0-7-544,0 7-224,-8 1-2015,8-9-865,0 1-512</inkml:trace>
  <inkml:trace contextRef="#ctx0" brushRef="#br3" timeOffset="27">4732 3482 4480,'0'-7'1664,"0"7"-896,0-8-256,0 8 576,0 0 64,0-8 0,0 8-64,0 0-32,0 0-576,0 0-64,0 0 0,0 0 64,7 8 96,-7 0-128,0 7 0,8 1-129,-8 7-31,8-8 32,-8 8 32,7 1-160,-7 14-128,0-7 32,0-8 0,0 8-32,8-8-64,-8-7 96,0-1 64,0 1 0,0-9 0,8 1-96,-8-8-64,7 0 32,1 0 32,8-8-32,-9 8 64,1-7-128,8-9-64,-1 8 64,0 1 64,-7-9-64,7 8 0,9 8-32,-9-7 0,0 7 64,-7 7 64,8 1-32,-1-8-32,-7 16-64,7-16-32,-7 15 128,0-7 32,-1 0 0,1-1 32,-8 9 0,0-9 32,-8 1 0,1 0 288,-1-1 96,0 9-32,-7-8-32,-1-8-256,1 8-128,-1-8 32,1 0 0,0-8-320,-1 8-160,8-8-1504,1 0-671,7 0-2657</inkml:trace>
  <inkml:trace contextRef="#ctx0" brushRef="#br0" timeOffset="28">5040 3344 4224,'0'0'1568,"-8"0"-832,8 0 192,0 0 736,0 0-768,0 0-320,8 0-160,-8 0-64,15 0-160,-7 0-128,0 0 32,7 0 0,1 0 96,-1 0-96,0 0-64,1 0 128,-8 0 128,7 0-160,-7 0-64,-1 8 160,1-8 160,-8 7-128,0 1 0,0 8 0,0-9 0,0 9 0,0-1 64,0-7-96,0 15 32,0-7-32,8 7 32,-8 7 128,0-6 95,0 7-255,8 7-128,-8-7-64,7 0 32,1 0 32,-8-8 96,8 8-96,-8-8 0,8 0 96,-8-7 32,7 7-96,-7-8-96,0-7 128,0 8 32,0-9 192,0 1 96,0 0-64,0-1 0,-7-7-96,7 8-32,-8-8-96,0 0-32,0 0-96,1 0-64,-1 8-64,0-8-32,0 7-864,1-7-384,7 0-7775</inkml:trace>
  <inkml:trace contextRef="#ctx0" brushRef="#br0" timeOffset="29">5387 3915 2048,'0'-8'864,"8"8"-448,-8 0-64,0 0 320,0 0-96,0 0 0,7 0-192,-7 0 0,0 8-96,0-8 0,0 0-32,0 0 0,0 0-128,8 8 128,-8-8 64,0 0-32,8 0 64,-8 7 0,0 1 96,0-8-224,0 8-64,0-8 32,0 8 32,0-8 32,-8 7 0,8 1 64,0-8 32,-8 8-32,8-8-32,0 8-96,-7-8-32,7 7-96,-8-7 32,8 8-128,0-8 0,-8 8-32,8-1-352,-7 1-32,-1-8-2176,0 15-1600,-15-7 1472</inkml:trace>
  <inkml:trace contextRef="#ctx0" brushRef="#br2" timeOffset="30">5834 3444 1792,'0'0'704,"-15"0"-384,15 0-256,0 0 288,0 8 128,0-8 160,0 0 96,-8 0 32,8 0-160,0 0-32,0 0 32,0 0 0,0 0-64,0-8 0,0 8-288,0 0 256,0 0 128,-8 0-256,1-8-128,7 1-96,-8 7-32,0-8 128,0 0 160,1 8-32,-9-7 32,9-1-96,-1 8 32,-7 0-128,7-8-64,0 8 0,-7 8 32,-1 0 32,1-8 32,7 7-224,-7 1 0,7 7-32,-7 1 64,7-1 32,0 9 32,0-9 0,8 8 64,-7 0-32,7 1 0,0 6-96,0 1 32,0-8 0,0 8 32,7-8 63,1-7 33,0 7-32,0-7 32,7-1 0,-7-7 32,7-1-128,1 1-32,-9 0 32,9-1 0,-1-7 0,1 8 64,-9-8 96,9-8 64,-1 8-160,8 0-64,-7-7 0,-9-1 64,9 0-32,-8 8 0,7-7-96,-7-1-64,-1 8 32,1-8-32,0 8 0,-8-7 64,7 7-32,-7 0-32,0 0 32,8 0-32,-8-8-160,0 8-32,0 0-1472,0 0-575,0 8-2785</inkml:trace>
  <inkml:trace contextRef="#ctx0" brushRef="#br0" timeOffset="31">6204 3321 2560,'0'0'1056,"0"0"-576,0 0-416,0 0 192,0 0 0,0 0 64,-15 0 128,15 0 32,0 0 160,0 0 128</inkml:trace>
  <inkml:trace contextRef="#ctx0" brushRef="#br0" timeOffset="32">6174 3321 9056,'-8'0'1120,"-7"0"-544,7 0 0,-8 0 32,1 0 32,-1 8 96,8-8-224,1 0-32,-9 0-224,16 0 0,-7 0-160,-1 0-64,8 0-96,-8 0-32,8 7 128,0-7 32,0 0 0,0 8-64,0-8 96,0 0 0,0 8 32,0 0 64,8 15 192,-8-8-96,0 8-128,0 1-32,0 7-65,0-8 33,-8 7 0,8-6 96,0 7-32,0-1 64,0 1 0,0 0 32,0 0 0,0-8 64,0-8-96,0 9-64,0-9 0,0 8 32,0-7-32,0-1 0,8 1-32,-8-9 64,0 1 32,8 0 32,-1 0-128,-7-8-32,8 7-32,0-7 32,-1 0-128,1 0 0,0 0 160,8 0-64,-1 0-32,-7 0-96,7 0-32,1 0 128,-9 0 96,1 0-32,0 0-64,0-7-96,-8 7-32,0 0-576,7 0-224,-7 0-1344,0 0-3807</inkml:trace>
  <inkml:trace contextRef="#ctx0" brushRef="#br3" timeOffset="33">6359 3591 2816,'0'-7'1056,"0"7"-576,0 0-576,0 0 192,0 0-96,0 0 0,0-8 64,0 8 32,0 0 224,0-8 128,-8 0 192,8 8 128,0-7 96,-8 7 160,8-8-416,0 0-320,-7 0-128,-1 1 192,0 7-64,0-8 0,-7 8-32,7 0 0,0-8 0,1 8-64,-1 0-32,-7 8-32,7-8 64,0 8-96,1-8 0,-1 15-32,-8-7-64,16 0-64,-15-1-32,7 9 64,0-8 64,1 7 0,7 0-32,-8-7 32,8 7 32,0-7-32,0 8 64,8-8-64,-8 7 64,7-7-64,1-1 64,0-7 0,7 8 32,-7-8 64,0 0 32,7-8-32,-7 8 32,7-7-128,1-1-64,-1 8 64,-7-8 0,7 1 32,-7-1 64,0 8-32,0-8 0,-1 0-192,-7 0 32,8 1 64,0-1 96,-8 0 64,0 8 96,0 0-32,0-7 0,0 7-96,0 0-32,0 0-96,0 0-64,0 0 32,7 0 31,-7 0-31,8 0-32,-8 0 160,0 7 32,8-7 0,-8 0 32,7 8 0,-7 0 32,8-1-128,0-7-96,-8 8 0,7 0 32,-7-8-96,8 8 0,-8 0 96,8-8 32,0 7-256,-8 1-64,0 7-5375,-8 1 1023</inkml:trace>
  <inkml:trace contextRef="#ctx0" brushRef="#br0" timeOffset="34">6490 3329 2176,'15'0'864,"-15"0"-448,0 0 288,0 0 1248,-7 0-256,7 0-416,0 0-256,0 0-416,-8 0-32,8 0-352,0 0 224,0 0 96,0 0-160,0 0-64,0 0 32,0 7 0,8-7-96,-8 0 0,0 0-32,7 0 32,-7 0 0,8 0 64,0 0-160,-8 0-32,8 0 0,-1 0 0,1 0-64,0-7-64,0 7 32,-8 0-32,7 0 64,-7 0 32,8 0-128,-8 0-32,8 0 96,-8 0 96,0 0-33,0 0 1,0 0-96,0 0-32,0 0 32,7 0 0,-7 0 64,8 0 32,-8 0-128,0 0 32,0 0 64,0 0 32,0 0-32,0 0-64,8 0 32,-8 7-32,7 1 64,1-8-96,-8 8 0,8 7 32,-8-7 64,8 7 32,-8-7 96,0 8-96,8-1-64,-8 1 0,7-1 32,-7 0-32,8 1 64,-8 7 0,0-8 32,0 1-64,8-1-64,-8 1 96,0-1 0,0 0 32,0 1 64,0 7-32,0 0 0,0-8-96,0 9-64,0-9 96,0 0 0,0 1-32,0-8-64,0-1 32,0 9 32,0-9 32,0-7 96,0 8-96,0 0 0,-8-8 32,8 7 0,0 1-64,0-8 32,0 8-288,0-8 192,0 0 64,-8 7-32,16-7-32,-8 0 32,0 0 32,0 0 32,0 8 32,0 0-64,0-8-64,0 8 32,0-8-32,0 0 0,0 0 0,0 0 0,0 0 0,0 0 64,0 0-32,0 0 64,0 0 0,0 0 32,0 0-224,0 0 0,0 0 32,0 0 32,0-8 96,0 16 32,0-8-32,0 0 32,0 0-64,0 0-32,0 0 96,0 0 0,-8 8-32,8-8-64,0 0 32,-7 0 32,-1 0-32,0 0-32,8 0 32,-8 0-32,0 0-96,8-8 64,0 8-544,-7 0-160,7 0-2048,-8 0-895,-7 0-993</inkml:trace>
  <inkml:trace contextRef="#ctx0" brushRef="#br0" timeOffset="35">7135 3414 4608,'0'-8'1760,"0"16"-960,0-8-96,0 0 736,0 0-96,0 0 640,-8 8-480,0-8-768,8 8 96,-16-1 63,9 1-127,-9 0 0,1 7-224,7-7 0,-7 7-256,-1-7-96,8 0-96,-7-1-96,7 1-64,-7 0 32,15 0 32,0-1-96,0 9 64,8-9-32,-1-7-64,9 8 96,-9 0 64,9-1 0,0 1-32,7 0-64,-8-8 32,0 7-320,1 1-96,0 0-832,-9 0-287,1 0-1249,0-8-512,-1 7-160</inkml:trace>
  <inkml:trace contextRef="#ctx0" brushRef="#br0" timeOffset="36">7035 3522 7040,'-8'0'2720,"8"0"-1472,-8-8-672,8 8 800,0 0-128,0 0 32,0 0-416,8 0-161,-8 0-383,8 8 160,-1-8 64,9 0-288,-1 0-64,16 8-128,-8-8 32,0 0-64,8-8 64,0 8-64,0 0 64,-1 0-128,9-8 0,-8 8 32,7 0 0,-7 0 0,-8 0 0,0 0 0,1 0 64,-9 0-32,0 0-32,1 0 96,-9-8 0,1 8 32,0 0 0,0 0-160,-8 0-32,7 0 32,-7 0 0,8 0-256,-8 0-64,0 0-2911,0 0-1313,-8 0 256</inkml:trace>
  <inkml:trace contextRef="#ctx0" brushRef="#br0" timeOffset="37">8135 3359 5376,'0'0'2016,"0"-7"-1088,0 7-384,0 0 704,-8 0-224,8 0 32,-7 0-224,7 0-64,-8 0-416,8 0 224,-8 0 128,1 0-224,-1 7-32,-7 1-129,7 0-31,-7 7-160,7 1-32,-8-1-32,1 8 32,-1 8-64,1 0 64,7 8-128,1-9 0,14 1 32,-7 0 0,8 0 0,7-8 64,1-8-96,-1 1 0,9 0 32,-1-9 64,0-7-32,0 0 64,8-7-64,-8-9 64,0 8-64,8-15 64,-16 8-64,8-16 64,-7 0 0,-1 8 32,-7 0-64,-1 0 32,-7 7 0,-15-7 96,7 0 192,-7 0 64,0 15-96,-9-7 32,1-1-160,-8 8 32,16 1-224,-8-1-32,7 8-64,1-8-64,0 16-1248,-1 0-544,9 7-3295</inkml:trace>
  <inkml:trace contextRef="#ctx0" brushRef="#br0" timeOffset="38">8798 3363 4608,'0'0'1760,"0"0"-960,0-8-320,0 8 640,0 0-416,0 0-64,0 0-96,0 0 32,0 8 32,0 0 32,8 7-96,-8 0 64,8 1-320,-1-1-96,1 9-128,7 6-64,8 1 32,-7 0-32,-1 0 0,1-8 0,-1 8 0,1-8 0,-1 0 0,0 0 64,-7-8-32,0 1 64,7-8 0,-7-1 32,0 1-64,-1-8 32,1 0-64,-8-8 64,8-7 0,-1-1 96,-7 1 96,0-16 64,8 1-32,-8-2 31,0-6-191,8 7-96,-8-7-32,0 7-32,0-8 64,7 16 32,-7-8-192,0 1 0,8-1 32,-8 8 32,0 7-64,0 1 64,8 7-32,-8 0 1,0 1-449,0-1-128,0 8-896,0 8-352,-8-1-1120,8 9-1216,0-1 1568</inkml:trace>
  <inkml:trace contextRef="#ctx0" brushRef="#br0" timeOffset="39">8883 3510 4096,'-16'-8'1568,"16"8"-832,0 0-96,8 0 608,0 0-256,0-8-32,-1 8-256,9 0-128,-8-8-320,7 8-96,8 0-32,-8 0-64,9 0-64,-9-7-64,1 7 32,-1 0 32,0 0 64,-7 7-1248,0-7-512</inkml:trace>
  <inkml:trace contextRef="#ctx0" brushRef="#br3" timeOffset="40">9384 3494 3456,'0'-8'1408,"0"8"-768,0 0-256,0 0 512,0 0-32,0-7 128,-8 7-192,8 0-96,-7-8-384,7 8 224,-8 0 96,0 0-128,-7 0-32,7 8-96,0-8 64,1 7-160,-1-7-96,0 16-192,0-9-64,1 9 32,-1 7 0,0 0 96,1-7 32,7-1-192,0 0 0,0 1 32,7-8 96,1-8 64,0 8 32,-1-8-160,1-8 32,0 0-64,7 0 0,-7-7 64,0-1 64,0 1-32,-1 7-32,1 1 32,0-9 32,-8 8-96,0 1-64,0 7 64,0-8 0,7 0 32,-7 8 64,0 0-96,8-8 0,-8 8 32,0 0 0,0 8 0,0-8 64,8 8-32,0 0 64,-8-1-128,0 17 0,7-9-32,-7 0 0,0 1-1056,0-1-480,0 1-1504,0-1-1024,8-7 1856</inkml:trace>
  <inkml:trace contextRef="#ctx0" brushRef="#br0" timeOffset="41">9553 3664 6400,'8'0'2368,"-8"7"-1280,8 1-576,-8-8 768,0 8-384,0-1-128,0 1-288,0 0-64,0 8-256,-8-9-96,0 9-32,1-1-256,-1 1-96,0-1-1088,1 1-512,-1-9-1472</inkml:trace>
  <inkml:trace contextRef="#ctx0" brushRef="#br3" timeOffset="42">9723 3309 5120,'0'-8'1920,"-15"8"-1024,7-7 0,8 7 800,0 0-672,0 0-160,0 0-160,0 0-64,0 0-352,0 0 96,0 7 128,0 9 160,0-8 64,0-1-257,0 16-63,0 0-96,0 8-32,0 0-96,0 15-32,8-15-192,-8 0 32,8 0 0,-1-16 0,1 1 0,-8-1 64,15-15-32,-7 0 64,0 0-64,7-15-32,-7 7-64,7-7 32,-7-1-128,7 9 32,1-9 0,7 9-32,-8 7-32,1-8 32,-9 8 96,9 0 32,-8 0 32,-1 0 0,1 8 0,0-1 0,-8 9 0,0-9 64,0 9 32,0-9 32,-8 1 0,0 7 0,1-7-64,-1 0 32,-8 0-128,1 0 0,0-8-32,-1 7 0,1-7 128,-1 0 32,1 0-256,-1-7-128,1 7-1471,7 0-673,1-8-1856</inkml:trace>
  <inkml:trace contextRef="#ctx0" brushRef="#br0" timeOffset="43">10131 3487 6272,'0'0'2368,"0"0"-1280,8 0-992,-8 0 544,8-8-320,7 8-32,8 0-320,-7-8-32,7 8 0,0 0-1184,8 8-480,0-8-896</inkml:trace>
  <inkml:trace contextRef="#ctx0" brushRef="#br0" timeOffset="44">10263 3371 5120,'-8'8'2016,"8"-8"-1088,-7 0-608,7 0 544,-8 7-64,0 1 64,1 0-128,-1-1 0,-8 1-384,9 0 64,-1 0 32,0 0-160,1 7-96,-1 0-96,8 1 0,0-1-64,0 9-32,8-9 32,-1 0-32,1 1-96,7-9 64,9-7-896,-9 0-320,0-7-1664,8-1-1440,-15 8 1568</inkml:trace>
  <inkml:trace contextRef="#ctx0" brushRef="#br3" timeOffset="45">10641 3756 3968,'0'15'1568,"0"-15"-832,0 0 416,0 0 1504,0 0-704</inkml:trace>
  <inkml:trace contextRef="#ctx0" brushRef="#br3" timeOffset="46">10641 3756 14464,'7'0'1600,"-7"-8"-225,0 1-319,0-1-32,0 0-224,0-7-32,0-1-128,0 1-96,0-16-160,0 8-64,0-8-128,8 1-32,-8-9-32,0 8 0,8-7 0,-8 7 0,7-8-224,1 9 0,0-9-32,-1 16 64,1 0 96,0 7 64,0 1-128,-1 0-32,1 7-64,-8 8 96,8-8-64,-1 8 32,1 8 64,0 0 0,0 7-96,-1 0 64,9 8 32,-9-7 64,9 7-32,-8 8-32,7-8 32,0 0-32,1 0 0,-1 0 64,-7 0-32,0 8 64,-1 0-128,9-8-64,-8 0 64,-1 0 0,-7-7 96,8 7 32,0-8-128,-1 1 32,-7-9-224,8 1-96,-8 0-672,8-1-224,-8 1-960,0-8-351,0 0-1825,-8 0-1472,8 0 2464</inkml:trace>
  <inkml:trace contextRef="#ctx0" brushRef="#br3" timeOffset="47">10710 3502 3456,'-8'0'1408,"8"0"-768,0 8-416,0-8 480,0 0-64,0 0 0,0 0 32,0 0-32,0 0-352,0 0 96,0 0 128,0 0 160,0 0 64,0 0-192,0 0 0,0 0-32,0 0 64,0 0 320,0 0-352,0 0-128,0 0-128,0 0-32,0 0-1,0 0 65,0 0-32,0 0 0,0 0-96,0 0 32,0 0 0,0 0 96,0 0-224,0 0-128,8 0 192,0 0-96,-8 0 0,7-8-32,1 8-32,8-8-96,-9 8 64,9-8-32,-1 8 0,-7 0 128,7 0 32,1 0-32,-8-7-64,7 7-64,-7 0-32,7 0 128,-7-8 32,-1 8 0,1 0-64,0 0 96,-8 0 64,0 0-64,0 0 0,0 0-96,0 0-96,0 0 64,0 0 64,0 0 0,0 0-32,0 0-896,8 0-448,-8 0-3263,0 0-1793</inkml:trace>
  <inkml:trace contextRef="#ctx0" brushRef="#br1" timeOffset="48">2276 4724 4736,'0'0'1824,"9"-9"-960,1 9-384,-1-10 640,0 1-544,0 0-224,10 0-224,9-1-32,0 1-64,0 0-32,-1 9 96,2-10-928,-11 10-288,-9 0-1504</inkml:trace>
  <inkml:trace contextRef="#ctx0" brushRef="#br1" timeOffset="49">2620 4390 2688,'0'0'1056,"0"0"-576,0 0-64,9 0 448,1 0 64,-10 0 96,0-9-64,9 9 32,-9 0-64,0 0 0,0 0-512,-9 0 320,9 0 128,-10 0-192,1 0-32,0 0 32,0 9 448,-10-9-225,0 0-255,1 0-96,-10 0-128,9 0 0,1 0-160,-10 0-96,9 0 0,1 0 32,9 0-96,-10 0 0,1 0-96,8 0-32,1 0 32,-1 0 0,-8 0 64,18 0 32,-9 0-128,0 0-32,9 0 32,-10 0 64,10 0-64,0 0 0,-9 0 32,9 0 0,0 0 0,0 0 0,0 0 0,0 0 0,0 0 0,0 0 0,0 0 0,0 9 0,0 0 0,0-9 0,0 10 0,0 8-96,0-9 64,9 10 32,-9-1 0,0 1 0,10 9 64,-10 0-96,0 9-64,0 0 128,9 0 32,-9-9 64,9 0 64,-9 9 32,0-9 96,0 0-160,0-10-32,0 1 64,0 0 32,9-1-96,-9-8-96,0-1 0,0 0 32,0 0-32,0-9-32,0 10 32,0-10-32,0 0-704,0 0-256,0 0-1856,0 0-735,0 0-1249</inkml:trace>
  <inkml:trace contextRef="#ctx0" brushRef="#br1" timeOffset="50">2713 4714 5376,'0'-9'2112,"0"9"-1152,-10 0-288,10 0 704,0 0-192,0 0 32,-9 0-160,9 0 64,0 0-608,0 0 128,-9 0 95,-1 0-31,1 9-32,0-9-288,-1 10-96,1 8-160,0 1-32,9 0-32,-9 8-64,9-8 32,0 9-32,0-9 0,18-10 0,-9 10 0,10-10 0,0-9 0,-1 0 0,10 0 0,-9 0 0,0-9-96,-1-10 0,-9 0-96,1 10 32,-10-10-64,9 1 0,-18-1 192,9 1 64,-10-10-64,1 9 32,0 0-576,0 1-160,9 9-511,-10-1-97,10 10-2016,0 10-512</inkml:trace>
  <inkml:trace contextRef="#ctx0" brushRef="#br1" timeOffset="51">2898 4705 6656,'-9'0'2464,"9"0"-1344,0 0-672,0 0 640,9 0 96,-9 9 128,9-9-64,-9 10-65,9-10-639,1 9-32,-1 10 0,-9-10-128,18 10 32,-8-1-192,-1 10 32,0-9-32,1-10 96,-10 10-160,9-10-32,-9 0 64,9-9 96,-9 10 224,0-20 64,9 10-288,-9-9-96,0-10-128,10 1-64,-10-1 32,9 0 32,0 1-192,10 9-32,-10-10-32,0 0 128,10 1-1376,9-1-544,-10 1-2239,10 8-929,0 20 1248</inkml:trace>
  <inkml:trace contextRef="#ctx0" brushRef="#br1" timeOffset="52">3705 4733 6400,'-9'0'2464,"18"0"-1344,-9 0-832,0 0 608,0 0-320,0 0 0,9 0-288,0-9-32,10 9-128,-10-9-32,10 9 32,-1-9-64,1-10-64,-1 1 32,1 8-32,-10 1 0,-9-9 0,9 8 64,-18 1 32,0 9-128,9-10-32,-9 10 224,-10 0 192,10 0 128,-10 10 0,-9-10 32,10 19 0,-1-1-128,1 1-65,-1-1-63,1 1 0,-1 8-64,19 1 32,0 0-128,0 0-64,19-10 0,-1 10-32,10-9 64,0 0 32,9-10-736,0-9-287,0-9-1953,0-1-768,10-8-32</inkml:trace>
  <inkml:trace contextRef="#ctx0" brushRef="#br1" timeOffset="53">4076 4622 5120,'-37'0'2016,"18"0"-1088,19 0-320,0 0 736</inkml:trace>
  <inkml:trace contextRef="#ctx0" brushRef="#br1" timeOffset="54">4030 4641 12224,'9'18'1600,"9"1"-800,1-1-160,0 1-64,-1-1-128,1 1-1,-10 9-191,9-10 0,1 1-32,0-1 32,-10 1-128,10-10-32,-1 1 256,-9-10 64,1-10-64,-1-8 32,0 8-224,0-17-32,1 8-128,-10-18-96,9 9-96,-9 0-32,0-9-800,9 19-352,-9-10-1215,0 9-513,10 19-736</inkml:trace>
  <inkml:trace contextRef="#ctx0" brushRef="#br1" timeOffset="55">4410 4789 6400,'-10'0'2368,"10"0"-1280,0 0-704,0 0 608,10 0-32,-10 0 64,9 0-128,0 0 0,10-9-512,-1 9-160,-8-9-64,8-10-192,1 10 32,-10-1 128,0-17 64,1 8-160,-10 1 0,-10-1-32,10 10 64,-9-10-96,0 10 0,0-1-32,-1 10 0,1-9 64,0 18 64,-1-9-192,1 10 32,0 18 32,0-10 96,-1 10 0,10 0 64,-9 0 0,18 9 96,-9-9-160,19-1-96,9 1 96,-10-9 32,10-10-352,0 1-128,0-1-2080,9-9-800,-9-9-320</inkml:trace>
  <inkml:trace contextRef="#ctx0" brushRef="#br1" timeOffset="56">4734 4613 5888,'-19'0'2176,"1"0"-1152,18 0-480,0 0 704</inkml:trace>
  <inkml:trace contextRef="#ctx0" brushRef="#br1" timeOffset="57">4706 4641 13184,'0'18'1696,"9"1"-864,-9 9-288,10-10-161,-10 10-95,9-9 0,-9-1-32,9 1 64,0-10-96,-9 1 32,10-10 128,-1-10 128,-9 10-192,9-18-32,1-1-224,-1 1-64,0-10-352,1 0-96,-1 9-352,0-9-128,10 10-351,-1 9-161,-9-1-480,10 1-160,0 9-160,-1 0-1248,-8 0 736</inkml:trace>
  <inkml:trace contextRef="#ctx0" brushRef="#br1" timeOffset="58">5004 4687 5888,'0'9'2176,"0"-9"-1152,0 9-64,0-9 832,0 0 0,0 0 128,0 9-513,0-9-127,0 10-736,0-10-32,0 9 0,0 0-64,0 10 64,0-10-224,9 10-96,-9-1-96,18-8 0,-8-1-64,8 0 64,1-18-64,-1 9 64,1-9-64,-1-1 64,11-8-416,-11 9-192,1-19 64,-10 9 0,9-9 128,-9 10 32,1 8 192,-10 1 96,9 0 32,-9 0-32,0 18-64,0 9 320,0-8 0,9 8 96,-9 1-128,9-1 32,1 10-32,-10-9 32,9 9 0,1-1 64,-1-8-96,0 9-64,-9 0 0,0 0 32,9 9-96,-18 0 0,9-9 32,-18-10 0,8 10-64,-9-9-64,-8-1 32,8 1-32,-8-10-1280,8 0-576,-18-9-3359,9 0-2241,0-9 3136</inkml:trace>
  <inkml:trace contextRef="#ctx0" brushRef="#br4" timeOffset="59">5829 4558 6656,'-9'-10'2528,"9"1"-1344,0 9-384,0 0 864,0 0-416,0 0-64,0 0-224,0 0-33,0 0-511,0 9 256,0 1 160,9-1-96,-9 0 32,9 10-224,-9 9-64,0-1-160,0-8 32,9 9-64,-9-1 64,0-8-128,0-9 160,0 17-64,0-17-128,0-1 64,0-9-32,0 0 32,10 0-128,-10-9-96,0-1 0,0-8 32,0-1-32,9-9-32,-9 0-64,9 1 32,0-1-32,1 9-64,-1-9 96,0 1 64,1 8 0,8 1 64,-9 8-224,10-9-32,-1 10 64,1 0 32,9 0-32,-10-1 64,1 10 32,9 0 0,-19 0-352,9 0-160,-8-9-608,-1 9-224,1 0-1760,-10 0-3839</inkml:trace>
  <inkml:trace contextRef="#ctx0" brushRef="#br0" timeOffset="60">6339 4613 8448,'0'0'3168,"0"-10"-1728,9 10-1536,0 0 608,1 0-448,8 0-96,10 0-160,9 0 32,-9 0-3488,9 0-1536</inkml:trace>
  <inkml:trace contextRef="#ctx0" brushRef="#br0" timeOffset="61">6599 4455 6528,'-9'0'2464,"-1"-19"-1344,10 28-480,-9-9 864,9 0-32,-9-9 160,-10 18-417,10-9-159,0 0-608,-10 10 0,9-1 0,-8 0-32,9 0 64,-10 1-192,0 9-32,10-1-64,0 1 32,0-1-64,-1 10 0,10-9-192,0 9-32,10-10 32,-1 1 64,9-1 0,10-8-32,0-1-608,0 0-320,-9-9-864,9 0-319,-10 0-1057,1-9-416,-10 9 224</inkml:trace>
  <inkml:trace contextRef="#ctx0" brushRef="#br4" timeOffset="62">6942 4289 5888,'-9'-28'2272,"18"9"-1216,-9 10-608,9-1 704,1 10-448,8-9-128,1 0-288,18 9-128,-9-9-64,0 9-96,9 0 32,0 0-32,0 9 0,-9 0 64,0 0 32,0 10 32,-10-10 64,1 10 192,-1-10 128,-9 10 160,1-1 128,-10-8 64,0 8 31,-10-9-287,-8 10-32,-1-10-160,1 10 64,-10-1-192,10-8-32,-10 8-64,0 1-32,9-10 32,-9 0 96,10-9-64,-1 9-128,10 1-64,0-1 0,-10-9-32,19 10-160,-9-10 32,9 9 64,-9 0 32,9-9-64,9 9 64,0-9-32,10 10 0,-10-10 128,0 9 32,10 0-128,-1 0 32,10 1 64,-9-1 32,9 0 32,0 1 64,-1 8-32,1 1 0,0-10-96,-10 9 32,1-8 64,0-1 64,-10 0 32,0 0 0,1 1 0,-1-1 0,0 1-64,-9-10 32,9 0-64,1 9 0,-10-9-32,0 0 0,0 0-224,0 0 0,9 0-480,-9-9-160,0 9-1888,0 0-768,0 0-2047</inkml:trace>
  <inkml:trace contextRef="#ctx0" brushRef="#br4" timeOffset="63">6951 4242 6784,'0'-9'2624,"0"9"-1408,0 0-704,0 0 768,0 0-320,10 0-64,-10 9 32,9-9 128,0 19-577,-9-1 161,9 1 96,-9 9-32,10-1-32,-10 11-160,0-1 0,0 9-160,0 1 32,9-1-160,-9 0-64,0-9-64,10-9 0,-10 0-64,0-10-32,0 1 32,0 0 32,9-10-1152,-9-9-544,0 0-2335,0 0-1057,-9-9 864</inkml:trace>
  <inkml:trace contextRef="#ctx0" brushRef="#br1" timeOffset="64">8176 4539 3072,'-9'-9'1216,"9"9"-640,0-9 96,0 9 608,0-9-128,0 9 64,-10-10-64,1 10 64,-9 0-672,8-9 192,-8 0 32,-1 9 32,1 0 64,-1 0-288,0 9 0,1 0-225,-10 1 33,9 8-160,1 10 32,-1-10-160,10 19 0,9-18-32,9 0 32,1-1-64,8-8-32,1-10 96,9-10 0,-1-8-128,11-1 32,-11 0-64,1-8-64,0-10 96,-9 0 0,-1-1 32,-9 1 64,1-9-32,-1 9-32,-9 0-64,0 0 32,-9-1 96,-1 11 96,1-1 0,9 0 0,-9 10-32,9-1 64,-9 0-96,9 10 0,0 9-96,0 0-32,0 9 32,9 10 64,-9 0 96,9 18 64,0 0-96,1 9-96,-1-9 128,1 9 128,-1-8-224,9-1-96,1 0 0,-10-9 0,10 0-64,-10-10 64,9 1-1600,-8-1-639,9-9-1921,-10 1-1536,9-10 2176</inkml:trace>
  <inkml:trace contextRef="#ctx0" brushRef="#br1" timeOffset="65">8463 4409 7680,'0'0'2880,"0"0"-1536,-10 0-640,10 0 832,0 0-96,0 0-1,-9 0-287,9 0-160,-9 0-544,9 0 0,-10 10 0,10-1-96,-9 9-32,0-8-192,9 8-32,-9 10-32,9-9-64,9 0 32,0-1-32,0 1 0,10-1 64,9 1-96,-9-19 0,8 0-256,1 0-128,0-19-128,-9 10 0,-1-19 288,-8 10 224,-10-10 96,0 9 128,-19 0 96,1-9 160,-1 10-256,-9 9-32,0-1-608,10 1-224,8 9-2591,1-9-1089,9 9-128</inkml:trace>
  <inkml:trace contextRef="#ctx0" brushRef="#br1" timeOffset="66">3566 5709 7040,'-19'0'2624,"19"0"-1408,10 0-1280,-1-9 544,10 9-288,-1 0 64,10-10-160,9 10-64,0 0 0,0-9-896,0 9-288,1 0-1888</inkml:trace>
  <inkml:trace contextRef="#ctx0" brushRef="#br1" timeOffset="67">3927 5430 3840,'0'-10'1472,"0"20"-768,0-10-480,10 0 832,-10 0-192,0 0-160,0 0-96,0 0-352,0 0 384,-10 0 224,10 0-96,-9 9-64,0-18 32,-10 18 0,1-9-128,-10 0-32,9 0-128,1-9 32,-10 9-129,0 0 33,0 0-160,10-10-64,-1 10-160,1 0 0,-1 0 0,10-9 64,0 9-32,-1 0-32,1 0-128,9 0 0,-9 0 128,9 0 128,0 0-96,0 9-96,0 1 32,0-1 0,9 9 32,-9-8 64,0 9 32,9 8 32,-9 1 64,0 0 96,10 9 0,-10 0 0,0 0-32,0 10 0,9-10 0,-9 0 0,0 0-64,9-9-32,-9-9-32,9-1 64,1 1-32,-10-10 0,9-9-896,0 0-352,-9 0-2431,10 0-993,-10-9 352</inkml:trace>
  <inkml:trace contextRef="#ctx0" brushRef="#br1" timeOffset="68">3964 5681 6272,'-9'0'2368,"9"0"-1280,-9 0-576,9 0 768,0 0-192,0 0 32,0 0-160,0 9 32,0-9-544,0 0 95,-9 9 97,9-9-64,-10 10-32,10-1-96,-9 1-32,9-1-160,-9 0 0,9 19-96,0 0 0,0-1-192,0 2 32,0-11-64,9 10 0,0-19 128,1 10 32,8-10-128,-9 0 32,10-9-64,-1 0 0,1-9-224,-1 0-64,-9-19 128,10 9 32,-19-8 128,10-2 96,-20 11-160,1-10 32,-1 10 32,1-1 32,0 10-64,0 0 64,0-1-544,-1 10-256,1-9-1055,9 9-449,0 0-1536,0 9-864</inkml:trace>
  <inkml:trace contextRef="#ctx0" brushRef="#br1" timeOffset="69">4141 5736 6016,'0'0'2272,"0"-9"-1216,0 9 160,0 0 1024,0 0-512,9 0-128,-9 0-513,0 9-191,9 1-512,0-1 96,-9 0 96,10 10-256,-1 9-96,0 9 0,1-18 0,-10-1-32,9 1 32,0-1 64,-9-8 160,9-1-64,1-9 96,-10 0-128,9 0 32,0-9-224,-9-10-32,9 1-128,1-10-96,-1 9-32,10-9 0,-1 9-896,1 1-384,-1-1-1600,19 10-703,1 0-1153</inkml:trace>
  <inkml:trace contextRef="#ctx0" brushRef="#br1" timeOffset="70">4975 5802 5376,'-18'0'2016,"9"0"-1088,-1 0 96,1 0 864,0 0-224,9 0-32,-10 0-576,10 0-256,0 0-449,10 0-223,-10 0-32,9 0-64,0-10 64,10 1-64,-10 0 64,10 9-64,-1-9-32,1-1-64,0 1 32,-1-9 96,1 8 96,-10 1-64,-9-1-64,9 10 0,-18-18-32,0 18 0,-1 0 64,-8-9 32,-1 9 96,0 9 32,1-9 32,-10 9 0,0 10 0,10-10 0,-1 10 0,1 9-128,8-1-32,10 1-96,0 0-32,10-9-32,8 9 0,1-10 0,-1 1 0,10-10-288,0 0-160,9-9-1504,0 0-671,-9-9-1665,0 0-832,9-10 2624</inkml:trace>
  <inkml:trace contextRef="#ctx0" brushRef="#br1" timeOffset="71">5207 5690 5248,'-9'-9'2016,"-1"9"-1088,10 0-96,0 0 800,0 0-448,0 0-128,10 0-192,-10 0 0,9 9-480,0 10 288,1-10 64,-1 10-161,0 9 1,10-1-352,-1 1-128,1 0 64,0-9 128,-1-1-96,1-8 64,-1-1 32,1-9 160,-10 0-64,10-9 32,-10-10-160,-9 1 0,9-1-160,-9-9-64,0 0 0,0 10-32,0-10-928,0 9-416,10 0-1215,-10 10-449</inkml:trace>
  <inkml:trace contextRef="#ctx0" brushRef="#br1" timeOffset="72">5541 5903 6400,'-9'0'2464,"9"0"-1344,9 0-192,-9 0 896,0 0-640,10-9-288,-1 0-448,9-10-224,-8 10-128,8-10-96,-9 0 96,10 1-64,0-1 64,-1 1-128,-8-1-64,-10 1 64,9 8 0,-18-8-64,9-1 64,-10 10 32,1 0 64,0-10 32,-1 19 32,1 0 0,-10 0 64,10 9-32,0 1 0,0 8-33,-1 1 1,10-1-64,-9 20-64,9-1 32,9 0-32,1-9 0,-1 0 64,19-10-32,0-9-32,-10 10-607,10-19-257,0 9-1888,-9-9-768,9-9 64</inkml:trace>
  <inkml:trace contextRef="#ctx0" brushRef="#br1" timeOffset="73">5847 5681 5504,'0'0'2112,"0"-9"-1152,0 9-288,0 0 800,0 9-288,10-9 32,-1 9-256,0 0-64,-9 10-480,9 0 32,-9-1 64,10 10-129,-10 0-63,9 0-32,-9-9 32,0-1 32,10-9 32,-1 1 64,-9-29 64,9 1-288,0-1 0,1 0 0,8-9-736,-9 10-352,10-10-640,-10 10-191,0-1-865,10 0-288</inkml:trace>
  <inkml:trace contextRef="#ctx0" brushRef="#br1" timeOffset="74">6144 5690 5376,'0'9'2016,"0"-9"-1088,0 0-160,9 10 768,-9-10-64,0 9 64,0-9-64,0 10-33,0-1-799,0 0-32,9 0 64,-9 10-192,0-1 0,10 1-288,-1-1-128,0 1 32,0 0 0,10-10-32,-1 0 32,10-18-128,-9 0 0,9-10 96,-1 0 96,-8 1-224,-1-1-96,1 1 0,0-1 32,-10 1 64,0-1 96,-9 10 64,10-1-32,-1 1-128,-9 9 32,9 0-32,-9 9 0,9-9 192,-9 19 160,10-9 128,-1 8 128,0 19-224,1-9-32,-10 9-96,9 0-32,-9-9 32,0 9 32,0-9-32,-9 9 32,9-9-128,-10 0 0,1 0 32,-10-10 64,10 1 96,-19-10 64,10 0-160,-10 1-128,0-10-128,9 0 32,-8-10-2240,-1 1-928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18:36.642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02A2B5"/>
    </inkml:brush>
    <inkml:brush xml:id="br2">
      <inkml:brushProperty name="width" value="0.07938" units="cm"/>
      <inkml:brushProperty name="height" value="0.07938" units="cm"/>
      <inkml:brushProperty name="color" value="#654B3E"/>
    </inkml:brush>
    <inkml:brush xml:id="br3">
      <inkml:brushProperty name="width" value="0.07938" units="cm"/>
      <inkml:brushProperty name="height" value="0.07938" units="cm"/>
      <inkml:brushProperty name="color" value="#ACACAC"/>
    </inkml:brush>
  </inkml:definitions>
  <inkml:trace contextRef="#ctx0" brushRef="#br0">8889 6335 3712,'0'-9'1408,"0"18"-768,0-9-672,0 0 224,0 0-64,0-9 0,0 9 544,10 0 288,-10-10-128,0 10-32,0 0-160,0-9-32,-10 0-320,1 9 192,0 0 64,-1 0-224,1 0-32,0 0-160,0 0-32,-10 0 32,1 0 64,8 0-32,-9 0 64,1 9-128,8 0 0,-8 1-96,9-1-32,-10 9-32,10-8 0,-10 8 128,19 10 32,-9-9-32,9 8-64,9-8 32,-9 0-32,10-1 0,-1-9 0,9 10 64,1-10 32,-10 0 32,10 1-64,-10-1 32,10 9 0,0-8 96,-10-1-96,0 0-64,0-9 128,1 10 32,-1-1 288,-9 0-64,0 0 64,-9 1-193,9-1-31,-10 0 0,1 0 0,0 1-64,0 8 32,-10-8-128,9 8-64,1-9-96,0 10-32,-1 9 128,10-10 32,-9 1 0,9-10-64,9 10 32,-9-10-32,10 0 0,-1 0 0,10-9 64,-10 10 32,1-10-128,-10 9 32,9-9-64,0 9 0,-9-9 64,9 9 0,-9 1 0,-9-10 0,9 9-96,0 0 64,-9 10 160,0-10 64,-1 10 64,1-1 0,9-9-64,-10 10 32,1-10-192,9 10-32,0-10 64,9 10 96,1-10 0,-10 0 0,9 10-32,1-10 0,-1-9 0,0 9 64,0 0-160,10-9-960,-1 10-320,1-10-3839,-10 0-1889,1-10 3296</inkml:trace>
  <inkml:trace contextRef="#ctx0" brushRef="#br1" timeOffset="1">9445 6668 8448,'0'0'672,"0"0"-128,-9-9-192,0 0 0,9 0 96,-10 9 96,10-10-96,-9 10 64,0 0-96,9 0 0,-19 0-160,10 10 0,0-10-224,-1 9-32,1 0 0,-9 0 64,-1 1 96,10-1 128,-10 9-128,10 1-96,0 0-32,-1-1 32,1 19-32,0-9 64,9 0-64,0-9-32,0-1 32,18 1 32,-8-1 32,-1-9 96,10 1-32,-10-10 64,0 0 64,10-10 64,-1-8-160,-9-1-128,10-8-128,-10 8-32,10 0 192,-10 1 95,0-10-191,-9 9 32,10 10-32,-10-9 64,0 8 96,0-8 64,0 8-192,-10-8 0,10 18 96,0-9 64,0 9-160,0-10 0,0 10-96,0 0 0,0 0 128,0 0 32,10 10-32,-20-1 32,20 9 0,-10 1 96,0 0-160,9-1-32,0 19 64,0-18 32,1 8 96,-1-8 96,0 0-128,0-1-32,1-8 0,-1-1 64,1 0-96,-10 0-64,9 1 0,-9-10 32,9 9-1088,-9-9-416,0-9-2463,9 9-2209,1-10 2080</inkml:trace>
  <inkml:trace contextRef="#ctx0" brushRef="#br1" timeOffset="2">9427 6697 1280,'0'0'512,"0"0"-256,0 0 256,0 0 352,0 0 256,18 0 160,-18 0-384,0-19-224</inkml:trace>
  <inkml:trace contextRef="#ctx0" brushRef="#br0" timeOffset="3">10039 6594 4736,'-9'0'1760,"-1"0"-960,10-9-736,0 9 448,-9 0 224,9 0 256,-9 0-32,-1 0 0,1 0-544,-10 0 32,10 0 64,-9 9-64,8-9 0,-8 10-192,-1 8 0,0-8 32,10 8 160,-9 1-64,8-1 32,1 1-320,0-1-32,9 1 0,0-1 32,9 10-128,0 0 32,1-10 0,8 1 0,-9 0 0,20-19 64,-11 9-32,1 0 64,-1-18-128,10 18-64,-9-18-448,-1 0-128,1 18-576,-10-18-224,0 9-864,-9 0-288,-9 9-64</inkml:trace>
  <inkml:trace contextRef="#ctx0" brushRef="#br0" timeOffset="4">9770 6771 5760,'-10'0'2176,"10"0"-1152,10-9-1280,-10 9 384,9 0-192,0 0 0,10 0 128,8-10 32,-8 10-32,9-9-64,9 9 96,0 0-640,0-9-256,1 18-1504</inkml:trace>
  <inkml:trace contextRef="#ctx0" brushRef="#br2" timeOffset="5">10428 6567 3456,'-9'-10'1312,"9"10"-704,9-9-448,-9 9 352,0 0 320,0 0 192,0 0 96,0 0 32,0 0-64,0 0-32,0 0-576,10 9 128,-10 1 128,0-1-32,0 0 32,0 10-32,0-1-65,0 1-63,0-1 32,0 10-32,0-9 0,9 9-160,-9-10-96,9 10 320,-9 0-288,9-10-96,-9 1-32,0-10 64,0 10 64,0-19 32,0 9-128,0-18 0,0-10-96,0 0-96,0 1 64,0-1-96,0-8-32,10 8 32,-10 1 32,9-10-96,0 0 0,-9 0 32,10 10 0,-10-1-96,9 0 0,0 1-32,0-1 96,1 10 0,-1 0 96,9 0-96,-8 9-64,8-10-32,10 10 96,-9 0 0,-1-9 32,1 9-160,-1 0-32,1 0-416,-10 0-160,10 9-928,-19-9-448,9 0-1535,-9 10-641,9-10 672</inkml:trace>
  <inkml:trace contextRef="#ctx0" brushRef="#br0" timeOffset="6">10975 6891 2944,'0'0'1120,"0"0"-576,0 0-704,10 0 192,-10-9 160,9 9 128,0 9 448,-9-9 256</inkml:trace>
  <inkml:trace contextRef="#ctx0" brushRef="#br0" timeOffset="7">11022 6909 8096,'18'19'896,"-8"-10"-480,-1 10-64,-9-1 64,0-8 128,-9 8 64,9 1-128,-10 0 32,1-10-352,0 0-192,0 0-1024,-1 1-448,1-1-1632</inkml:trace>
  <inkml:trace contextRef="#ctx0" brushRef="#br1" timeOffset="8">11439 6381 4096,'-9'-9'1568,"9"9"-832,0 0-864,9 0 1312,-9 0-96,9 0 0,-9 9-32,0 0-608,10 1 160,-10-1 64,9 9 192,-9 1 128,0-1-64,10 1 64,-10 0-129,9 18-63,-9-10-224,0 1-96,9 0-96,-9 0 0,0 9-128,0-19-96,0 11 128,9-11 64,-9-9-128,0 10 32,10-10-32,-1-9-32,-9 9 32,18-18-128,-8 9 0,-1-9-32,9-10-64,1 10 32,0 0-32,-1-10-96,1 10 64,-1-1 32,1 10 0,-1-9-96,1 9 64,-1 0-32,-8 0 0,8 9 0,-9-9 0,1 10 128,-1-1 32,0 1-128,-9 8 32,9-9 0,-9 1 64,0 8-32,-9 1 64,9-1 0,0-9 32,-9 10-160,0-10 32,-1 1 64,1-1 32,0 0-32,-10 0-64,1-9 32,-1 10-32,1-10 0,-1 0 64,1-10-96,-10 1-64,9-9-736,-9 8-224,10 1-544,-1 0-128,10-1-703,-9 1-225,8 9-3904,20-9 3392</inkml:trace>
  <inkml:trace contextRef="#ctx0" brushRef="#br0" timeOffset="9">12014 6659 7680,'0'-18'2880,"0"18"-1536,9 0-2048,0 0 192,10 0 160,0 0 224,9 0 64,-1 0 32,20 0-1024,-1 0-416,1 0-1024,8 0-352</inkml:trace>
  <inkml:trace contextRef="#ctx0" brushRef="#br0" timeOffset="10">12293 6502 3200,'-19'-9'1216,"19"9"-640,0 0-608,0-10 288,0 10 672,0-9 416,-9 9 32,0-9 32,9 9-576,-9 0-224,-1 9-384,1-9 192,0 9 128,0-9 64,-1 19 96,-8-9-32,-1-1 64,10 9-224,-10 1-33,1-1-223,-1 10 0,1-9-32,8-1 96,-8 1-224,18-1-64,-10 1 32,10-1 96,10 1-128,-1-10-32,10 1 0,-1-1 64,1 0-96,9 0-64,-1-9 128,1 0 96,0 0-256,0-9-128,-10 9-672,1-9-255,-1 9-737,-8-9-256,-1-1-928,-9 10-992,0 0 1536</inkml:trace>
  <inkml:trace contextRef="#ctx0" brushRef="#br2" timeOffset="11">12765 6557 5632,'-18'-9'2176,"8"9"-1152,1 0-1184,9 0 320,-9 0 384,9 0 288,0 0 0,-9 0-32,9 0-416,0 0-96,0 9 32,9 1 96,-9-10 64,0 9 96,0 9 32,0 1 96,0 0 96,0-1-289,0 1-63,0-1-192,9 1 0,-9-1 32,0-8 160,0-1-128,9 1 0,-9-1 64,0-9 160,0 0-96,0-9 64,0-1-288,0 1-128,0-1-64,0-8-32,0-1-96,10 1 64,-10-10-32,9 10 0,0-1-96,0 9 32,1-8-96,8 9 0,10-10-32,-9 10 0,9 0-352,-1 9-160,1 0-864,-9 0-383,9 0-1569,9 0-1728,-19 9 1792</inkml:trace>
  <inkml:trace contextRef="#ctx0" brushRef="#br0" timeOffset="12">13201 6186 3968,'-9'-9'1568,"9"9"-832,0-9-640,0 9 384,0 0 352,9-10 256,-9 10-448,10 0-192,-1-9-256,0 9-224,10-9 0,-1 9 96,1 0 32,0 0 32,-1 0 64,1 0-32,-10 0 64,9 9 0,-8 0 32,-1-9 64,-9 10 32,0-1 32,9-9 0,-9 9 160,0 0 96,-9-9 32,9 10 64,-9-10-288,9 9-32,-10 0-33,-8 0 65,9 1-160,-10-1-32,10 1 0,-10 8 64,10-9-32,-1 10 0,1-10-160,0 9-32,9 1 32,0 0 0,0 8 0,9 1 0,0-9-64,10-1-64,-9 1 32,8 0-32,1-1 64,-1 0 32,1-8-32,-1-1-64,-9 0 32,10-9-32,-9 9 0,-1-9 64,-9 0 96,0 0 0,-9 0 64,-1 0-192,10 0-32,-19 0 0,10 0 0,0 10 64,0-10-32,-1 9 64,-8 0-64,9 1-32,-1-1-64,10 0-32,0 10 64,10-10 64,-10 9 0,9-8-32,0 8-64,0 1 32,1 0 96,-1-1 96,9 1-224,-8 8-96,-1-8 160,10 9 32,-10-10 96,-9 1 0,0-10 64,0 9 32,-9-8 96,9-1 128,-19 0-128,10 0 64,-1 1-160,-8-10-64,9 9-224,-10-9-32,1 10-128,-1-10 0,1 9-1216,8-9-480,20 0-7551,8 0 4063</inkml:trace>
  <inkml:trace contextRef="#ctx0" brushRef="#br3" timeOffset="13">14064 6706 3328,'0'-9'1216,"-9"9"-640,9-10-672,0 10 192,0 0 448,0 0 1184,0-9 96,0 0-704,0 0-416,0-10-448,-9 10-128,9 0 64,-10 9 32,1-10 96,0 1-32,-10 9 0,10-9 96,-10 9 96,-8 0-128,8 0-32,0 9-192,10 10-32,-9-10 32,8 9 64,1 1-96,0-1-64,9 10 0,0-9 32,0 0 96,9-1 64,10-9 160,-10 1 96,9-10-129,10 0 33,-9-10-160,9 1-64,-10-9-64,10-1 0,0-9 0,-10 0 32,1-9-64,-1-9 32,-18-1 0,10 1 96,-20 9-96,10 0-64,-9 9 64,0-9 0,0 18-128,9 1 32,-10-1-160,10 19-32,0-9 96,0 18 32,10 0 128,-10 10-96,9-1 0,0 10 96,0 9 96,1 0 0,-1 10 64,0-10-128,0 0 0,-9-9 32,10 0 0,-1-10 64,1 1 32,-10-1-192,9 1 0,-9-10-448,0-9-160,0 9-1855,9-9-833,-9 0-1120</inkml:trace>
  <inkml:trace contextRef="#ctx0" brushRef="#br3" timeOffset="14">14519 6585 7808,'-28'-9'2880,"19"9"-1536,-1 0-1632,1-9 448,9 9 32,-9 0 128,9 0 800,-9-10 480,-1 10-832,1 0-193,0 0-159,0 0-128,9 0 0,-10 0-96,10 10 32,-9-10-64,-1 9 64,1 9-64,9 1 0,-9 0-32,9 9 64,0-10-32,0 1 64,9-1-64,0-9 64,10 10 64,0-9 160,9-10-192,-1 0 0,-8 0-192,9-10-64,-9 1 0,8-10 64,-8 1-32,-1-10-32,-18 9 32,10 1-32,-10-10 0,-10 18 64,-8-8-32,-10 9-32,0 9-64,-9 0 32,9 0-672,0 9-320,10-9-4159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1E7F-E132-6445-AEED-102945CD4C20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F886-8654-8C47-A174-271FD89A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 smtClean="0"/>
              <a:t>of the printing and typesetting industry. </a:t>
            </a: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ustomXml" Target="../ink/ink2.xml"/><Relationship Id="rId5" Type="http://schemas.openxmlformats.org/officeDocument/2006/relationships/image" Target="../media/image5.png"/><Relationship Id="rId6" Type="http://schemas.openxmlformats.org/officeDocument/2006/relationships/customXml" Target="../ink/ink3.xml"/><Relationship Id="rId7" Type="http://schemas.openxmlformats.org/officeDocument/2006/relationships/image" Target="../media/image6.png"/><Relationship Id="rId8" Type="http://schemas.openxmlformats.org/officeDocument/2006/relationships/customXml" Target="../ink/ink4.xml"/><Relationship Id="rId9" Type="http://schemas.openxmlformats.org/officeDocument/2006/relationships/image" Target="../media/image7.png"/><Relationship Id="rId10" Type="http://schemas.openxmlformats.org/officeDocument/2006/relationships/customXml" Target="../ink/ink5.xml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customXml" Target="../ink/ink11.xml"/><Relationship Id="rId13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2" Type="http://schemas.openxmlformats.org/officeDocument/2006/relationships/customXml" Target="../ink/ink6.xml"/><Relationship Id="rId3" Type="http://schemas.openxmlformats.org/officeDocument/2006/relationships/image" Target="../media/image4.png"/><Relationship Id="rId4" Type="http://schemas.openxmlformats.org/officeDocument/2006/relationships/customXml" Target="../ink/ink7.xml"/><Relationship Id="rId5" Type="http://schemas.openxmlformats.org/officeDocument/2006/relationships/image" Target="../media/image5.png"/><Relationship Id="rId6" Type="http://schemas.openxmlformats.org/officeDocument/2006/relationships/customXml" Target="../ink/ink8.xml"/><Relationship Id="rId7" Type="http://schemas.openxmlformats.org/officeDocument/2006/relationships/image" Target="../media/image6.png"/><Relationship Id="rId8" Type="http://schemas.openxmlformats.org/officeDocument/2006/relationships/customXml" Target="../ink/ink9.xml"/><Relationship Id="rId9" Type="http://schemas.openxmlformats.org/officeDocument/2006/relationships/image" Target="../media/image7.png"/><Relationship Id="rId10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customXml" Target="../ink/ink21.xml"/><Relationship Id="rId21" Type="http://schemas.openxmlformats.org/officeDocument/2006/relationships/image" Target="../media/image15.png"/><Relationship Id="rId10" Type="http://schemas.openxmlformats.org/officeDocument/2006/relationships/customXml" Target="../ink/ink16.xml"/><Relationship Id="rId11" Type="http://schemas.openxmlformats.org/officeDocument/2006/relationships/image" Target="../media/image10.png"/><Relationship Id="rId12" Type="http://schemas.openxmlformats.org/officeDocument/2006/relationships/customXml" Target="../ink/ink17.xml"/><Relationship Id="rId13" Type="http://schemas.openxmlformats.org/officeDocument/2006/relationships/image" Target="../media/image11.png"/><Relationship Id="rId14" Type="http://schemas.openxmlformats.org/officeDocument/2006/relationships/customXml" Target="../ink/ink18.xml"/><Relationship Id="rId15" Type="http://schemas.openxmlformats.org/officeDocument/2006/relationships/image" Target="../media/image12.png"/><Relationship Id="rId16" Type="http://schemas.openxmlformats.org/officeDocument/2006/relationships/customXml" Target="../ink/ink19.xml"/><Relationship Id="rId17" Type="http://schemas.openxmlformats.org/officeDocument/2006/relationships/image" Target="../media/image13.png"/><Relationship Id="rId18" Type="http://schemas.openxmlformats.org/officeDocument/2006/relationships/customXml" Target="../ink/ink20.xml"/><Relationship Id="rId19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2" Type="http://schemas.openxmlformats.org/officeDocument/2006/relationships/customXml" Target="../ink/ink12.xml"/><Relationship Id="rId3" Type="http://schemas.openxmlformats.org/officeDocument/2006/relationships/image" Target="../media/image4.png"/><Relationship Id="rId4" Type="http://schemas.openxmlformats.org/officeDocument/2006/relationships/customXml" Target="../ink/ink13.xml"/><Relationship Id="rId5" Type="http://schemas.openxmlformats.org/officeDocument/2006/relationships/image" Target="../media/image5.png"/><Relationship Id="rId6" Type="http://schemas.openxmlformats.org/officeDocument/2006/relationships/customXml" Target="../ink/ink14.xml"/><Relationship Id="rId7" Type="http://schemas.openxmlformats.org/officeDocument/2006/relationships/image" Target="../media/image6.png"/><Relationship Id="rId8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Introduction to Computing for Data Analysis</a:t>
            </a:r>
            <a:endParaRPr lang="en-US" b="0" dirty="0">
              <a:latin typeface="Vitesse Bold"/>
              <a:cs typeface="Vitesse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1684516"/>
            <a:ext cx="5279783" cy="542236"/>
          </a:xfrm>
        </p:spPr>
        <p:txBody>
          <a:bodyPr/>
          <a:lstStyle/>
          <a:p>
            <a:r>
              <a:rPr lang="en-US" dirty="0"/>
              <a:t>Pairwise association mining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3027769"/>
            <a:ext cx="4305091" cy="432669"/>
          </a:xfrm>
        </p:spPr>
        <p:txBody>
          <a:bodyPr anchor="ctr"/>
          <a:lstStyle/>
          <a:p>
            <a:endParaRPr lang="en-US" dirty="0" smtClean="0"/>
          </a:p>
          <a:p>
            <a:r>
              <a:rPr lang="en-US" dirty="0"/>
              <a:t>Richard </a:t>
            </a:r>
            <a:r>
              <a:rPr lang="en-US" dirty="0" err="1"/>
              <a:t>Vuduc</a:t>
            </a:r>
            <a:r>
              <a:rPr lang="en-US" dirty="0" smtClean="0"/>
              <a:t>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3405748"/>
            <a:ext cx="4305091" cy="254281"/>
          </a:xfrm>
        </p:spPr>
        <p:txBody>
          <a:bodyPr/>
          <a:lstStyle/>
          <a:p>
            <a:r>
              <a:rPr lang="en-US" dirty="0" smtClean="0"/>
              <a:t>Associate Professor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Designing an </a:t>
            </a:r>
            <a:r>
              <a:rPr lang="en-US" sz="2000" dirty="0" smtClean="0"/>
              <a:t>algorithm 2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From counts to confidence</a:t>
            </a:r>
          </a:p>
          <a:p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639127"/>
            <a:ext cx="4305091" cy="322253"/>
          </a:xfrm>
        </p:spPr>
        <p:txBody>
          <a:bodyPr/>
          <a:lstStyle/>
          <a:p>
            <a:r>
              <a:rPr lang="en-US" dirty="0"/>
              <a:t>School of Computational Science and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/>
              <p14:cNvContentPartPr/>
              <p14:nvPr/>
            </p14:nvContentPartPr>
            <p14:xfrm>
              <a:off x="3597027" y="160229"/>
              <a:ext cx="1616760" cy="52920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2627" y="145829"/>
                <a:ext cx="164484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/>
              <p14:cNvContentPartPr/>
              <p14:nvPr/>
            </p14:nvContentPartPr>
            <p14:xfrm>
              <a:off x="6530667" y="212429"/>
              <a:ext cx="2362680" cy="82368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6267" y="198029"/>
                <a:ext cx="239076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/>
              <p14:cNvContentPartPr/>
              <p14:nvPr/>
            </p14:nvContentPartPr>
            <p14:xfrm>
              <a:off x="220947" y="160229"/>
              <a:ext cx="3645000" cy="17251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547" y="145829"/>
                <a:ext cx="3673080" cy="17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/>
              <p14:cNvContentPartPr/>
              <p14:nvPr/>
            </p14:nvContentPartPr>
            <p14:xfrm>
              <a:off x="2475609" y="1513659"/>
              <a:ext cx="2144061" cy="377548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1210" y="1499263"/>
                <a:ext cx="2172140" cy="405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Ink 42"/>
              <p14:cNvContentPartPr/>
              <p14:nvPr/>
            </p14:nvContentPartPr>
            <p14:xfrm>
              <a:off x="1670719" y="1978035"/>
              <a:ext cx="2544772" cy="621109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56681" y="1964001"/>
                <a:ext cx="2572847" cy="6491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3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/>
              <p14:cNvContentPartPr/>
              <p14:nvPr/>
            </p14:nvContentPartPr>
            <p14:xfrm>
              <a:off x="3597027" y="160229"/>
              <a:ext cx="1616760" cy="5292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2627" y="145829"/>
                <a:ext cx="164484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/>
              <p14:cNvContentPartPr/>
              <p14:nvPr/>
            </p14:nvContentPartPr>
            <p14:xfrm>
              <a:off x="6530667" y="212429"/>
              <a:ext cx="2362680" cy="8236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6267" y="198029"/>
                <a:ext cx="239076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/>
              <p14:cNvContentPartPr/>
              <p14:nvPr/>
            </p14:nvContentPartPr>
            <p14:xfrm>
              <a:off x="220947" y="160229"/>
              <a:ext cx="3645000" cy="17251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547" y="145829"/>
                <a:ext cx="3673080" cy="17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/>
              <p14:cNvContentPartPr/>
              <p14:nvPr/>
            </p14:nvContentPartPr>
            <p14:xfrm>
              <a:off x="2475609" y="1513659"/>
              <a:ext cx="2144061" cy="377548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1210" y="1499263"/>
                <a:ext cx="2172140" cy="405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/>
              <p14:cNvContentPartPr/>
              <p14:nvPr/>
            </p14:nvContentPartPr>
            <p14:xfrm>
              <a:off x="1670719" y="1978035"/>
              <a:ext cx="2544772" cy="621109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56681" y="1964001"/>
                <a:ext cx="2572847" cy="649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/>
              <p14:cNvContentPartPr/>
              <p14:nvPr/>
            </p14:nvContentPartPr>
            <p14:xfrm>
              <a:off x="1226342" y="2790821"/>
              <a:ext cx="3276720" cy="7324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11942" y="2776425"/>
                <a:ext cx="3304800" cy="7604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5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97027" y="160229"/>
              <a:ext cx="1616760" cy="529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2627" y="145829"/>
                <a:ext cx="164484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530667" y="212429"/>
              <a:ext cx="2362680" cy="823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6267" y="198029"/>
                <a:ext cx="239076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220947" y="160229"/>
              <a:ext cx="3645000" cy="1725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547" y="145829"/>
                <a:ext cx="3673080" cy="17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475609" y="1513659"/>
              <a:ext cx="2144061" cy="377548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1210" y="1499263"/>
                <a:ext cx="2172140" cy="405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845007" y="1978035"/>
              <a:ext cx="4594320" cy="3066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607" y="1963635"/>
                <a:ext cx="4622400" cy="30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3748587" y="3995489"/>
              <a:ext cx="883980" cy="7108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34196" y="3981093"/>
                <a:ext cx="912043" cy="738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/>
              <p14:cNvContentPartPr/>
              <p14:nvPr/>
            </p14:nvContentPartPr>
            <p14:xfrm>
              <a:off x="3826527" y="4177469"/>
              <a:ext cx="416160" cy="3945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12115" y="4163069"/>
                <a:ext cx="444264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4524027" y="3072449"/>
              <a:ext cx="2041740" cy="11921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09628" y="3058047"/>
                <a:ext cx="2069818" cy="1220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/>
              <p14:cNvContentPartPr/>
              <p14:nvPr/>
            </p14:nvContentPartPr>
            <p14:xfrm>
              <a:off x="4697727" y="4211835"/>
              <a:ext cx="559440" cy="2653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3327" y="4197435"/>
                <a:ext cx="5875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/>
              <p14:cNvContentPartPr/>
              <p14:nvPr/>
            </p14:nvContentPartPr>
            <p14:xfrm>
              <a:off x="6466047" y="3050849"/>
              <a:ext cx="394200" cy="5461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51647" y="3036449"/>
                <a:ext cx="422280" cy="57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6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27</Words>
  <Application>Microsoft Macintosh PowerPoint</Application>
  <PresentationFormat>On-screen Show (16:9)</PresentationFormat>
  <Paragraphs>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Introduction to Computing for Data Analysis</vt:lpstr>
      <vt:lpstr>PowerPoint Presentation</vt:lpstr>
      <vt:lpstr>PowerPoint Presentation</vt:lpstr>
      <vt:lpstr>PowerPoint Presentation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Microsoft Office User</cp:lastModifiedBy>
  <cp:revision>77</cp:revision>
  <dcterms:created xsi:type="dcterms:W3CDTF">2017-01-20T18:55:05Z</dcterms:created>
  <dcterms:modified xsi:type="dcterms:W3CDTF">2017-03-03T15:38:38Z</dcterms:modified>
</cp:coreProperties>
</file>