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5"/>
  </p:notesMasterIdLst>
  <p:handoutMasterIdLst>
    <p:handoutMasterId r:id="rId16"/>
  </p:handoutMasterIdLst>
  <p:sldIdLst>
    <p:sldId id="266" r:id="rId4"/>
    <p:sldId id="318" r:id="rId5"/>
    <p:sldId id="308" r:id="rId6"/>
    <p:sldId id="309" r:id="rId7"/>
    <p:sldId id="319" r:id="rId8"/>
    <p:sldId id="320" r:id="rId9"/>
    <p:sldId id="321" r:id="rId10"/>
    <p:sldId id="310" r:id="rId11"/>
    <p:sldId id="311" r:id="rId12"/>
    <p:sldId id="317" r:id="rId13"/>
    <p:sldId id="32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08"/>
            <p14:sldId id="309"/>
            <p14:sldId id="319"/>
            <p14:sldId id="320"/>
            <p14:sldId id="321"/>
            <p14:sldId id="310"/>
            <p14:sldId id="311"/>
            <p14:sldId id="317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5735" autoAdjust="0"/>
  </p:normalViewPr>
  <p:slideViewPr>
    <p:cSldViewPr snapToGrid="0" snapToObjects="1">
      <p:cViewPr varScale="1">
        <p:scale>
          <a:sx n="122" d="100"/>
          <a:sy n="122" d="100"/>
        </p:scale>
        <p:origin x="172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476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453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6508 10514 2560,'-24'0'1056,"24"0"-576,0 13-224,0-13 352,0 0-160,0 0 64,0 0 0,0 0 64,0 0 96,0 0 128,0 0 0,0 0 0,0 0-448,0 0 64,0 0 32,0 0-32,0 0 0,-12 0 32,12-13 128,0 13-192,0 0 32,0-12-192,0 12-64,0 0 64,0-12 0,0 0-192,0 12-64,0-12 128,24-24 160,0 0 0,0 0-32,0-12-64,25-12-96,-1-1-64,24-23 32,-12 12-32,12-24 0,13-1 64,-13-11-32,24 0 64,0-25-128,13 1-64,-1-13 128,13-11 96,-1-1 32,12-11 63,1-25-191,23 13-32,-11-1 0,-1-12 64,25 1 32,-13-1 96,13 1-160,-13 11-32,13-12 0,-1 13 64,1 11-96,-1-11-64,-11 23-32,35-35 96,-11 11 64,-12 13 64,11 11-128,-11 13 32,-13-1 0,13 13 0,-1 11 0,1 1 0,-1 0 0,13-1 0,-1 13 0,-11 12 0,11-13 0,-11 25 0,0 0 0,-1-13 0,1 13 0,-1 12 64,13 0 160,-13 11 128,-11 1-192,-1 0-32,1 0-64,-1 24-64,-11-24 32,11 11 32,-23 13 96,-1 0 64,-12 0-192,13 0 0,-25 12 32,-12 0 96,-11 0 0,-1 12 0,-24 0 96,-12 0 96,0 0 0,1 0 32,-13 12-128,-12-12 0,0 12-96,-12 0 0,0-13-32,12 13 0,-24 0 64,13 0 32,-13 0-32,0 0-32,0 0-32,0 0 64,0 0-96,0 0-64,0 0-96,0 0 32,0 0 32,0 0 0,0 0-96,0 0 64,0 0-1024,0 0-480,0 0-1568,0 13-671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453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16708 2806 1792,'-12'-12'768,"12"12"-384,0 0-96,0 0 352,0 0-160,0 0 64,-12-12-32,12 12 64,0 0 32,-12 0 96,12 0 32,-12 0 32,0 0-64,0 12 32,-12-12-416,12 12 32,-12 0 0,0 0-64,0 12 64,0 0-128,0 12-64,0 0 0,0 12 32,0-12-96,0 12 0,0 12 32,-12 0 64,12 13 32,0 11 96,-1 1-32,13-13 64,0 12 0,12-12 32,0 0-64,12 0-32,0-12-96,13 1 32,-1-13 0,12 0 31,0 1-63,0-13-32,12-12 32,0 0 32,12-24-32,12 0 32,-12 0-192,13-12-32,-1-24 64,-12 0 32,13-13-32,-13-11 32,0 0-64,0-13 64,-12 13-128,0-24 0,-12 12 96,-12 0 96,-12 12-64,0-12-64,-12-1 0,-12 13 32,-12-1-32,0-11-32,0 12 32,-12 0 32,12 0-96,-12 12 0,12 12-32,-12-12 0,0 24 64,0 0 0,0-1-96,-24 25 64,11-12-128,-11 24-32,12 1-416,-13 11-160,13 0-223,0 0-129,12 0-992,24-24-2592</inkml:trace>
  <inkml:trace contextRef="#ctx0" brushRef="#br0" timeOffset="1">17840 2649 3328,'-24'-12'1216,"24"12"-640,-12 0-480,12 12 384,-12-12 0,12 12 96,-12 0-128,0 0 64,12 0-96,-24 0 64,24 12-256,-12-12 0,0 25 96,-13-13 96,13 36 128,0-12-160,-12 24 32,12 0 32,0 1 32,-12 23-192,12 0-32,0 1-128,12-1-32,0-12-32,12-12 32,-12 13-64,24-1-32,0-24 32,12 0-32,1-12 0,11 1 0,0-1-640,-12-12-224,0 0-896,12-12-320,0 0-608</inkml:trace>
  <inkml:trace contextRef="#ctx0" brushRef="#br0" timeOffset="2">18213 3432 4992,'-24'-12'1920,"24"12"-1024,0 0-640,0 0 512,0-12-384,0 12-128,0 0-96,0-12 32,0 12-96,0 0 160,0 12 64,0-12 192,0 12 64,0 0 128,0 24 32,0-12-128,0 12 32,0-12-160,0 25 32,0-13-160,0 0 32,12 0-32,-12 0 95,12 0-287,-12-12-96,12 12 0,0-24 32,-12 12 32,0-12 64,0 1-32,12-13 0,-12 0 32,0 0 32,12-13-32,-12-11 32,12 0-192,0-12-32,0 0 0,0 0 0,12-12-96,1 0 0,-1 0 64,0-1 0,0 13-64,0 0 64,12 0-32,1 0 0,-13 24 64,0-12 0,0 12 0,0 12 64,0 0-96,-12 0-64,12 12 64,-12 0 64,12 24 128,-24 0 64,12 0-96,0 0-32,-12 12 32,12-11 64,-12 11 32,12-12 96,-12-12-96,12 12-64,-12-12 64,0 0 0,12 0-32,-12 0-32,12-12-96,-12 0 32,0 0-128,0-12 0,0 0-896,0 0-416,-12 0-2111,0-12-929,0 12 256</inkml:trace>
  <inkml:trace contextRef="#ctx0" brushRef="#br0" timeOffset="3">19116 2577 4352,'-48'-24'1664,"48"24"-896,-12 0-608,12-12 352,0 12-384,0 0-32,12 0-96,12 12 64,-12-12-32,12 12 64,0 0 64,12 0 224,0 25 128,0-13 32,13 24-32,-1 0 0,-12 12 96,0 12-224,1-11 32,-1 11 32,0-12 32,-24 12 0,0 0 32,-12 13 96,0-13 0,-12 12-64,0-12 0,0 1-161,0-13-63,-12 0-128,12 0-32,-12 0-256,11 1 0,1-25-192,12 12-31,-12-12-2177,0 0-896</inkml:trace>
  <inkml:trace contextRef="#ctx0" brushRef="#br0" timeOffset="4">20574 2734 5120,'-37'-12'2016,"37"12"-1088,-12 0-1152,0 0 320,12 0-160,0-12 0,0 12 128,0-12 96,0 0-64,0 0-64,0 12 64,12-24-288,0 12-32,13-13 128,11 13 96,0-12 32,12 0-32,-12 0-64,24 12 32,-12 0 32,13 12 64,-13 0-96,-12 12-64,0 0 64,0 0 64,-12 12 0,-12 0 64,0 13 128,-12-1 192,0 12 192,-12-12 160,-24 36-96,0-12-32,12 0-224,-12-12-96,0 12-96,12-12 0,-1-11-64,1-13 0,12 12-96,0-24 32,0 12-64,0-12-32,12 0-256,0 1-96,12-1-1632,0 0-768,-12 12 0</inkml:trace>
  <inkml:trace contextRef="#ctx0" brushRef="#br0" timeOffset="5">20778 3950 8960,'-24'0'3328,"24"0"-1792,0 0-1856,0 0 448,0 0-512,24 0-96,-24-24-1728,24 24-768,0-24 128,24 24 64</inkml:trace>
  <inkml:trace contextRef="#ctx0" brushRef="#br0" timeOffset="6">21295 5684 4736,'-12'-12'1824,"12"12"-960,0-12-736,0 12 416,0-12-128,0 12 0,0 0-96,0 0 32,0-13-192,0 13 256,0 0 192,0 13 160,-12-13 96,12 12-192,0 12 0,0 0-192,0 12 32,0-12-96,0 12 0,0 0-160,0 12 0,0-12-32,0 13 95,0-13-31,0 0 64,0-12-64,0-12 0,0 12 32,0-12 32,0-12-96,0 0 0,0 0-160,0-12 0,0-12-96,0 0-32,0-12-32,12 0 0,0-1 64,12-11 64,0 0-96,1 12 0,11-12-32,-12 12-64,12 0 0,-12 0 0,12 11 96,-12 13 64,0 0 0,0 12-32,12 0-64,-12 12-32,1 0 128,-1 1 32,-12 23 0,12-12-64,-12 12 160,0 0 32,-12 12 128,12-12 128,0 0-192,-12 12 0,12 1-64,-12-25-32,12 12-32,-12-12 64,12 0-160,-12-12-32,12 0 0,-12 0 0,0 0-96,0 0 64,0-12-672,0 12-256,0-12-1280,0 0-575,-12 0-897,12 0-1344,0-12 1920</inkml:trace>
  <inkml:trace contextRef="#ctx0" brushRef="#br0" timeOffset="7">21970 4889 6656,'-12'-12'2464,"12"0"-1344,12 0-1376,0 12 384,1 0-128,11 0 64,-12 12-96,12 0 0,12 12 32,0 12 192,0 12 128,12 1-96,0 11-64,13 12 288,-13 0 160,0 13 160,-12-1 160,0 12-128,-12-12-32,-11 1 0,-13-1 63,-13 0-159,1 0-32,0-11-160,-24-1-32,12 0-128,-12-12-32,-12 0-160,12 1-96,-13-1 0,25 0-32,0-24-288,0 0-64,0-12-1632,12 0-767,12-12-1985</inkml:trace>
  <inkml:trace contextRef="#ctx0" brushRef="#br0" timeOffset="8">22970 4673 7552,'-37'-12'2816,"37"0"-1536,0-12-1632,13 24 416,-1-12-352,0-12 32,24 12 64,-12-12 32,12 0 96,12 11-32,0-11-32,0 24 160,0 0 32,-12 12 0,0 13-64,-12-1 160,0 12 128,-12 0 192,-12 12 160,0 0-192,-12 12-32,0 0-96,0 1 32,-12-1 96,0 12 32,0-12 0,0-12 32,0 13-64,0-1-32,12-12-161,0 0 1,0 0-224,12 0-32,0-11-64,0-1 0,0 0-351,0 0-161,0-12-800,0 12-416,0 0-1248,0 0-1376,0 0 1504</inkml:trace>
  <inkml:trace contextRef="#ctx0" brushRef="#br0" timeOffset="9">23270 6418 9728,'-24'24'3680,"0"-24"-1984,24 0-1984,0 25 576,0-25-384,0 0 64,0 0-32,0 24-64,0-24 96,0 0 128,0 0 96,0 24 288,0-24 128,0 0-161,24 0-31,-24 0-288,0 24-160,0-24-224,0 24 0,0-24-2207,0 0-961,0-24-480</inkml:trace>
  <inkml:trace contextRef="#ctx0" brushRef="#br0" timeOffset="10">16577 5334 4608,'-24'0'1760,"24"0"-960,-12 0-736,0 0 448,0 0 32,0 0 64,-12 0-64,12 0 0,0 0-288,-12 12 32,-1-12 64,1 24-64,0-12 64,-12 12 96,12 24 96,-12-11-160,0 11 32,12 12-128,-12-11 64,12 23-192,0 12-32,11 0 64,-11 12 32,24-12-96,0 1-96,0-1 64,12 1 64,13-13 0,-1-12 0,12 0-32,0-24 64,12 0-32,0 0 0,12-24-32,1 0 0,-1-12 0,0-24 63,12-12-95,-12 0-64,0-12 64,1-12 64,-1-12-224,-24-12 0,0 11 64,0-11 64,-24-13 0,0 13 32,-24 12 0,0 0 32,-12-24-64,-12 23 32,-12 1-128,0 24 0,0-1 32,11 13 64,1 0-96,0 12 0,12 0-32,0 0 0,0 12-1055,12-12-3297,12 0-1216,12 12 1984</inkml:trace>
  <inkml:trace contextRef="#ctx0" brushRef="#br0" timeOffset="11">17950 5094 5120,'-12'0'2016,"0"0"-1088,0 12-800,0 0 416,0-12-192,-12 12-32,-13 12 224,1 0 192,12 12-384,-24 0 32,11 12 32,1 1-32,0 23 96,0 13-128,0-1-32,12 0-64,0 12 64,24 0-160,-12 1-96,24-13-32,12-11 32,0-1-32,12-12 64,0-12-288,0 0-96,12-12-768,1 0-352,-1 0-672,0-24-256,-11-12-192</inkml:trace>
  <inkml:trace contextRef="#ctx0" brushRef="#br0" timeOffset="12">18166 5707 8320,'-24'0'3072,"24"0"-1664,0 0-1632,0 0 448</inkml:trace>
  <inkml:trace contextRef="#ctx0" brushRef="#br0" timeOffset="13">18142 5732 12704,'12'24'-32,"0"0"32,-12 1 128,13 11 160,-13 12 32,12 12 64,0-12 160,-12-12 32,12 0-160,-12 0 0,0-23 96,12 11 63,-12-12-159,0-12 0,0 0-64,12-24 32,-12-1-288,12-11-96,0-12-32,0 0 64,0 0-64,12 0 0,12 0 32,-12 24 0,0-13-96,0 25 64,0 0 32,0 0 0,0 12-96,13 24 64,-13 0 160,0 1 64,0 11 64,0 0 0,0 12 0,-12 0 0,12 0-64,0-12-32,-12 12 32,0-11 32,-12-1-96,0 0-32,0-12-896,0 0-320,0 0-1983,12-12-897,-12-12-224</inkml:trace>
  <inkml:trace contextRef="#ctx0" brushRef="#br0" timeOffset="14">19502 5286 5120,'-12'0'2016,"12"-12"-1088,0 0-960,0 12 480,0 0-320,0 0-64,0 0 160,0 0 96,0 12-160,0-12 128,0 24 96,0 0 224,0 12 96,0 12 0,0 25 32,-12-1-224,12 0-32,0 13-160,0 11 32,0-12-64,12-12 0,-12 0-96,0 0 32,0-23 0,0-1 32,0-12-64,0 1 32,0-13-192,0-12-32,0 0-1216,0-12-448,0-12-1504,0-12-1600,0-1 1536</inkml:trace>
  <inkml:trace contextRef="#ctx0" brushRef="#br0" timeOffset="15">19972 5816 6400,'-24'12'2368,"-12"-12"-1280,12 0-1120,24 12 384,-12-12-224,0 0-32,0 0 32,-12 0 64,12 0-96,0 0 160,-12 0 128,12 0 96,-1 0 96,-11 12-32,24 12-32,-12 0-256,0 24-96,12 0-96,0 0 32,0 12-128,24-11 0,-12-1-32,13-12 0,11-12 64,0-11 64,0-13-32,0-13-32,0-11 32,-12 0 32,0-24-96,0 12 0,-12-13-32,-12 13-64,0 0 96,-12 0 0,0 0 96,-12 12 32,0 0-128,12 12-32,-12 0-608,12 0-1696,36-12-1888</inkml:trace>
  <inkml:trace contextRef="#ctx0" brushRef="#br0" timeOffset="16">20586 5755 2304,'-12'-24'864,"12"24"-448,-12-12-224,12 0 352,0 12 64,-13 0 96,1-12 32,0 12 32,0-12-160,-12 12 32,0-12-64,0 12-64,0 0-256,0 0-32,0 12 96,-12-12-64,12 12 96,0 12-192,0 0-32,-1 0-128,1 0-32,12 13 96,0-13 32,0 12-128,12 0-32,12 0 32,-12 0 0,12 0 32,0-12 64,0-12 32,0 0 32,1 0 64,-1-12 32,12-12 96,-12 0 32,12-12-160,0-12-64,12 12-64,-12-12-64,0 0 32,0 0 32,-12 12-32,12-12 64,-24 11 0,12 1 96,0 12 32,-12 0 96,0 0-32,0 12 64,0-12-128,0 12-64,0 0 0,0 0-32,0 12-64,0 0 32,0 0-64,0 12 64,12 1-64,-12 11-32,0 0 96,12 12 64,0 0-64,1 0 0,-13 0 32,12 13 64,0-13-160,0 12-32,-1-12 63,-11 13 97,0-1 128,0 0 64,0-12-32,-11 0-32,-1 1 32,-12-1 32,-1 0-32,1-12 32,-24 0 0,12 0 32,0-12-192,0 0-128,-12 0 32,12-12 0,-1-12-128,1 0-32,0 0-480,12-12-192,0-12-1472,0 0-543,12 0-769,12 0-1376,-12 0 1632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35.21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1633 2066 2304,'0'0'960,"0"-8"-512,0 8 96,0 0 512,0 0 96,0 0 64,0 0 0,0 0-64,0 0-64,0 0-32,0 0-576,8 0 0,-8 0-32,0 0 32,-8 0 32,8 0-192,0 8-128,0 0 96,0-1 64,0 10 0,0 6 31,-8-7 1,8 16 0,0 7 0,0 0 64,0 9-160,0-8-96,8 15 32,-8-8 0,0 8-32,0 1-32,8-9 32,-8 0 32,0-15 96,8 7 128,-8 1-64,0 7 32,0-15-160,0 7 0,0 0-96,0-7 0,0-8 32,0 0 32,-8-1-192,8 1 0,0-8 32,0-9 96,0 1-64,0 0-64,0-8 0,0 0-32,0 0-1056,0-8-416,8-7-2847,-8-1-1217</inkml:trace>
  <inkml:trace contextRef="#ctx0" brushRef="#br0" timeOffset="1">1878 2247 3584,'0'0'1408,"0"0"-768,0 0-128,0 0 576,0 0-576,0 0-256,7 0 160,1 0 160,0 0-288,8 0 192,8 0 96,-9 0-192,10 0 32,-2 0-64,1 0 32,7 0 160,1-8 32,-1 8-96,1-7 32,8-1-160,-9 0-32,-7 0-128,0 8-32,-1-8-32,-7 8 0,0 0 0,-8 0 0,7-8 128,-15 8 96,8 0-192,-8 0-32,0 0-352,0 0-96,0 0-2112,-8 0-832,0 8-416</inkml:trace>
  <inkml:trace contextRef="#ctx0" brushRef="#br0" timeOffset="2">2114 2247 5248,'0'0'2016,"0"0"-1088,0 0-672,0 8 576,0 0-128,0 8 32,0 0 96,0 8 32,0-8-448,8 7 32,-8 9 64,0-17 96,8 25 32,-8-9-160,8 9 32,-8 0-160,8-9 31,-8 0-95,0-7 0,8 0-96,-8-9-32,0 9-192,0 0 32,0 0 64,0-8 32,0-1-32,0 1-64,8 0-544,0 0-192,-8-1-1279,0-15-449,8 0-1536</inkml:trace>
  <inkml:trace contextRef="#ctx0" brushRef="#br0" timeOffset="3">1988 2887 5248,'-7'0'2016,"7"0"-1088,7 0-1088,1-8 1920,0 8-736,16 0-256,-1 0-160,2 0-384,6 0 0,1-8 0,7 8-32,-7 0-32,7-8-96,-7 8-64,0-8 96,-1 8 0,-7-8-1440,-1 0-608,-7 1-1376</inkml:trace>
  <inkml:trace contextRef="#ctx0" brushRef="#br0" timeOffset="4">2660 2618 4352,'-16'0'1664,"16"0"-896,-16-7-64,16 7 736,-8 0-512,0 0-128,8-9 0,0 1 32,-7 8-416,7 0 160,0-8 96,0 8 0,0 0-32,7 8-128,-7 0-64,0 8-129,0 8 33,0 0-128,8-1 32,-8 9-224,0-9-32,0 1 64,0 0 32,-8-9 96,8-7 32,0 0-32,0-8-32,0 0-96,0-16-64,0 1-192,8-1-32,0-8 160,-8-7 96,16 7 32,-8-7-64,0 7-64,7-7 32,1 6-32,8 2 0,-8-1 64,0 8 64,0 1-192,-1 15 32,-7 0 96,8 0 64,-8 15 0,0 1-64,0 16 32,0-1 32,-1 1 256,-7 0 96,8-1-192,-8-7-64,8-1-96,-8 1-64,0-8 96,8-1 0,-8 1-256,0-8-64,0 0-1792,8 0-799,0-8-1825</inkml:trace>
  <inkml:trace contextRef="#ctx0" brushRef="#br0" timeOffset="5">3007 2634 4608,'-7'0'1760,"7"0"-960,0 0-32,0 0 768,7 0-480,-7 8-192,0 0 32,8 0 64,-8 0-512,0 7 96,8 9 96,-8 8-288,8 7-96,-8 0-160,8 17-96,0 0 32,0-1-32,0 0-448,-1-8-160,1-15-1184,8-1-416</inkml:trace>
  <inkml:trace contextRef="#ctx0" brushRef="#br0" timeOffset="6">3000 2595 3968,'7'0'1568,"1"0"-832,8 0-384,-16 0 480,16 0-32,0 8 64,-1 0-416,1-1-96,8 1-224,0 0-32,0 0 96,-9 0 32,9 0 96,-16 8 128,8-9 96,-8 9 256,-8-8 224,0 8-192,0 0-32,-8 0-256,0 0 0,0-1-257,0 1-95,-8-8-96,0 8-96,1 0-767,-9-8-289,0 8-1440,8-8-544,0-8-416</inkml:trace>
  <inkml:trace contextRef="#ctx0" brushRef="#br0" timeOffset="7">3418 2587 5760,'0'0'2176,"0"0"-1152,0 0-416,0 0 736,0 0-320,0 8-32,0-8-384,0 0-128,0 16-256,0-9 64,0 9 96,0 0-64,0 0 64,0-1-160,0 17-64,9-8-64,-9 0 0,8-1-128,-1-7 0,1 0 32,0-8 64,0 0-192,8-8 32,-8 0 96,0-8 128,-1-8-192,9 0-96,-8 1-192,8-9-32,-8-8-32,0 8 96,7 1 128,-7 7 96,0-8 64,-8 8 96,8 1-32,0 7 64,-8 0 0,0 0 32,0 0 64,0 8 96,0 0 0,0 8 0,0-8-96,8 16 32,0 0-128,-8 7-64,16-7-96,-8 8-32,8-9 64,-9 1 64,9 0 0,0 0-32,0-8-256,-1-8-160,9-8-1760,-8 0-800,7-8-576</inkml:trace>
  <inkml:trace contextRef="#ctx0" brushRef="#br0" timeOffset="8">3868 2161 3968,'-8'0'1472,"8"0"-768,8 0 32,-8 0 576,0 8-64,0 0 0,0 7-96,0 2 0,0 6-608,8 1 96,-8 15 32,0-7-160,8 7 32,0 1-256,-8 7-33,8 0-63,0-7 32,-8 7-128,8-15-64,-1 7 0,1-7 32,0-1-96,0-7 0,-8 0-32,8-9 0,-8 1-1343,8-8-641,-8 0-2240</inkml:trace>
  <inkml:trace contextRef="#ctx0" brushRef="#br0" timeOffset="9">3726 2437 6144,'-8'8'2368,"8"-16"-1280,0 8-416,0 0 704,0 0-672,0 8-224,8-8-128,0 0 96,8 8-256,-1-8 32,9 0 0,0 0 96,8-8 32,7 0-160,-7 8-128,7 0-32,-8-8 32,1 8-896,0-8-288,-8 8-2848</inkml:trace>
  <inkml:trace contextRef="#ctx0" brushRef="#br0" timeOffset="10">4366 1987 4992,'-8'0'1920,"8"0"-1024,-8 8-64,8-8 800,0 8-384,0 0-160,0-1 160,0 9 64,8 0-704,-8 8 223,0 8 129,8-1-32,-8 9 32,0 7-288,0 0 0,7 1-256,-7 15 0,0-8-128,0 16 0,0-16-96,0 9 32,0-1-64,0-8 64,0-8 0,0 1 32,8-9-64,-8-7-32,0-1-32,0-15 0,8 8-160,-8-16-32,8-1 96,-8 1 32,0-8-640,0 0-256,8-8-3168,-8-7-1439,0-1 319</inkml:trace>
  <inkml:trace contextRef="#ctx0" brushRef="#br0" timeOffset="11">4871 2366 3584,'-7'0'1408,"7"0"-768,0 0-192,0 0 544,7 8 0,-7-8 64,8 0-224,1 0-128,7-8-384,-8 8 64,7 0 128,1 0-64,8 0 64,-1 0-96,-7 0 0,8 0-224,-9 0-128,9 0 32,-8 0 64,-1 0-128,-7 0-32,8-8 64,-8 8 32,0 0-608,-8-8-288,8 8-1344,-8 0-576,0 0-256</inkml:trace>
  <inkml:trace contextRef="#ctx0" brushRef="#br0" timeOffset="12">4864 2532 4992,'-8'0'1824,"8"0"-960,8 0-736,-8 0 480,0 0 0,7 0 32,1 0-96,1-8 64,-1 8-320,8-8-96,7 8 0,1 0-96,-1-8 0,1 8-32,0 0-64,-1 0 32,-7 0-32,8 0 64,-9 8 32,1-8-32,-8 8 32,8-8-576,-8 8-128,-1-8-2592</inkml:trace>
  <inkml:trace contextRef="#ctx0" brushRef="#br0" timeOffset="13">5732 2335 6272,'-15'0'2368,"15"0"-1280,0 7-704,0-7 608,0 0-96,0 8 96,7-8-64,1 16 0,-8-8-512,8 8 256,0 0 159,-8 0 33,8 7 128,0 9-416,-8-1-96,8 1-96,-8 7 0,8-7-192,-1-8-64,-7-8-64,8 7 32,-8-15-64,0 0 64,8-8 64,-8-16 64,0 0-96,8-7-96,-8-9 0,0 0-32,9 1-96,-2-1 64,1 1-32,8-1 0,-8 1 0,8 7-64,-8 8 0,7-8 0,1 16-64,0 1 32,8 7 96,-8 0 96,0 7 0,-1 9-32,1-8-64,0 16 32,0-8 96,-1 15 96,-7-7 0,0 0 0,0 7 96,0 9 160,-8-9-96,8 1 0,-8 0-128,0-9 32,0 9-128,8-17 0,-8 1-96,0 0-96,7 0 64,-7-16 0,0 8-2240,0-16-5023</inkml:trace>
  <inkml:trace contextRef="#ctx0" brushRef="#br0" timeOffset="14">9997 2619 4096,'0'-8'1568,"0"8"-832,0 8-96,0-8 608,8 8-64,-8 8 32,8-1 32,-8 9 0,8 0-672,-8 7 160,8 1 128,-8 7-128,8 9-33,0 7-319,0-8-160,0 0-128,0 1-96,-8-1 96,7-7 0,-7-9-128,0-7 32,0-1-1279,0-15-3233,0-8-1216,-7-8 2048</inkml:trace>
  <inkml:trace contextRef="#ctx0" brushRef="#br0" timeOffset="15">9863 2689 4480,'0'-31'1664,"0"23"-896,7-8-352,1 8 608,8 0-288,0 1-32,7-1-352,-7 0-64,16 0-160,-9 0 128,2 8 128,6 0 96,-7 8 96,-1 0-32,2 0 32,-10 0 64,1 15 64,0-7 96,-16 8 64,8-9-257,-16 9-127,8 0 160,-16 0 32,0-1-128,1 1-64,-2-8-288,-6-8-128,-1 8-128,8-8-32,0-8-1344,0 0-639,16 0-1345,0-8-576,0-8 512</inkml:trace>
  <inkml:trace contextRef="#ctx0" brushRef="#br0" timeOffset="16">10250 2666 7296,'0'0'2720,"0"0"-1472,0 0-768,0 0 768,0-8-192,8 8 32,-8 0-64,7 0-1,-7 0-543,0 8 64,-7 0 96,7-1-224,0 9-64,0-8-192,0 16-64,0 0 32,7 0 64,-7 7-160,16-7-32,-8 0-64,0-1-64,8-15 96,-8 0 64,7-8-64,2 0 0,-2-8-32,1-7-64,0-9-192,0 0-64,-8 0-64,7-7 32,-7-1 64,8 0 160,-16 8 32,8 1 0,0-1 32,-8 1 96,8 7 0,-8 8 32,7 0 0,-7 0 64,0 0 96,0 8 128,0 8 64,0 0 32,8 8-192,-8 0-64,8-1-128,0 17-96,0-9 128,0 9 32,0 0-96,8-8 32,0-9-64,0-7 0,-9 0-1216,9-8-575,0-8-1793,0-15-1856,-8-9 1856</inkml:trace>
  <inkml:trace contextRef="#ctx0" brushRef="#br0" timeOffset="17">10692 2208 4864,'0'8'1824,"8"0"-960,-8 7 32,8-7 864,-8 0-416,0 16-32,8-1-352,-1 2-64,1 14-480,0 0-32,0 1 32,-8-1-160,8 9-64,0-1-33,0-8-31,0 1-64,-8-1-64,7 1 32,-7-8-32,0-9-1695,0 1-769,0-8-1664</inkml:trace>
  <inkml:trace contextRef="#ctx0" brushRef="#br0" timeOffset="18">10605 2492 6144,'16'-8'2368,"-16"0"-1280,16 8-768,-8 0 640,0 0-288,7-8 0,9 0-384,0 8-160,-1-7-96,9 7 96,0 0 160,-1 7-512,1 1-160,0-8-3136</inkml:trace>
  <inkml:trace contextRef="#ctx0" brushRef="#br0" timeOffset="19">8251 2161 4736,'-8'-8'1824,"8"0"-960,0 0-512,0 8 480,0 0 32,0 0 96,0 0-160,0 0-32,0 0-416,8 8 64,-8-8 32,0 16 32,0-8 128,0 7-64,0 9 32,8 7 0,-8 9-65,0 0-127,8 7 0,0 1-96,-8 7 0,8 0-32,-8 8 64,8-8-32,-8 0 64,7 1-64,1-9 0,0 1-32,0-1 64,0-7-32,0-9 64,0-7-128,-8-1 32,8 1-32,-8-16-32,8 7 32,-8-7 0,0-8 96,0 8-224,-8-8-128,8 0-576,0 0-224,0-8-2272,0 0-991,0 1-865</inkml:trace>
  <inkml:trace contextRef="#ctx0" brushRef="#br0" timeOffset="20">8789 2335 4864,'-8'-16'1824,"8"16"-960,-9 0-320,9 0 640,0 0-128,-8 0 32,0 0-128,8 0 32,-8 0-544,1 0 160,-1 8 64,-8 0 0,8-1-32,-8 1-257,8 8-95,-7 0-96,7 16 32,0-1-128,0 9-64,8-1 0,8 16-32,0 1 0,8-9 0,-1-8 0,17 1 64,-9-9-96,1-7-64,8-8 64,0-8 64,-9-8 128,10-16 64,-18 0-32,9-8-32,-8-15-192,-1 0-32,-7-1 96,-8 1 96,8-9-32,-16 9 0,8-1-32,-15 1-64,-1 8 96,-8-2 0,1 10-32,-2 7-64,2 0 32,7 9 32,-8 7-192,16-8 32,-7 0-1312,15 8-575,0-8-1793,8 0-1792</inkml:trace>
  <inkml:trace contextRef="#ctx0" brushRef="#br0" timeOffset="21">9065 2563 5248,'0'0'2016,"0"0"-1088,0 0-384,0 0 704,0 0-160,0 0 32,0 0-224,0 0 0,0 0-512,0 0 288,0 8 160,0 0-257,8 0-63,-8 0-160,0 16-64,0-8-160,0 7-96,7 9-96,-7-1 32,8-6-32,0-2 0,8-7 64,-8 0 64,8-8-96,-1-16 0,9 0 96,-8-8 96,0 0-128,-8-7-96,8-1 160,-8-8 96,-1 1-192,-7-1-32,0 8 64,8 0 32,-8 1-96,0 7-32,0 8 32,0 0 64,0 0 0,0 8-32,0 8 32,0 0 32,8 8-192,-8 0 32,8 7-32,0 1 64,8 8 32,-1-9 96,1-7-96,0 0 0,0 0 32,-8-8 64,7-1-1024,1 2-447,-7-9-2049,6 0-2016,-7 0 1728</inkml:trace>
  <inkml:trace contextRef="#ctx0" brushRef="#br0" timeOffset="22">9420 2603 4864,'-8'-8'1824,"16"8"-960,-8 0-384,8 0 640,0 0-64,8 0 32,0 8-480,15-8-128,-7 8-288,7-8-64,9 0 0,-8 0-64,-1 0-64,1 0-1824,0-8-768,-9 0-448</inkml:trace>
  <inkml:trace contextRef="#ctx0" brushRef="#br0" timeOffset="23">9546 2264 6144,'-15'-8'2368,"15"8"-1280,0 8-768,0-8 640,0 8-224,0-1 32,7 17 64,-7-8 96,8 8-480,0 8 32,0 7-32,0 8-96,0 9 32,0-1-224,0 8-97,-1-8 33,1 1 0,0-9-32,0-8-64,-8-7-128,8-17 0,-8 9-1407,0-16-673,0-8-1888</inkml:trace>
  <inkml:trace contextRef="#ctx0" brushRef="#br0" timeOffset="24">11221 1987 5888,'0'0'2272,"-8"0"-1216,8 0-320,-8 0 768,8 9 0,0-2 128,-8 1-480,8 8-129,-8 0-607,8 15 96,0 1 128,0 7 64,0 8 64,0 0-224,8 16 0,0 1-192,-8 0 32,8-1-32,-8 0 32,8-1-128,-8 1 0,0-7-32,8-9 96,-8 1-96,0-8 32,7-1-32,-7-8 32,0-7-128,0-8-96,8-1 0,-8 1-32,0-8 0,0 0 0,0 0-96,0-8 0,0 0-1792,0 0-800,0-24-8063,8 1 5567</inkml:trace>
  <inkml:trace contextRef="#ctx0" brushRef="#br0" timeOffset="25">11758 2366 4992,'-8'0'1824,"8"0"-960,0 0-32,0 0 800,0 0-736,0 0-224,0 0-320,8 0-64,8 0-160,0 0-96,-8 0 64,8 0 64,7-8 128,-7 8-128,0 0-32,0 0-128,7 0-32,-7-8 96,8 0 32,-9 8-1184,-7-7-512,0-1-1472</inkml:trace>
  <inkml:trace contextRef="#ctx0" brushRef="#br0" timeOffset="26">11727 2524 5632,'-8'8'2176,"8"-8"-1152,8 0-768,-8 0 512,7 0-96,1 8 64,8-8-288,0 0-32,0-8-224,0 8-64,8 0 0,7 0-160,1-8-32,7 8-3296,-8-8-1536,-7-8 2368</inkml:trace>
  <inkml:trace contextRef="#ctx0" brushRef="#br0" timeOffset="27">12556 2161 3840,'-8'0'1472,"8"0"-768,0-8 160,0 8 736,0 0-480,0 8-160,0-8 64,0 0 32,0 8-544,0 0 256,0 7 192,0 2-32,0 6 31,-8 9-287,8-1-64,0 16-160,-8 1-32,8-1-224,0-7-64,0-1 64,8 1 32,-8-1-32,0-7-32,0-1-32,8-7 64,-8-8-96,0 0 0,0-9-96,0 1-96,0 0 64,0-8 0,0 0-960,0-8-448,0-7-1247,8-1-545,-8-8-896</inkml:trace>
  <inkml:trace contextRef="#ctx0" brushRef="#br0" timeOffset="28">12801 2184 6144,'8'0'2272,"-8"8"-1216,0-8-448,0 0 736,0 0-192,-8 8-32,8 1-128,-8-1 0,1 7-544,-1-7 31,0 8 33,-8 0-64,0-1 64,-8 9-160,0-8-32,1 7-192,-1-7-32,1 0-32,-1 7-64,0 2 32,9-2-32,7-15-96,-8 8 0,7-8-32,9-8 96,-7 8 0,14-8 32,2 0-96,-1 0 0,0 0 64,7 0 0,1 7-64,8-7 0,-1 8 64,1 0 0,0 0 96,-9 0 32,17 0 224,-8 0 128,0 0-96,-8-1 32,-1 1 64,1 0 32,0 0-192,0 0-96,-9-8-96,9 8-96,-8-8-960,8 0-416,-8 0-4223</inkml:trace>
  <inkml:trace contextRef="#ctx0" brushRef="#br1" timeOffset="29">1713 5056 3712,'-9'-10'1472,"9"1"-768,-10 9 224,0 0 736,0 0-192,-10 0-64,1 9-256,0-9 0,-1 0-640,1 10 256,-10-10 128,-1 10 63,1-10 65,0 10-480,0 0-160,0 9-192,0 0 32,0 10-64,-10-9 0,10 18-96,0 1-64,9 0 32,1 10 32,0 9-192,9 0 32,10 10 32,0 0 96,19 0 0,1-1 64,9 1-128,0-9-64,10-20 128,0-1 32,9 1-96,10-20 32,0 1 0,1-20 64,-11 0-32,1-10-32,0-9 32,-10-1-32,-1-9 64,-9 0 96,0 0-64,-9 0 0,-11-1-32,-9-8 32,0 9-64,-9 0 64,-1 0 0,-19 9 32,0 11 0,0-11 64,-10 11 32,1-1 32,8 10-128,1-10-96,9 10-96,1 0-32,9 0-2144,10 10-2719,10 0-2145,9-1 2912</inkml:trace>
  <inkml:trace contextRef="#ctx0" brushRef="#br1" timeOffset="30">2285 5560 3456,'0'0'1312,"0"-9"-704,-9 9 416,9-10 704,0 10-192,0 0-128,-10 0-160,0-10 0,1 1-672,-1 9 288,-9 0 128,9 0-97,-9 0-63,9 0-256,-19 0-96,10 19-224,-1-9-96,1-1-64,-10 11-96,9 19 32,10-10-32,-9 19-96,19 1 0,0-1 64,19 11 0,11-20-64,-1-1 0,0-9 64,0-9 64,0-11 0,0-9 64,0-9 0,0-11 96,0-9-160,-10 0-96,1-9 32,-11-2 64,-9 1 64,0 1 32,-9-1-64,-1 0 32,0 10-64,-9 10 64,9-10-64,-9 19-32,9-10-64,1 11 32,-1 9-1312,10 0-607,0 9-1633,10-9-608,-1 10 736</inkml:trace>
  <inkml:trace contextRef="#ctx0" brushRef="#br1" timeOffset="31">2857 5540 4608,'-9'-10'1760,"9"1"-960,0-1-160,-10 10 672,10-10-160,-10 10-32,10-9 0,-9-1 32,-1 0-640,0 10 128,1 0 96,-11 0-192,11 0-65,-11 10-63,1 9-32,0 1-128,-2-1-96,2 10-64,0 10-96,9 9 96,0-9 0,1 0-128,9 10-32,0-20 32,9 10 64,11-20-160,-11 10 32,1-19 32,9 0 96,2-10 0,-2 0 64,-9-20-224,9 1-32,0 0-224,-9-10 0,9-11 128,-9 2 129,0-1 95,-1 9 32,-9-9 0,10 10 63,-10 10-31,10 9-32,-10-9 32,0 9-32,0 10 0,0 10 0,0 0 128,0-1 160,0 20-160,0 0-64,9 0-32,1 1-32,0-1 64,-1 10 32,11-10-32,-11-10-64,11 1-64,-11-10-32,11-10-1567,-1-10-705,10-10-1920</inkml:trace>
  <inkml:trace contextRef="#ctx0" brushRef="#br1" timeOffset="32">3177 4862 13376,'0'-10'1472,"0"10"-768,10 10-96,-10-10 31,0 19-63,0 0 32,9 10-128,-9 10 32,10 9-96,0 11 0,-1-1-96,1 11-32,0-11-96,-1 9-32,-9 1-96,10 9 32,0-19 0,-1 1 96,1-1-32,-10-9 64,10 0 0,-1-11 32,1 1-224,0 0-64,-10-10 0,10-10 64,0 0 64,-10 1 32,10-11-288,-10 1-64,0-10-2208,0-10-927,0 10-1985</inkml:trace>
  <inkml:trace contextRef="#ctx0" brushRef="#br1" timeOffset="33">3196 4910 6016,'-19'-19'2272,"19"19"-1216,0-20-448,0 20 736</inkml:trace>
  <inkml:trace contextRef="#ctx0" brushRef="#br0" timeOffset="34">3643 5327 2432,'19'-19'960,"-19"19"-512,0-19 256,0-1 544,20 20 192,-20 0 96,0 0-64,19 0 32,-19 0-832,0 0 320,0 0 128,0 0 0,0 0 63,0 0-383,0 0-64,0 0-384,0 0-64,0 0-96,0 20-192,0-20 0,0 19 0,0-19 0,0 19 0,0-19 64,0 20-256,0-1-32,0-19-1088,0 0-415,0 0-1921,0 0-1984,0 0 1824</inkml:trace>
  <inkml:trace contextRef="#ctx0" brushRef="#br0" timeOffset="35">3760 5657 4096,'-20'0'1568,"11"-10"-832,9 20-224,0-10 576,-11 10-32,11-10 512,-9 9-384,9 1-608,0-10-192,0 10-160,-10 0 32,10 0 64,0-10-160,0 9-32,0 1-64,0-10 32,0 0-128,0 0-64,0 0 64,10 0 0,-1 0 32,-9-10 0,11 10 0,-11-9 0,9 9-160,-9-10-96,0 0 32,0 10 192,0-10 96,0 10 64,-9 0 0,9 0-64,0 0 384,0 10-192,0-10 32,0 10-160,0-10-32,9 10-320,-9-10-160,0 0-3616</inkml:trace>
  <inkml:trace contextRef="#ctx0" brushRef="#br0" timeOffset="36">2488 7169 4608,'-9'0'1760,"-1"0"-960,10 0-160,0 0 672,0 0-512,0 0-192,10 0-160,-1-10 0,1 10-224,19-9 288,0-1 128,10 10-64,0-19 64,0 19-160,9-20 32,0 20-160,10-19-32,-8 19-128,-2-10-32,1 1-96,-1-1-64,-9 10 96,-10-10 0,0 10-32,-10 0-64,1 0 32,-1-9-32,-9 9 63,-1 0 97,-9 0-128,0 9-32,-9-9-1215,-1 10-449,-9 0-1696,9 9-1600,-19 0 1792</inkml:trace>
  <inkml:trace contextRef="#ctx0" brushRef="#br0" timeOffset="37">2790 7151 5504,'0'9'2112,"0"-18"-1152,0 18-640,0 1 544,9 0 64,-9-1 64,0 11 32,10-10 0,-10 19-544,10 0 128,-1 10 64,1-1-96,0 1-1,9 9-191,-19 2 0,10 8-96,-1-10 64,1-9 0,-10 9 32,10 1-128,-10-20 0,9 0-160,1 0 0,-10-10-32,0 1 32,0-1-480,10-9-224,-10-1-1184,0 1-511,9 0-417,1 0-160,0 0-352</inkml:trace>
  <inkml:trace contextRef="#ctx0" brushRef="#br0" timeOffset="38">3225 7587 6400,'0'-10'2368,"0"0"-1280,0 20-576,0-10 768,0 0-192,0 0 32,0 0-448,0 0-160,0 10-288,0-1 128,0 1 128,0 0 63,0 19-31,11-10-192,-11 20-128,10 0-192,-1-10-64,1 10 96,-10 0 96,10-10-320,-1-10-96,1-9-1151,0 0-3425,-10-20-800,0 0 2432</inkml:trace>
  <inkml:trace contextRef="#ctx0" brushRef="#br0" timeOffset="39">3265 7257 5248,'-19'0'2016,"19"0"-1088,-21-19-512,21 19 544,0 0-640,0 19-128,0-19-2912,0 19-1280</inkml:trace>
  <inkml:trace contextRef="#ctx0" brushRef="#br0" timeOffset="40">3400 7577 6528,'0'29'2464,"-9"-19"-1344,18-1-544,-9 1 736,10 0-128,0-1 96,-1 11-352,1-1-160,0 0-449,-1 11 65,1-11 64,0 1-160,-10-1-32,9 0-128,1-9-96,-10 0 0,0-10 32,0 0-32,10 0-32,-10-10 32,0 0-32,9-9-160,-9 0-32,10-10-128,0 9-32,-10-9 32,9 9 128,1-9 96,0 10 128,9 0-64,-9-1-64,-1 11 128,2-1 32,-2 0-96,1 0-32,0 10 224,-1 20 416,1-1-32,-10 1-128,10-1 0,0 10-192,-10-10-64,9 10-64,1 1-96,-10-11 32,10 10 32,-10-19-32,9-10-32,-9 0 32,10 0-32,0-10-96,-10-9 64,10 0-32,-10-1 0,10-9 64,-1 9 64,1-9-96,0 0 0,9 10-32,-9 0 0,9 9 64,-9 0 0,-1 0-96,11 10 64,-11 0 96,1 10 96,0 0 64,9 9 32,-19 1 64,10-1 128,-1 10-192,1-10-64,0 1-192,-10 9 0,9-9 0,1-1 0,-10 0-992,10 1-448,-1-11-2175,-9 11-865,10-10 512</inkml:trace>
  <inkml:trace contextRef="#ctx0" brushRef="#br0" timeOffset="41">4118 7732 7680,'-9'0'2880,"9"0"-1536,0 10-512,0-10 992,0 0-832,9-10-256,-9 10-417,11 0-159,-2-9-64,11-1 0,-11 0 64,20 1-64,-9-1-64,9-9 0,-10 9-32,-9-9 64,9-1 32,-9 11-32,-1-11-64,1 0 224,-10 10 96,10 1-32,-20-1 64,10 0 0,-10 1 32,1-1-64,-1 10 32,-9 0-64,-1 0 0,11 0-160,-11 0-96,11 19 64,-11 1 0,11-1-128,-1 11 32,10-1 0,-10 0 0,20 0-96,-10-10 64,19 10 32,10-9 0,-19-1 0,19 0 64,0-19-32,-10 10-32,10-10-64,0 0 32,0 0-608,0 0-224,-9 0-960,-1 10-383,-9-20-2561</inkml:trace>
  <inkml:trace contextRef="#ctx0" brushRef="#br0" timeOffset="42">6038 7014 5120,'-9'-9'1920,"9"-1"-1024,-10-9-128,10 19 704,0 0-32,-10-10 96,0 10-96,1-10 0,-11 10-801,1 0 129,0 0 0,-1 0-128,1 0 32,-10 10-192,10 0-32,-10 9-256,-1-9-128,1 9-128,0 0-32,10 10-32,-1 0 96,11 10-64,-1 0 32,10 0 0,0 0-64,10 9-128,9-8-64,0-11-64,10 0 64,0-10 192,11 0 128,-2 1-128,1-1 32,0 0 32,-1 1 96,-9-1 0,1 0-32,-11 1 96,0-1 0,-9 1 32,0-1 0,-10 10 0,0-10 0,-10 10 192,-9 1 192,9-1-128,-19-10 32,0 10-128,0-19 0,0 10-320,9-10-128,-9-10-1824,10 0-831,9-10-2433</inkml:trace>
  <inkml:trace contextRef="#ctx0" brushRef="#br0" timeOffset="43">6203 7509 5760,'-9'-10'2176,"9"1"-1152,0 9-480,0-10 640,0 10-480,9-10-128,1 10-224,9-9 0,10-1-192,0 10-96,11 0-32,-1-10-128,-1 10 64,1 0 96,0 0 32,-1 0-128,1 0-32,-10-9-416,-10 9-160,10-10 256,-9 10 128,-11-10 96,1 10 128,0 0 0,0 0 96,-10 0 160,0 0 128,0 0 352,-10 10 192,0 0 32,0-10 0,10 9-32,-19 1-1,9 0-63,1 9 32,-1-9-192,0 9-96,1 10-192,-1-10-64,10 11-288,0-1 0,0 0-32,0 10 64,10-10-32,-1 1-32,11-11-64,-1-9 32,0-10 32,11 0 0,-1-10-512,-10-9-128,1-1-32,-1-9 0,0 0 384,-19-10 160,11 10 0,-22-1 32,2-9 128,-11 20 32,1-10 0,0 10 32,-1 9-64,1 0 64,9 1-128,0 9-64,0 0-864,10 0-383,20 0-1889,-10 0-2112,19 0 1472</inkml:trace>
  <inkml:trace contextRef="#ctx0" brushRef="#br0" timeOffset="44">6281 6937 4736,'0'0'1824,"0"0"-960,0 0-384,0 0 576,0 0-160,0 10 0,9 0 64,-9 10 32,10-1-512,-10 10 288,10 10 96,-10-1-192,0 20-32,9 11-257,1-2-63,0 11-128,9-20-32,-9 1-192,9-11 32,0 0 0,-9-9 64,0-10-672,0-10-223,-10 1-1857,10-11-800,-10 1-96</inkml:trace>
  <inkml:trace contextRef="#ctx0" brushRef="#br0" timeOffset="45">6941 7383 7552,'0'10'2880,"0"9"-1536,0-9-928,0 0 704,0-1-32,0 1 160,0 0-353,9 9-127,1 10-448,9 0 0,-19 0 32,10 0-128,0-9-64,-1-1 64,1 0 64,-10 1 0,10-11 64,-10-9 160,0 0 64,9-9-384,-9-11-96,0-9-64,10 10 32,0-10-32,-10-10 64,10 10-224,0-10-32,9 10-512,10 0-128,0 0-992,0 10-383,10 0-1825,-10-1-1632,9 10 2080</inkml:trace>
  <inkml:trace contextRef="#ctx0" brushRef="#br0" timeOffset="46">7600 7383 5504,'-10'-20'2112,"10"11"-1152,0 9-288,-10 0 704,1 9-32,-1 1-32,0-10-224,-9 19-128,0-9-512,9 9 64,-9-9 63,-10 9-191,8 11-64,2-1-160,0 0-128,9 10 0,0 0-32,10-10-96,10 0 64,0-9-32,-1-11-64,1 1-128,9-10-64,-9-10-479,10 10-129,0-19-96,-1 0 0,0-10 288,1 9 192,-11-9 256,11 9 96,-11-9 128,1 10 96,0-1 0,-10 1 64,0 9 416,0 0 224,0 10 64,0 0 64,0 0-192,-10 10-32,10 10-224,0-1-1,0 0-319,0 20-64,0 1-32,10-2 0,-1 20-799,1-19-257,9 0-1504,10-10-608,-9-20-160</inkml:trace>
  <inkml:trace contextRef="#ctx0" brushRef="#br0" timeOffset="47">8065 7480 5376,'-19'-10'2016,"0"10"-1088,9 0 32,0 0 832,10 0-256,-19 10-32,9 0-320,-9-10-1,0 19-671,-10 0 0,9 1 0,1 9-192,0 0-32,-2 10-224,12-1-64,9 2 0,0-2 0,9 1-160,2-20 32,8-9-512,1 0-128,-1-10-319,0-20-129,1 1 224,9 0 128,-10-1 352,0-9 224,1 0 192,-11 9 64,1-9 32,0 10 0,-1 0 256,1 9 160,-10 0 224,0 10 416,10 10-192,-10 0-128,0 9 31,0 0-159,9 10 0,1 0-192,0 11-96,-10 8-96,9-9 0,1 0-192,9 10-32,-19-1 64,10-9 32,0-1-32,-1 11 32,-9-11 64,0 1 64,-9 0 96,9-10 32,-20 0 192,1 0 32,-10 0-160,10 1-96,-20-10-96,10-1-64,0-9-384,0-1-96,0-9-1184,10-9-448,-1-1-1055,20-19-353,0-1-896</inkml:trace>
  <inkml:trace contextRef="#ctx0" brushRef="#br0" timeOffset="48">8211 7694 7552,'-10'9'2880,"20"-9"-1536,-10 0-1568,0 0 2048,20 0-512,-10-9-352,9 9-224,1-10-481,-1 0 33,10 1 64,-10-11-128,10 1-64,0 0 64,-9-1 0,-1-10-32,0 11-32,-9-10 96,-10 10 96,0-1-128,-10 11-64,1-1 128,-1 0 128,-9 20-96,-10-10 64,9 10-160,-9 9-64,10 10 0,-10 10-32,10-10-64,-1 10-64,11 0 96,-1 9 0,20-8-128,-1-11 32,11 0 0,9-10 64,0-9-32,9-1-32,11-9-64,-11 0 32,1 0-2016,9-9-864,-19 18-2463</inkml:trace>
  <inkml:trace contextRef="#ctx0" brushRef="#br0" timeOffset="49">4942 6889 4736,'-9'0'1824,"9"9"-960,0-9-160,0 0 736,0 10-320,0 9-64,0 10-192,0-9-64,0 9-448,0 19-128,9-8-32,-9-2-96,0 1 0,10-10-96,0 1-96,-1-1-1856,1-20-768,9 1-672</inkml:trace>
  <inkml:trace contextRef="#ctx0" brushRef="#br0" timeOffset="50">5195 7412 6144,'-10'10'2368,"0"-10"-1280,-9 10-640,19-10 640,-19 0 0,-1 9 160,1-9-160,0 0 64,-1 0-640,1 10 127,-11-10 33,11 10-224,-1-1-96,11 1-288,-11 0-32,1 9-96,19 10-64,-10-10 0,10 1 96,10 0 0,0-10 96,-1-1-256,11 1-32,9 0-96,1-10-32,-1-10-96,-10 10 33,0 0 159,1 0 64,-1 0 128,-9 0 32,-1 10 96,1-10 32,-10 0 32,-10 9 0,1-9 64,-1 10 95,-9 0 65,-1-1 32,1 1-192,0 9-64,-1-9-64,0 0-64,10 10-64,1-11 32,9 1-32,0 0-64,9-1 0,1-9 96,10 0 0,-10 0 96,19 0 32,-10 0 32,-9 10-224,9-10-64,-9 19 320,0-9 224,-1 9 224,1 10 96,0 0 0,-10 1-64,9-1-256,-9 9-160,10-9 64,-10 0 64,10 0-288,-10 1 0,9-1-224,-9 0-32,10 0-2240,-10 0-991,10-9-1793</inkml:trace>
  <inkml:trace contextRef="#ctx0" brushRef="#br0" timeOffset="51">5211 8922 3328,'-9'-10'1216,"9"20"-640,0-10-32,0 0 512,0 0 0,-10 0 96,10 10-160,0-10 32,-10 9-576,1 1 96,-1 0 32,-9 9 160,9 11 96,-9-1-64,9 0-32,-9 0-32,-1 9-65,10 1-191,-10 9-128,11 1-32,-1 19-32,-9-10-128,28 20-32,-9-20 32,10 10 64,0-10-160,9 0-32,-9 0 64,20-9 32,-11-1 96,0-9 32,1 0-256,-1 0-32,-9 0-928,9-10-352</inkml:trace>
  <inkml:trace contextRef="#ctx0" brushRef="#br0" timeOffset="52">5289 9379 5120,'-9'0'2016,"9"0"-1088,-10 0-320,10 0 736,0 9-448,0-9-128,0 0 192,0 0 64,10 10-512,-10 0 128,0 9 96,0-9 159,9 19 193,-9-10-480,0 20-160,10-10-224,-10 9-64,10 1-32,0 0 0,-10-10 0,10 0 0,-10 1 0,10-11 64,-10-9-32,0-1 64,0 1 64,0-10 64,0 0-160,9-10-128,-9 1-32,0-20 32,0 9-96,10-19 0,-10 10 32,10-10 0,-1 0-96,11 10 64,-11-9-32,11-1 0,-11 10 0,11 0-64,-1 0 96,0 0 0,1 9 32,-1 10 0,-9 1-96,9 9 64,1 0 32,-10 9 64,9 1-32,-9 10 64,-1-1-64,1 10-32,0 0 224,-1 10 96,-9 0-96,10-1 32,-10 1-96,0 0 64,0-10-192,10 0-32,-10 0 64,0 1 32,9-1-128,-9-10 32,10 0 128,-10 1 64,10-11-224,-1 1-32,-9 0-512,10 0-160,-10-10-2784,10 0-1279,-10 0-1</inkml:trace>
  <inkml:trace contextRef="#ctx0" brushRef="#br0" timeOffset="53">5949 9543 6272,'0'0'2368,"0"0"-1280,9 0-928,1 0 608,9 0-128,1-10 0,-1 10-192,10 0-128,0 0-160,10-9-128,0 9 0,0 0-32,0-10 0,-10 0-1856,10 10-800,-10-9-352</inkml:trace>
  <inkml:trace contextRef="#ctx0" brushRef="#br0" timeOffset="54">6104 9330 5632,'0'-10'2176,"0"10"-1152,0 0-288,0 0 832,0 0-512,0 0-128,0 0-128,0 10 32,0-1-448,0 1 192,0 0 159,10 19-31,-10 0-32,0 0-160,9 10-64,-9 0-192,0-10-96,10 0 0,-10 0-32,0 0-64,10-10 32,-10 1-416,0-1-192,-10 0-1760,10-9-767,0 0-1473</inkml:trace>
  <inkml:trace contextRef="#ctx0" brushRef="#br0" timeOffset="55">3921 9669 4992,'0'0'1920,"0"0"-1024,0 0-640,0 0 1088,10-10-224,-10 1-128,10-11-160,-1 1-448,1 9 96,0-9 96,9 9-128,0 0 0,-9 1-64,9-1 0,2 10-64,8-10-32,-10 10-32,0 10-1,1-10 65,-1 10 128,0-1-64,1 1 96,-1 0-192,10-1-32,-10 1 0,1 0 64,9 0-96,-9-1 32,9-18-32,0 9 32,1-10 0,-1 0 64,-10-9-32,10 9 0,-10 0-96,1-9-32,-1 9-96,0 1-64,-9 9 32,0-10 32,9 0-96,-19 10 0,19 0-1440,-19 0-704,10 0-3391</inkml:trace>
  <inkml:trace contextRef="#ctx0" brushRef="#br0" timeOffset="56">6521 9243 7040,'0'0'2720,"0"0"-1472,0 0-608,0 0 768,0 0-224,0 0-64,9 9-128,-9-9-1,10 20-543,-10-11 160,10 20 64,-10 0-96,9 1 0,1-1-256,-10 19-128,10 1-96,-10-10 0,9 0-64,-9 0-32,10-10 96,-10 0 0,10-10-32,-10-9-64,0 9-1120,9-19-448,1 0-1311,0-10-513,-1 1-896</inkml:trace>
  <inkml:trace contextRef="#ctx0" brushRef="#br0" timeOffset="57">6909 9252 4096,'0'0'1568,"0"0"-832,10 0 256,-10 0 832,0 0-256,0 0-64,0 0-192,0 0-128,0 10-640,0-10 224,0 10 191,0 9-95,-10-9-32,-9 9-192,-1 0 0,1 11-224,0-1 0,-10 0-256,0 0-32,-10 0-64,9-9-64,11 0 32,-1-11-32,11 1-96,-1 0 64,10-10-32,0 9-64,0-9 0,19 10 96,-9-10 0,0 10 32,9-10-96,0 9 64,2 1 32,8 0 0,-10-1 64,10 1 32,-10 0-192,1-1 0,9 1 32,-10-10 32,0 10 96,1-1 32,-11 1-32,11 0-64,-11-10-768,1 9-288,9 1-3615,1-10-2401,-11 10 2848</inkml:trace>
  <inkml:trace contextRef="#ctx0" brushRef="#br0" timeOffset="58">7113 8893 5888,'0'-10'2272,"0"10"-1216,9 10-608,-9-10 640,10 10-64,0 9 32,9 0 128,0 1 32,10 19-640,-9 9-64,10 1 31,-11 9 65,10 9 96,-10 12-256,-9-2-32,0-9-96,-10 10 32,0-30 96,-10 30 32,0-20-256,1-9-64,-1-20-320,-9 19-64,-1-19-2336,1 0-1023,-1 1-1345</inkml:trace>
  <inkml:trace contextRef="#ctx0" brushRef="#br0" timeOffset="59">7646 9029 10944,'0'19'1184,"0"1"-608,0-1 320,-10 11 160,10 9 0,0 9 31,10 10-415,-10 10-96,0-10-256,0-9-64,10-11-64,-10 11-32,9-11-32,-9 1 0,10 1 0,0-2 0,-10 1-64,0-10-64,9 0-768,1-10-288,-10-9-2079,10 9-897,-1-9 32</inkml:trace>
  <inkml:trace contextRef="#ctx0" brushRef="#br0" timeOffset="60">7675 9097 4480,'-19'-39'1760,"19"39"-960,0-39-160,0 39 672</inkml:trace>
  <inkml:trace contextRef="#ctx0" brushRef="#br0" timeOffset="61">8025 9446 4608,'-10'-19'1760,"10"19"-960,0-19-32,-10 19 768,10 0-192,0-10 0,-9 0-128,-1 10-64,10 0-608,-19-9 160,9 9 159,-9 9-351,9-9-32,-9 20-160,-1 9 32,11-10-192,-2 10-32,11 0-64,0 0-64,0 0 32,11 10-32,-11-10 0,19 0 0,-9-10-96,19 1 0,-20-11 64,20-9 64,-9 0 0,9-29 64,-10 20-128,-9-20 0,9-20 32,-9 10 0,-1-9 0,-18 9 64,9 10-32,-10 0-32,0 10-64,1 0-32,-1 9-992,10 0-1951,10 10 31,-1 10-960</inkml:trace>
  <inkml:trace contextRef="#ctx0" brushRef="#br0" timeOffset="62">8422 9524 4736,'0'-10'1760,"0"10"-960,0 0-32,0-10 704,0 10-256,0 0-64,0-10-96,0 10 32,-10-10-576,10 1 128,-9-1 32,-1 0 127,0 1 65,1-1-320,-11 0-96,1 10-192,9 10-96,-9 9-160,0-9 0,9 19 0,-10 1 64,1 8-96,19 1-64,-10-10 64,10 10 64,10-10-352,-1-10-192,1 1 128,10-20 128,-10 9-192,19-18-32,-10-1 33,0 0 31,-9-9 256,9 0 64,-9-1 0,-10-9 0,10 10 64,-10-1 64,9 11 64,-9-11 32,0 11 128,0-1 96,0 10-128,0 10-64,0-1 63,10 11 65,-10-1 0,10 10 0,-1 0-96,1 10 32,9 0-192,-9 9-96,19 0 96,-19-9 32,-1-9 128,1-1 32,-10 9 96,10-9 128,-1 11 160,-18-1 96,9-1 0,-10 1-64,0-10-128,-9 0 0,0 0-224,-10 0-96,9-10-32,-9-9-32,10 0-1280,-10-1-544,0-9-2975,10-9-1313,-1-1 1632</inkml:trace>
  <inkml:trace contextRef="#ctx0" brushRef="#br0" timeOffset="63">9004 9514 5248,'-20'-19'2016,"20"-20"-1088,0 20-160,0 19 768,0 0-352,0 0-32</inkml:trace>
  <inkml:trace contextRef="#ctx0" brushRef="#br0" timeOffset="64">8984 9446 14080,'0'9'832,"0"1"-96,0 0-64,10 9-33,-10 11-95,10-11 0,-10 20-224,0-20-64,9 1-128,-9-1-32,0 0 32,10 1 64,-10-11-32,0 1 0,0 0 32,10-10 96,-10 0-288,9-10-64,1 0 96,0-19 32,9 0-96,-9 0 32,9-19 0,10 19 0,-9-11-96,9 11 64,-9 0 32,-1 10 0,0 0-96,1 9 64,-11 10 96,2 0 32,8 10-128,-9 9 32,-1 0 64,1 10 96,9 0 0,-19 11 64,10-11 0,0 9 32,-10 1-128,0-10-32,0 0 96,9 0 32,-9 0-96,0-9-32,0-1 32,0-9 0,10-10-224,-10 0-1696,10-10-736,-1 0-3007</inkml:trace>
  <inkml:trace contextRef="#ctx0" brushRef="#br0" timeOffset="65">9498 9562 6912,'-9'-9'2624,"9"9"-1408,9 0-1152,1 0 608,0 0-64,-1 0 96,20 0-320,0 0-64,0 0-192,0 0-96,11 0 64,-1-10-768,-1 10-352,2 0-2560</inkml:trace>
  <inkml:trace contextRef="#ctx0" brushRef="#br0" timeOffset="66">9625 9359 6912,'-10'0'2624,"20"0"-1408,-10 0-640,0 0 800,0 9-288,0 1 0,10 0-64,-10 9-1,9-9-543,-9 9 128,0 10 128,10 0-192,-10 1 32,10 8-288,-10-9-96,10 10-192,-10-10 0,10 0 0,-10 0 64,9-19-960,-9 0-416,0-1-2143,0 2-993,0-11 416</inkml:trace>
  <inkml:trace contextRef="#ctx0" brushRef="#br0" timeOffset="67">10119 9116 7296,'-10'0'2816,"0"0"-1536,10 10-864,0-1 768,0 1-320,0 0-32,0 19-64,0-10 0,0 10-417,10 11 65,0 8 96,-10 0-64,9 1 64,1-11-224,0 11-32,0 0 0,-1-11 0,-9 1-128,10-19-32,0 9-32,-1-20 32,1 1-416,-10-10-96,10 0-1440,-1-10-607,1-9-1761,0-10-1248,-1 0 2400</inkml:trace>
  <inkml:trace contextRef="#ctx0" brushRef="#br0" timeOffset="68">10489 9243 5632,'0'0'2176,"0"0"-1152,0 0-128,0 0 800,0 0-224,0 0-64,-10 9-256,0 1-1,-9 0-639,-1 9 192,-9 0 160,0 10-352,0 1-96,-10-1-128,0 0-32,10-10-224,0 10 0,10-19-96,-1 9 0,1-9 0,9 0 0,10-1 0,0 1 0,19-10 64,-9 10 64,20-10-192,-11 0 32,10 0 32,10 9 32,-10-9 96,9 0 96,1 10-128,0-10-96,0 0 32,0 10 0,0-10-64,-10 9 64,-10-9-544,10 10-160,-10-10-1567,-9 10-641,9-20-1440</inkml:trace>
  <inkml:trace contextRef="#ctx0" brushRef="#br0" timeOffset="69">10556 8767 5632,'-10'-9'2176,"20"9"-1152,-10 9-768,9-9 512,1 20 32,0-1 64,19 0 96,-10 10 32,10 1-512,10 18 64,-10 1 96,10-1-64,0 0-32,-9 11-161,-11-10 1,10 9-160,-19 9-64,-1-8-64,-9-1 0,-9 0-64,-11 0-32,1 0-416,0 1-192,-11-11-1311,10 1-577</inkml:trace>
  <inkml:trace contextRef="#ctx0" brushRef="#br0" timeOffset="70">8877 8952 3328,'-9'0'1312,"9"0"-704,0 0 256,0 0 672,0 0-448,-10 9-160,10-9 96,-10 20 32,1-1-544,-1 10 352,-9-10 160,-1 20-32,11 10 64,-11 0-321,1 9-127,9 10-288,10 9-128,-9-9-32,18 0-32,1-1-64,9-8-64,1-1-64,-1-9-32,20 0-1983,-1-11-865,-8-9-1472</inkml:trace>
  <inkml:trace contextRef="#ctx0" brushRef="#br1" timeOffset="71">5152 12522 3840,'-12'0'1472,"12"0"-768,0 0 160,0 0 672,0 0-256,0-12-32,0 12 0,0 0 64,0 0-704,-12 0 288,12 0 160,-12 0-353,12 12-63,-12 0 96,0 0 96,0 12-256,0-12-96,0 12-192,0 12-32,0 12-160,12 11-64,0-11-96,0 13-32,0 11 128,12-24 32,0-12-160,12 12 0,0-24 96,12-12 128,1-12-32,-1 0-64,0-24 0,12-12 32,-12-24-32,0 0-32,0 0-128,-12-25 0,0 14 0,-24 11 64,12 0 96,-24 12 64,-12-1 32,0 25 64,0 0 96,-24 24 64,0 12-160,12-12-64,0 12-128,0 0-32,11 0-128,13 0 32,12 1-1856,0-13-800,0 0-2559</inkml:trace>
  <inkml:trace contextRef="#ctx0" brushRef="#br1" timeOffset="72">5622 12534 6400,'12'-37'2368,"0"25"-1280,0 0-928,0 12 544,12-12-384,12 0-32,-12 12 128,12-12 96,-11 12-256,11 12 64,0 0 32,-12 0 224,12 12 96,-23 1 32,-1 11-64,0 0 31,-12 0 33,-12 12-32,-13-13 64,1 13-64,0-12 64,-12 0-416,0 0-96,-13 0-96,13-12 0,0 0-416,0-12-128,12 0-1024,12-12-2655,12 0-65,0-12 96</inkml:trace>
  <inkml:trace contextRef="#ctx0" brushRef="#br1" timeOffset="73">5634 12485 5376,'0'-24'2016,"0"36"-1088,0-24-448,0 12 576,0 12-224,0-12-32,0 24 96,0 1 96,12-1-544,-12 24 96,12 0 32,0 12-64,0 11 96,0 13-193,12 0-95,-12 1-96,12-1 0,-12 1-192,12-13-32,-11 0 64,-1-12 32,0-12-32,-12 0 32,12 0-1056,-12-24-383,0 0-1729,0-12-736,0-24 480</inkml:trace>
  <inkml:trace contextRef="#ctx0" brushRef="#br1" timeOffset="74">5947 12448 6784,'-12'-24'2624,"12"24"-1408,0 0-704,0 0 768,0 0-192,0 0 32,12 0-384,1-12-32,-1 12-416,12 0-33,-12 0-31,12 12-96,0-12-32,0-12-32,12 12-64,-12 0-672,0 0-287,24-12-3105,-24 12-1824</inkml:trace>
  <inkml:trace contextRef="#ctx0" brushRef="#br1" timeOffset="75">6043 12148 7040,'-12'0'2720,"12"0"-1472,0 0-1024,0 0 640,12 0-160,-12 12-32,0-12 128,12 12 128,0 12-512,-12-12 256,12 24 191,-12 12-127,12 0-32,-12 13-256,12-1-128,1 13-96,-1-13 0,0 24-128,12-13-64,-12-11 0,0 12-32,0-12 64,0-11 32,0-13-128,-12 0 32,12 0-704,0-12-256,-12 1-1695,-12-13-769,12-12-896</inkml:trace>
  <inkml:trace contextRef="#ctx0" brushRef="#br1" timeOffset="76">6417 12365 4480,'-24'0'1664,"24"-25"-896,24 25-960,-24 0 256,24 0-1536,-24 0-704,24 25 768,25-1 352</inkml:trace>
  <inkml:trace contextRef="#ctx0" brushRef="#br1" timeOffset="77">6453 12605 7168,'0'12'2720,"0"-12"-1472,0-12-768,0 12 832,0 0-416,0 12-32,0 0-224,12 0-32,-12 0-320,0 13-33,0-1 65,12 23-128,-12 1-32,0 0-160,12 12 0,-12 0 0,0-24 0,12 0 0,0 0 64,-12-24-1439,0-24-577,12 0-2432</inkml:trace>
  <inkml:trace contextRef="#ctx0" brushRef="#br1" timeOffset="78">6694 12653 6400,'12'12'2368,"-12"1"-1280,0-1 0,0 0 992,12-1-416,-12 1-96,0 12-417,12 0-159,-12 0-544,12 12 64,-12 0 64,12-12-128,-12 12 64,0-12-224,12-12-32,-12 12-128,0-12-32,12-12-32,-12-12-64,12-12 32,-12 0-32,12-12 0,0-12 0,12 0-224,-12 12 0,-12 0 32,24 1 96,0-2-96,-11 1 64,-1 12 0,12 0 64,-12 12-32,12 0-32,0 12 160,-12 12 32,0 0 0,12 12-64,-11 12 32,-1 1 32,-12 10 96,12-11 64,0 12-96,-12-12-96,12-12 0,-12 0-32,0 0-96,12-24 64,-12 0 32,12-12 64,0 0-96,-12-24 0,12-12 32,0 12 64,0-12-32,0 1 64,0 10-128,0 1-64,0 12 64,0 0 64,0 0-64,12 12 0,0 12-32,0 0-64,0 12 160,-12 12 32,12 0 192,-12 12 160,12 0-160,-12 24-64,0-12-96,0 0 0,-12 0-288,12 0-32,-12-12-2208,12 0-991,0-24-1889</inkml:trace>
  <inkml:trace contextRef="#ctx0" brushRef="#br1" timeOffset="79">7958 12785 6016,'-12'-12'2272,"12"0"-1216,0-12-384,0 12 704,0 0-192,0-11-64,0 11 0,-12-13 32,12 1-641,0 12 257,-12-12 192,0 12-320,-12 12-32,12 0-160,-12 0 32,12 12-192,-12 0-32,0 0 0,0 12 0,0 13-224,0 10-64,-1 1 64,13 12 32,0 0-96,0 0 32,0 0-64,12-12 0,12-12 0,0-12-64,12-12 0,1-12 96,-1-12-288,24 0-96,-12-24-64,-12 0-32,12 0 288,-12-12 192,0 12 32,-12 0 96,0 12-128,-12 0 0,12 0 96,-12 12 32,12 0-32,-12 0 32,0 12 64,0 0 64,12 12-32,-12 12 32,12 0-64,-12 0 64,13 12-192,11 0-32,-12 0 0,12 0 64,-12 0-384,12-12-192,0-12-992,12 0-479,-12-24-1569,12 0-608,12-12 704</inkml:trace>
  <inkml:trace contextRef="#ctx0" brushRef="#br1" timeOffset="80">8271 11895 7040,'12'0'2720,"-12"0"-1472,12 24-608,-12-24 768,12 12 0,-12 0 96,12 24-193,0 0-95,-12 13-672,13 11 160,-1 12 64,12 0-320,-12 0-160,0 25-128,12-13-32,-12 0 0,0 1 0,0-14-64,0-11 32,12 0 0,-24 0 96,12-11-32,0-1 0,0-12-32,0 0 0,-12-12 0,12 0 0,-12 0-576,0-12-224,12 0-2432,-12-12-991,-12-12-1089</inkml:trace>
  <inkml:trace contextRef="#ctx0" brushRef="#br0" timeOffset="81">9017 12485 5632,'0'0'2176,"0"0"-1152,0 0 64,0 0 928,0 0-256,0 0-64,0 0-417,0 0-159,0 0-608,0 0-32,0 0-32,0 0 32,0 0 128,0 0-352,0 0-64,0 0-128,0 24-64,0-24-544,0 0-288,0 0-2112,0 25-927,0-1-641</inkml:trace>
  <inkml:trace contextRef="#ctx0" brushRef="#br0" timeOffset="82">9053 12965 6656,'0'0'2528,"24"-24"-1344,-24 24-384,0 0 800,0 0-32,0-24 96,0 24-225,0 0-95,0 0-736,0 0 64,0 0 64,0 0-192,0 0 32,0 0-160,0 0 0,0 0-224,0 0-128,0 0-32,0 0 32,0 0-32,0 0-32,0 0-1472,24 0-608,-24 0-3871</inkml:trace>
  <inkml:trace contextRef="#ctx0" brushRef="#br1" timeOffset="83">1397 12281 4736,'-12'-12'1824,"12"12"-960,0 0-448,0 0 608,0 0-160,0 0 32,0 0-128,0 0-32,0 0-384,0 0 224,0 0 128,0 0 64,0 0 32,0 0-192,0 12 31,0-12-223,0 12 0,0 12-128,0-12 0,0 24-160,0 0-32,0 0-96,12 12-96,-12 13 128,12-13 96,-12 24-96,12-13-96,0 1 32,0 1 0,0-1 32,12-12 0,-12-12 0,13-12 0,-1 0-96,0 0 64,0 0 96,0-24 96,0 0-128,0 0-32,0-24 0,12 0 64,-12-12-192,0 0-32,0 0 192,0-12 128,-11 0-64,11-1-64,-12 13 0,0 12-32,0-11 0,-12-1 0,12 12 0,-12 0 0,0 12 0,12 0 0,-12 0 64,0 12 32,0 0-32,12 0-64,-12 12 32,0 0 32,12 0 32,0 24 32,-12 0-160,24-12 32,-12 23 64,12 1 96,0 13-128,0-13-96,0 0 32,12-12 0,-12-12 96,1 0 96,-1 0-128,12-24-32,-12 0 128,0-12 160,0-12-32,-12-24 32,0 0-96,0-24-32,0-1-96,0 1-64,-12-11 32,-12 11-32,0-1 128,0 13 160,0 0-32,0 12 32,0 0-160,-12 12-96,12 0-96,0 11-32,0 1-32,12 12 96,-12 0-992,12 0-352,12 12-2975</inkml:trace>
  <inkml:trace contextRef="#ctx0" brushRef="#br1" timeOffset="84">2805 12581 4096,'0'-12'1568,"0"12"-832,0 0 64,0 0 640,0 0-64,0 0-32,-12 0-128,12 0-32,0 0-640,-12-12 224,0 12 480,0 0-321,0 12-63,-12-12 0,0 12-288,0-12-96,0 12-256,0 12-160,-1-12-32,1 12 32,12 13-32,0-2 64,0 13-128,12 0-64,12 12-32,0 0 96,12-12 0,0-12 32,13 0 0,-1-24 0,-12 0-96,24-24 64,-24-12 160,0 0 64,0-24-64,0 12-96,-12-12-96,0 0 32,-12 12 96,0 0 96,-12 0-128,12 12-32,-24 1 0,12 11 0,0-1-576,0 1-256,12 0-1760,-12 12-703,12 0-1281</inkml:trace>
  <inkml:trace contextRef="#ctx0" brushRef="#br1" timeOffset="85">3034 12617 4864,'0'0'1824,"0"0"-960,0 12 320,0-12 896,12 0-384,-12 12-128,0-12-416,12 24-160,-12-11-545,12 11 65,0-1 128,-12 13-160,12 0 64,1 0-384,-1 12-96,-12-12 64,12 0 64,-12-12 64,12 0 64,0-12 128,-12 0 96,0 0-96,0-24 0,0 0-192,0 0-96,-12-12-160,0-12-64,12-12-64,-12 12 96,12-12 0,12 12 32,0 0 0,0 1 0,0-2-288,12 13-128,0-12-768,0 12-288,12 12-1215,0 0-513,0 0-1120</inkml:trace>
  <inkml:trace contextRef="#ctx0" brushRef="#br1" timeOffset="86">3612 12208 5120,'-12'12'1920,"12"-12"-1024,0 0-288,0 12 736,0 0-320,0-12-32,0 24-96,12 0 64,0 12-512,-12 1 224,24 11 192,-12 0-192,12 12-1,-12 12-447,12-12-160,-12 0 32,0 0 0,0-12-128,0-12 32,-12 0 0,12-12 0,-12 0-352,12-12-96,-12-12-1247,0-12-577,0 0-1024,0-24-1184,0 0 1568</inkml:trace>
  <inkml:trace contextRef="#ctx0" brushRef="#br1" timeOffset="87">4022 12400 6400,'0'0'2368,"12"0"-1280,-12 12-576,0-12 704,0 0 64,0 12 96,0-12-192,0 12-1,-12-12-671,12 12 64,-12 0 64,12 0 0,-12 0 96,0 12-352,0 0-64,-12 0-192,0 0-96,0 12 0,-1-12 32,1 0-96,12 1-64,0-2 64,0 1 0,12-12-64,0 0 0,0 0 64,12 0 0,0-12-64,12 12 0,0 0-32,-11 13 96,11-13 64,0 0 128,12 0-64,-12 0-64,0 0-96,-12 0-32,12 0 64,-12-12 64,12 12-864,0-12-352</inkml:trace>
  <inkml:trace contextRef="#ctx0" brushRef="#br1" timeOffset="88">4454 12629 5888,'-24'0'2272,"24"12"-1216,0-12-1248,0 0 2624,12 0-1120,-12 0-448,12 0-288,0-12-416,0 12 32,12 0 32,1-12-96,-1 12-96,12 0 64,0 0 0,-12 12-832,12 0-352,-12-12-2848</inkml:trace>
  <inkml:trace contextRef="#ctx0" brushRef="#br0" timeOffset="89">10317 12027 4224,'0'-24'1568,"0"12"-832,0 12-160,-12 0 576,12 0-160,-12 0-32,12 0-96,-12 0-64,0 0-448,-12 12 224,0 0 128,0 13 0,0-1-32,0 0 0,-12 12 32,12 12-257,-13 0-31,1 12-224,12 13-64,0-1-64,0 0-64,12 24 160,12-11 128,0-14-224,12 13-32,12 0-32,0-11 0,12-13-96,12-12 64,1-12 96,-1 0 96,12-12-64,12-24 0,-12 0 32,13 0 0,-1-24 0,-12-12 0,0 0-64,-12 0-64,13-24 96,-25 11 0,0-23-128,0 12 32,-24 0 64,12-11 32,-24 10 32,-12-11 0,0 0 0,-12 12 0,0-12-64,-12 23 32,0-11 128,-1 12 192,-11 12-160,0-12-64,-12 12-32,12 12 32,0-1-96,0 13-64,11 0-160,1 0 0,12 12 64,-12 0 96,12 0-1056,12 24-416,-12 1-2335,12-1-929,12 0 640</inkml:trace>
  <inkml:trace contextRef="#ctx0" brushRef="#br0" timeOffset="90">11485 11811 4096,'0'0'1568,"0"0"-832,-12 0-96,12 0 608,0 12-192,-12 0 0,12 0-96,-12 0-32,0 0-512,-12 1 160,12 11 160,-12-12-32,0 24 32,0 0-192,-12 0-65,12 12-223,-12 12-96,12 0 64,-1 12 0,1 0-32,12 13 32,0-13-192,12 1-32,0 11-64,12-13 0,0 1 0,12 0 0,1 0 64,-1-11 64,12-1-96,-12-12-64,12 1-1919,12-25-801,0 0-1408</inkml:trace>
  <inkml:trace contextRef="#ctx0" brushRef="#br0" timeOffset="91">11678 12508 4736,'-13'-12'1824,"13"12"-960,0-12-224,0 12 672,0 0 0,0 0 0,0 0-448,0 0-128,0 0 416,0 0-640,0 12 160,13 0 95,-1 12-127,-12 0-64,12 12-256,-12 0-128,12 13-96,0-2-96,0 1 96,0-12 0,-12-11 96,12-1 32,0-12 256,-12 0-64,12-12 64,-12 0-192,12-24-96,-12 0-192,12-1 0,-12-11 0,12-12 0,0 13-96,0-14 64,0 1 32,12 12 64,0 0-96,0 0-64,0 0 64,0 12 0,13 12-64,-13 0 0,12 12 64,-12 12 0,0 12 96,0-12 32,0 24-128,0 0 32,0-12 0,-12 12 64,0 0 32,12 0 32,-12 1 128,0-2 96,-12-11-128,12 12-128,-12-12-64,0-12-160,0 13-64,0-13-1664,0-12-768,0 12-2175,0 0-1537,0-36 2784</inkml:trace>
  <inkml:trace contextRef="#ctx0" brushRef="#br0" timeOffset="92">12652 12545 6144,'-12'0'2272,"12"0"-1216,0 0-672,0 0 1248,12 12-384,0 0-256,0-12-160,24 12-480,0 0-128,1-12-32,-1 0-96,12 0-64,0 0-992,12 0-480,0 0-2528</inkml:trace>
  <inkml:trace contextRef="#ctx0" brushRef="#br0" timeOffset="93">12761 12376 4992,'0'-24'1920,"0"12"-1024,0 0-288,0 12 736,0 0-256,0 0 0,0 0-256,12 0-64,-12 0-416,0 12 416,13 0 192,-13 0-65,12 12-63,-12 12-192,12-12 0,0 24-224,-12-11-96,12 11-96,0-12-64,-12 12-192,12-1 32,0-11 0,-12 0 64,12-12-96,-12 1-64,12-1-1568,-12-12-703,0 0-2497</inkml:trace>
  <inkml:trace contextRef="#ctx0" brushRef="#br0" timeOffset="94">13531 12220 3968,'-12'-24'1568,"12"12"-832,0 0 256,0 12 768,-12-12-320,12 12-96,0 0-416,0 0-128,-12 0-448,12 12 128,0 0 160,12 12 0,-12 24 96,0 0-1,12 1 33,0 23-352,-12 0-96,12 0 96,0 12 32,-12-24-96,12 0 32,1-12-160,-13 0 32,0-12-96,0-12 0,0 0-32,0-12 0,0 0-160,0 1 32,0-13-1216,0 0-448,0-13-1567,-13 1-673,13-12-192</inkml:trace>
  <inkml:trace contextRef="#ctx0" brushRef="#br0" timeOffset="95">14061 12256 4992,'0'0'1920,"0"0"-1024,0 12-64,0-12 800,-13 0-320,13 12-96,0-12-160,-12 0-32,0 12-544,0 0 0,0 0 32,0 0 95,-12 13 33,0-13-96,-12 24 0,0-12-96,0 0-32,-24 0-320,12 0-32,12 12-64,-12-12 64,12 0-96,12 0-64,-1-12-32,13 12 0,0-24 96,12 12 0,12 0-64,12-12 0,13 13 64,-13-13 0,12 12 32,0-12 0,0 12 0,0-1 0,0 13-96,0-12 64,12 12 160,-12 0 160,0 0-96,12 0-32,1-12 64,-13 12 64,0-12 64,0 0 96,-12 0-32,-12-12 64,1 0-64,-1 12 0,0-12-32,-12 0 64,0-12-384,0 12-160,0 0-1600,-12 0-704,12-12-2815</inkml:trace>
  <inkml:trace contextRef="#ctx0" brushRef="#br0" timeOffset="96">14229 11884 6400,'-12'-13'2464,"12"13"-1344,12-12-736,0 12 608,0 12-160,0 1-32,12-1 128,12 0 64,0 12-544,13 12 224,-13 0 95,12 0 97,0 24 32,-12 12-128,0 12-32,-12 0 96,-12 25 32,-12-12-96,-12-1-96,12-1-288,-12-11-96,0-12-160,0 0-32,0-11-32,-12-13-64,12 0-2656,0-23-1152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35.314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1518 13676 6400,'-13'0'2368,"13"0"-1280,0 0-768,0 0 544,0 0-640,0 0-256,13 0 0,-1 0 32,0 0 32,12 0-32,-12 0 32,12 0 96,0-12 64,0 12 64,0 0 64,12-12-96,12 12-64,-12-12 0,0 12 32,12-12-32,12 12 0,1 0-32,-1 0 0,12-12 0,1 12 0,-1-12 64,24 12 32,-12-12-96,12 12-32,-11-12-96,11 12-96,13-13 64,-13 13 64,12 0 0,0-12 64,25 12-64,-13-12-32,1 12 96,-1-12 0,24 12 32,-23 0 0,11 0-64,13 0 32,-13-12-64,0 12 64,13 0-64,-12-12 64,-1 12 64,0 0 64,12 0 32,-23 0 0,12 0-128,-13 12-32,36-12 31,-23 12 1,-1-12 0,1 12 64,-1 0-96,-24-12 0,12 12 32,1-12 0,0 13 0,-13-13 64,12 0-96,-12 0 0,1 12 96,-1-12 32,-11 0-96,-1 0-32,-12 0 32,12 0 0,0 0 0,1 0 0,-12 0 0,-13 0 0,0-12-160,0 12 32,-12-13 64,0 13 96,0 0-64,0 0 0,-23 0-32,11 0-64,-24 0 96,12 0 64,-24 0 64,13 0 32,-13 0 224,0 0 64,-12 0-192,12 0-128,-12 0-64,0 0-32,0 0 0,12 0 0,0 0-160,0 0-32,12 0-64,-12 0 0,12 0-1056,12 0-480,12 0-3103,12 0-2337,0-36 2624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44.16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1633 2066 2304,'0'0'960,"0"-8"-512,0 8 96,0 0 512,0 0 96,0 0 64,0 0 0,0 0-64,0 0-64,0 0-32,0 0-576,8 0 0,-8 0-32,0 0 32,-8 0 32,8 0-192,0 8-128,0 0 96,0-1 64,0 10 0,0 6 31,-8-7 1,8 16 0,0 7 0,0 0 64,0 9-160,0-8-96,8 15 32,-8-8 0,0 8-32,0 1-32,8-9 32,-8 0 32,0-15 96,8 7 128,-8 1-64,0 7 32,0-15-160,0 7 0,0 0-96,0-7 0,0-8 32,0 0 32,-8-1-192,8 1 0,0-8 32,0-9 96,0 1-64,0 0-64,0-8 0,0 0-32,0 0-1056,0-8-416,8-7-2847,-8-1-1217</inkml:trace>
  <inkml:trace contextRef="#ctx0" brushRef="#br0" timeOffset="1">1878 2247 3584,'0'0'1408,"0"0"-768,0 0-128,0 0 576,0 0-576,0 0-256,7 0 160,1 0 160,0 0-288,8 0 192,8 0 96,-9 0-192,10 0 32,-2 0-64,1 0 32,7 0 160,1-8 32,-1 8-96,1-7 32,8-1-160,-9 0-32,-7 0-128,0 8-32,-1-8-32,-7 8 0,0 0 0,-8 0 0,7-8 128,-15 8 96,8 0-192,-8 0-32,0 0-352,0 0-96,0 0-2112,-8 0-832,0 8-416</inkml:trace>
  <inkml:trace contextRef="#ctx0" brushRef="#br0" timeOffset="2">2114 2247 5248,'0'0'2016,"0"0"-1088,0 0-672,0 8 576,0 0-128,0 8 32,0 0 96,0 8 32,0-8-448,8 7 32,-8 9 64,0-17 96,8 25 32,-8-9-160,8 9 32,-8 0-160,8-9 31,-8 0-95,0-7 0,8 0-96,-8-9-32,0 9-192,0 0 32,0 0 64,0-8 32,0-1-32,0 1-64,8 0-544,0 0-192,-8-1-1279,0-15-449,8 0-1536</inkml:trace>
  <inkml:trace contextRef="#ctx0" brushRef="#br0" timeOffset="3">1988 2887 5248,'-7'0'2016,"7"0"-1088,7 0-1088,1-8 1920,0 8-736,16 0-256,-1 0-160,2 0-384,6 0 0,1-8 0,7 8-32,-7 0-32,7-8-96,-7 8-64,0-8 96,-1 8 0,-7-8-1440,-1 0-608,-7 1-1376</inkml:trace>
  <inkml:trace contextRef="#ctx0" brushRef="#br0" timeOffset="4">2660 2618 4352,'-16'0'1664,"16"0"-896,-16-7-64,16 7 736,-8 0-512,0 0-128,8-9 0,0 1 32,-7 8-416,7 0 160,0-8 96,0 8 0,0 0-32,7 8-128,-7 0-64,0 8-129,0 8 33,0 0-128,8-1 32,-8 9-224,0-9-32,0 1 64,0 0 32,-8-9 96,8-7 32,0 0-32,0-8-32,0 0-96,0-16-64,0 1-192,8-1-32,0-8 160,-8-7 96,16 7 32,-8-7-64,0 7-64,7-7 32,1 6-32,8 2 0,-8-1 64,0 8 64,0 1-192,-1 15 32,-7 0 96,8 0 64,-8 15 0,0 1-64,0 16 32,0-1 32,-1 1 256,-7 0 96,8-1-192,-8-7-64,8-1-96,-8 1-64,0-8 96,8-1 0,-8 1-256,0-8-64,0 0-1792,8 0-799,0-8-1825</inkml:trace>
  <inkml:trace contextRef="#ctx0" brushRef="#br0" timeOffset="5">3007 2634 4608,'-7'0'1760,"7"0"-960,0 0-32,0 0 768,7 0-480,-7 8-192,0 0 32,8 0 64,-8 0-512,0 7 96,8 9 96,-8 8-288,8 7-96,-8 0-160,8 17-96,0 0 32,0-1-32,0 0-448,-1-8-160,1-15-1184,8-1-416</inkml:trace>
  <inkml:trace contextRef="#ctx0" brushRef="#br0" timeOffset="6">3000 2595 3968,'7'0'1568,"1"0"-832,8 0-384,-16 0 480,16 0-32,0 8 64,-1 0-416,1-1-96,8 1-224,0 0-32,0 0 96,-9 0 32,9 0 96,-16 8 128,8-9 96,-8 9 256,-8-8 224,0 8-192,0 0-32,-8 0-256,0 0 0,0-1-257,0 1-95,-8-8-96,0 8-96,1 0-767,-9-8-289,0 8-1440,8-8-544,0-8-416</inkml:trace>
  <inkml:trace contextRef="#ctx0" brushRef="#br0" timeOffset="7">3418 2587 5760,'0'0'2176,"0"0"-1152,0 0-416,0 0 736,0 0-320,0 8-32,0-8-384,0 0-128,0 16-256,0-9 64,0 9 96,0 0-64,0 0 64,0-1-160,0 17-64,9-8-64,-9 0 0,8-1-128,-1-7 0,1 0 32,0-8 64,0 0-192,8-8 32,-8 0 96,0-8 128,-1-8-192,9 0-96,-8 1-192,8-9-32,-8-8-32,0 8 96,7 1 128,-7 7 96,0-8 64,-8 8 96,8 1-32,0 7 64,-8 0 0,0 0 32,0 0 64,0 8 96,0 0 0,0 8 0,0-8-96,8 16 32,0 0-128,-8 7-64,16-7-96,-8 8-32,8-9 64,-9 1 64,9 0 0,0 0-32,0-8-256,-1-8-160,9-8-1760,-8 0-800,7-8-576</inkml:trace>
  <inkml:trace contextRef="#ctx0" brushRef="#br0" timeOffset="8">3868 2161 3968,'-8'0'1472,"8"0"-768,8 0 32,-8 0 576,0 8-64,0 0 0,0 7-96,0 2 0,0 6-608,8 1 96,-8 15 32,0-7-160,8 7 32,0 1-256,-8 7-33,8 0-63,0-7 32,-8 7-128,8-15-64,-1 7 0,1-7 32,0-1-96,0-7 0,-8 0-32,8-9 0,-8 1-1343,8-8-641,-8 0-2240</inkml:trace>
  <inkml:trace contextRef="#ctx0" brushRef="#br0" timeOffset="9">3726 2437 6144,'-8'8'2368,"8"-16"-1280,0 8-416,0 0 704,0 0-672,0 8-224,8-8-128,0 0 96,8 8-256,-1-8 32,9 0 0,0 0 96,8-8 32,7 0-160,-7 8-128,7 0-32,-8-8 32,1 8-896,0-8-288,-8 8-2848</inkml:trace>
  <inkml:trace contextRef="#ctx0" brushRef="#br0" timeOffset="10">4366 1987 4992,'-8'0'1920,"8"0"-1024,-8 8-64,8-8 800,0 8-384,0 0-160,0-1 160,0 9 64,8 0-704,-8 8 223,0 8 129,8-1-32,-8 9 32,0 7-288,0 0 0,7 1-256,-7 15 0,0-8-128,0 16 0,0-16-96,0 9 32,0-1-64,0-8 64,0-8 0,0 1 32,8-9-64,-8-7-32,0-1-32,0-15 0,8 8-160,-8-16-32,8-1 96,-8 1 32,0-8-640,0 0-256,8-8-3168,-8-7-1439,0-1 319</inkml:trace>
  <inkml:trace contextRef="#ctx0" brushRef="#br0" timeOffset="11">4871 2366 3584,'-7'0'1408,"7"0"-768,0 0-192,0 0 544,7 8 0,-7-8 64,8 0-224,1 0-128,7-8-384,-8 8 64,7 0 128,1 0-64,8 0 64,-1 0-96,-7 0 0,8 0-224,-9 0-128,9 0 32,-8 0 64,-1 0-128,-7 0-32,8-8 64,-8 8 32,0 0-608,-8-8-288,8 8-1344,-8 0-576,0 0-256</inkml:trace>
  <inkml:trace contextRef="#ctx0" brushRef="#br0" timeOffset="12">4864 2532 4992,'-8'0'1824,"8"0"-960,8 0-736,-8 0 480,0 0 0,7 0 32,1 0-96,1-8 64,-1 8-320,8-8-96,7 8 0,1 0-96,-1-8 0,1 8-32,0 0-64,-1 0 32,-7 0-32,8 0 64,-9 8 32,1-8-32,-8 8 32,8-8-576,-8 8-128,-1-8-2592</inkml:trace>
  <inkml:trace contextRef="#ctx0" brushRef="#br0" timeOffset="13">5732 2335 6272,'-15'0'2368,"15"0"-1280,0 7-704,0-7 608,0 0-96,0 8 96,7-8-64,1 16 0,-8-8-512,8 8 256,0 0 159,-8 0 33,8 7 128,0 9-416,-8-1-96,8 1-96,-8 7 0,8-7-192,-1-8-64,-7-8-64,8 7 32,-8-15-64,0 0 64,8-8 64,-8-16 64,0 0-96,8-7-96,-8-9 0,0 0-32,9 1-96,-2-1 64,1 1-32,8-1 0,-8 1 0,8 7-64,-8 8 0,7-8 0,1 16-64,0 1 32,8 7 96,-8 0 96,0 7 0,-1 9-32,1-8-64,0 16 32,0-8 96,-1 15 96,-7-7 0,0 0 0,0 7 96,0 9 160,-8-9-96,8 1 0,-8 0-128,0-9 32,0 9-128,8-17 0,-8 1-96,0 0-96,7 0 64,-7-16 0,0 8-2240,0-16-5023</inkml:trace>
  <inkml:trace contextRef="#ctx0" brushRef="#br0" timeOffset="14">9997 2619 4096,'0'-8'1568,"0"8"-832,0 8-96,0-8 608,8 8-64,-8 8 32,8-1 32,-8 9 0,8 0-672,-8 7 160,8 1 128,-8 7-128,8 9-33,0 7-319,0-8-160,0 0-128,0 1-96,-8-1 96,7-7 0,-7-9-128,0-7 32,0-1-1279,0-15-3233,0-8-1216,-7-8 2048</inkml:trace>
  <inkml:trace contextRef="#ctx0" brushRef="#br0" timeOffset="15">9863 2689 4480,'0'-31'1664,"0"23"-896,7-8-352,1 8 608,8 0-288,0 1-32,7-1-352,-7 0-64,16 0-160,-9 0 128,2 8 128,6 0 96,-7 8 96,-1 0-32,2 0 32,-10 0 64,1 15 64,0-7 96,-16 8 64,8-9-257,-16 9-127,8 0 160,-16 0 32,0-1-128,1 1-64,-2-8-288,-6-8-128,-1 8-128,8-8-32,0-8-1344,0 0-639,16 0-1345,0-8-576,0-8 512</inkml:trace>
  <inkml:trace contextRef="#ctx0" brushRef="#br0" timeOffset="16">10250 2666 7296,'0'0'2720,"0"0"-1472,0 0-768,0 0 768,0-8-192,8 8 32,-8 0-64,7 0-1,-7 0-543,0 8 64,-7 0 96,7-1-224,0 9-64,0-8-192,0 16-64,0 0 32,7 0 64,-7 7-160,16-7-32,-8 0-64,0-1-64,8-15 96,-8 0 64,7-8-64,2 0 0,-2-8-32,1-7-64,0-9-192,0 0-64,-8 0-64,7-7 32,-7-1 64,8 0 160,-16 8 32,8 1 0,0-1 32,-8 1 96,8 7 0,-8 8 32,7 0 0,-7 0 64,0 0 96,0 8 128,0 8 64,0 0 32,8 8-192,-8 0-64,8-1-128,0 17-96,0-9 128,0 9 32,0 0-96,8-8 32,0-9-64,0-7 0,-9 0-1216,9-8-575,0-8-1793,0-15-1856,-8-9 1856</inkml:trace>
  <inkml:trace contextRef="#ctx0" brushRef="#br0" timeOffset="17">10692 2208 4864,'0'8'1824,"8"0"-960,-8 7 32,8-7 864,-8 0-416,0 16-32,8-1-352,-1 2-64,1 14-480,0 0-32,0 1 32,-8-1-160,8 9-64,0-1-33,0-8-31,0 1-64,-8-1-64,7 1 32,-7-8-32,0-9-1695,0 1-769,0-8-1664</inkml:trace>
  <inkml:trace contextRef="#ctx0" brushRef="#br0" timeOffset="18">10605 2492 6144,'16'-8'2368,"-16"0"-1280,16 8-768,-8 0 640,0 0-288,7-8 0,9 0-384,0 8-160,-1-7-96,9 7 96,0 0 160,-1 7-512,1 1-160,0-8-3136</inkml:trace>
  <inkml:trace contextRef="#ctx0" brushRef="#br0" timeOffset="19">8251 2161 4736,'-8'-8'1824,"8"0"-960,0 0-512,0 8 480,0 0 32,0 0 96,0 0-160,0 0-32,0 0-416,8 8 64,-8-8 32,0 16 32,0-8 128,0 7-64,0 9 32,8 7 0,-8 9-65,0 0-127,8 7 0,0 1-96,-8 7 0,8 0-32,-8 8 64,8-8-32,-8 0 64,7 1-64,1-9 0,0 1-32,0-1 64,0-7-32,0-9 64,0-7-128,-8-1 32,8 1-32,-8-16-32,8 7 32,-8-7 0,0-8 96,0 8-224,-8-8-128,8 0-576,0 0-224,0-8-2272,0 0-991,0 1-865</inkml:trace>
  <inkml:trace contextRef="#ctx0" brushRef="#br0" timeOffset="20">8789 2335 4864,'-8'-16'1824,"8"16"-960,-9 0-320,9 0 640,0 0-128,-8 0 32,0 0-128,8 0 32,-8 0-544,1 0 160,-1 8 64,-8 0 0,8-1-32,-8 1-257,8 8-95,-7 0-96,7 16 32,0-1-128,0 9-64,8-1 0,8 16-32,0 1 0,8-9 0,-1-8 0,17 1 64,-9-9-96,1-7-64,8-8 64,0-8 64,-9-8 128,10-16 64,-18 0-32,9-8-32,-8-15-192,-1 0-32,-7-1 96,-8 1 96,8-9-32,-16 9 0,8-1-32,-15 1-64,-1 8 96,-8-2 0,1 10-32,-2 7-64,2 0 32,7 9 32,-8 7-192,16-8 32,-7 0-1312,15 8-575,0-8-1793,8 0-1792</inkml:trace>
  <inkml:trace contextRef="#ctx0" brushRef="#br0" timeOffset="21">9065 2563 5248,'0'0'2016,"0"0"-1088,0 0-384,0 0 704,0 0-160,0 0 32,0 0-224,0 0 0,0 0-512,0 0 288,0 8 160,0 0-257,8 0-63,-8 0-160,0 16-64,0-8-160,0 7-96,7 9-96,-7-1 32,8-6-32,0-2 0,8-7 64,-8 0 64,8-8-96,-1-16 0,9 0 96,-8-8 96,0 0-128,-8-7-96,8-1 160,-8-8 96,-1 1-192,-7-1-32,0 8 64,8 0 32,-8 1-96,0 7-32,0 8 32,0 0 64,0 0 0,0 8-32,0 8 32,0 0 32,8 8-192,-8 0 32,8 7-32,0 1 64,8 8 32,-1-9 96,1-7-96,0 0 0,0 0 32,-8-8 64,7-1-1024,1 2-447,-7-9-2049,6 0-2016,-7 0 1728</inkml:trace>
  <inkml:trace contextRef="#ctx0" brushRef="#br0" timeOffset="22">9420 2603 4864,'-8'-8'1824,"16"8"-960,-8 0-384,8 0 640,0 0-64,8 0 32,0 8-480,15-8-128,-7 8-288,7-8-64,9 0 0,-8 0-64,-1 0-64,1 0-1824,0-8-768,-9 0-448</inkml:trace>
  <inkml:trace contextRef="#ctx0" brushRef="#br0" timeOffset="23">9546 2264 6144,'-15'-8'2368,"15"8"-1280,0 8-768,0-8 640,0 8-224,0-1 32,7 17 64,-7-8 96,8 8-480,0 8 32,0 7-32,0 8-96,0 9 32,0-1-224,0 8-97,-1-8 33,1 1 0,0-9-32,0-8-64,-8-7-128,8-17 0,-8 9-1407,0-16-673,0-8-1888</inkml:trace>
  <inkml:trace contextRef="#ctx0" brushRef="#br0" timeOffset="24">11221 1987 5888,'0'0'2272,"-8"0"-1216,8 0-320,-8 0 768,8 9 0,0-2 128,-8 1-480,8 8-129,-8 0-607,8 15 96,0 1 128,0 7 64,0 8 64,0 0-224,8 16 0,0 1-192,-8 0 32,8-1-32,-8 0 32,8-1-128,-8 1 0,0-7-32,8-9 96,-8 1-96,0-8 32,7-1-32,-7-8 32,0-7-128,0-8-96,8-1 0,-8 1-32,0-8 0,0 0 0,0 0-96,0-8 0,0 0-1792,0 0-800,0-24-8063,8 1 5567</inkml:trace>
  <inkml:trace contextRef="#ctx0" brushRef="#br0" timeOffset="25">11758 2366 4992,'-8'0'1824,"8"0"-960,0 0-32,0 0 800,0 0-736,0 0-224,0 0-320,8 0-64,8 0-160,0 0-96,-8 0 64,8 0 64,7-8 128,-7 8-128,0 0-32,0 0-128,7 0-32,-7-8 96,8 0 32,-9 8-1184,-7-7-512,0-1-1472</inkml:trace>
  <inkml:trace contextRef="#ctx0" brushRef="#br0" timeOffset="26">11727 2524 5632,'-8'8'2176,"8"-8"-1152,8 0-768,-8 0 512,7 0-96,1 8 64,8-8-288,0 0-32,0-8-224,0 8-64,8 0 0,7 0-160,1-8-32,7 8-3296,-8-8-1536,-7-8 2368</inkml:trace>
  <inkml:trace contextRef="#ctx0" brushRef="#br0" timeOffset="27">12556 2161 3840,'-8'0'1472,"8"0"-768,0-8 160,0 8 736,0 0-480,0 8-160,0-8 64,0 0 32,0 8-544,0 0 256,0 7 192,0 2-32,0 6 31,-8 9-287,8-1-64,0 16-160,-8 1-32,8-1-224,0-7-64,0-1 64,8 1 32,-8-1-32,0-7-32,0-1-32,8-7 64,-8-8-96,0 0 0,0-9-96,0 1-96,0 0 64,0-8 0,0 0-960,0-8-448,0-7-1247,8-1-545,-8-8-896</inkml:trace>
  <inkml:trace contextRef="#ctx0" brushRef="#br0" timeOffset="28">12801 2184 6144,'8'0'2272,"-8"8"-1216,0-8-448,0 0 736,0 0-192,-8 8-32,8 1-128,-8-1 0,1 7-544,-1-7 31,0 8 33,-8 0-64,0-1 64,-8 9-160,0-8-32,1 7-192,-1-7-32,1 0-32,-1 7-64,0 2 32,9-2-32,7-15-96,-8 8 0,7-8-32,9-8 96,-7 8 0,14-8 32,2 0-96,-1 0 0,0 0 64,7 0 0,1 7-64,8-7 0,-1 8 64,1 0 0,0 0 96,-9 0 32,17 0 224,-8 0 128,0 0-96,-8-1 32,-1 1 64,1 0 32,0 0-192,0 0-96,-9-8-96,9 8-96,-8-8-960,8 0-416,-8 0-4223</inkml:trace>
  <inkml:trace contextRef="#ctx0" brushRef="#br1" timeOffset="29">1713 5056 3712,'-9'-10'1472,"9"1"-768,-10 9 224,0 0 736,0 0-192,-10 0-64,1 9-256,0-9 0,-1 0-640,1 10 256,-10-10 128,-1 10 63,1-10 65,0 10-480,0 0-160,0 9-192,0 0 32,0 10-64,-10-9 0,10 18-96,0 1-64,9 0 32,1 10 32,0 9-192,9 0 32,10 10 32,0 0 96,19 0 0,1-1 64,9 1-128,0-9-64,10-20 128,0-1 32,9 1-96,10-20 32,0 1 0,1-20 64,-11 0-32,1-10-32,0-9 32,-10-1-32,-1-9 64,-9 0 96,0 0-64,-9 0 0,-11-1-32,-9-8 32,0 9-64,-9 0 64,-1 0 0,-19 9 32,0 11 0,0-11 64,-10 11 32,1-1 32,8 10-128,1-10-96,9 10-96,1 0-32,9 0-2144,10 10-2719,10 0-2145,9-1 2912</inkml:trace>
  <inkml:trace contextRef="#ctx0" brushRef="#br1" timeOffset="30">2285 5560 3456,'0'0'1312,"0"-9"-704,-9 9 416,9-10 704,0 10-192,0 0-128,-10 0-160,0-10 0,1 1-672,-1 9 288,-9 0 128,9 0-97,-9 0-63,9 0-256,-19 0-96,10 19-224,-1-9-96,1-1-64,-10 11-96,9 19 32,10-10-32,-9 19-96,19 1 0,0-1 64,19 11 0,11-20-64,-1-1 0,0-9 64,0-9 64,0-11 0,0-9 64,0-9 0,0-11 96,0-9-160,-10 0-96,1-9 32,-11-2 64,-9 1 64,0 1 32,-9-1-64,-1 0 32,0 10-64,-9 10 64,9-10-64,-9 19-32,9-10-64,1 11 32,-1 9-1312,10 0-607,0 9-1633,10-9-608,-1 10 736</inkml:trace>
  <inkml:trace contextRef="#ctx0" brushRef="#br1" timeOffset="31">2857 5540 4608,'-9'-10'1760,"9"1"-960,0-1-160,-10 10 672,10-10-160,-10 10-32,10-9 0,-9-1 32,-1 0-640,0 10 128,1 0 96,-11 0-192,11 0-65,-11 10-63,1 9-32,0 1-128,-2-1-96,2 10-64,0 10-96,9 9 96,0-9 0,1 0-128,9 10-32,0-20 32,9 10 64,11-20-160,-11 10 32,1-19 32,9 0 96,2-10 0,-2 0 64,-9-20-224,9 1-32,0 0-224,-9-10 0,9-11 128,-9 2 129,0-1 95,-1 9 32,-9-9 0,10 10 63,-10 10-31,10 9-32,-10-9 32,0 9-32,0 10 0,0 10 0,0 0 128,0-1 160,0 20-160,0 0-64,9 0-32,1 1-32,0-1 64,-1 10 32,11-10-32,-11-10-64,11 1-64,-11-10-32,11-10-1567,-1-10-705,10-10-1920</inkml:trace>
  <inkml:trace contextRef="#ctx0" brushRef="#br1" timeOffset="32">3177 4862 13376,'0'-10'1472,"0"10"-768,10 10-96,-10-10 31,0 19-63,0 0 32,9 10-128,-9 10 32,10 9-96,0 11 0,-1-1-96,1 11-32,0-11-96,-1 9-32,-9 1-96,10 9 32,0-19 0,-1 1 96,1-1-32,-10-9 64,10 0 0,-1-11 32,1 1-224,0 0-64,-10-10 0,10-10 64,0 0 64,-10 1 32,10-11-288,-10 1-64,0-10-2208,0-10-927,0 10-1985</inkml:trace>
  <inkml:trace contextRef="#ctx0" brushRef="#br1" timeOffset="33">3196 4910 6016,'-19'-19'2272,"19"19"-1216,0-20-448,0 20 736</inkml:trace>
  <inkml:trace contextRef="#ctx0" brushRef="#br0" timeOffset="34">3643 5327 2432,'19'-19'960,"-19"19"-512,0-19 256,0-1 544,20 20 192,-20 0 96,0 0-64,19 0 32,-19 0-832,0 0 320,0 0 128,0 0 0,0 0 63,0 0-383,0 0-64,0 0-384,0 0-64,0 0-96,0 20-192,0-20 0,0 19 0,0-19 0,0 19 0,0-19 64,0 20-256,0-1-32,0-19-1088,0 0-415,0 0-1921,0 0-1984,0 0 1824</inkml:trace>
  <inkml:trace contextRef="#ctx0" brushRef="#br0" timeOffset="35">3760 5657 4096,'-20'0'1568,"11"-10"-832,9 20-224,0-10 576,-11 10-32,11-10 512,-9 9-384,9 1-608,0-10-192,0 10-160,-10 0 32,10 0 64,0-10-160,0 9-32,0 1-64,0-10 32,0 0-128,0 0-64,0 0 64,10 0 0,-1 0 32,-9-10 0,11 10 0,-11-9 0,9 9-160,-9-10-96,0 0 32,0 10 192,0-10 96,0 10 64,-9 0 0,9 0-64,0 0 384,0 10-192,0-10 32,0 10-160,0-10-32,9 10-320,-9-10-160,0 0-3616</inkml:trace>
  <inkml:trace contextRef="#ctx0" brushRef="#br0" timeOffset="36">2488 7169 4608,'-9'0'1760,"-1"0"-960,10 0-160,0 0 672,0 0-512,0 0-192,10 0-160,-1-10 0,1 10-224,19-9 288,0-1 128,10 10-64,0-19 64,0 19-160,9-20 32,0 20-160,10-19-32,-8 19-128,-2-10-32,1 1-96,-1-1-64,-9 10 96,-10-10 0,0 10-32,-10 0-64,1 0 32,-1-9-32,-9 9 63,-1 0 97,-9 0-128,0 9-32,-9-9-1215,-1 10-449,-9 0-1696,9 9-1600,-19 0 1792</inkml:trace>
  <inkml:trace contextRef="#ctx0" brushRef="#br0" timeOffset="37">2790 7151 5504,'0'9'2112,"0"-18"-1152,0 18-640,0 1 544,9 0 64,-9-1 64,0 11 32,10-10 0,-10 19-544,10 0 128,-1 10 64,1-1-96,0 1-1,9 9-191,-19 2 0,10 8-96,-1-10 64,1-9 0,-10 9 32,10 1-128,-10-20 0,9 0-160,1 0 0,-10-10-32,0 1 32,0-1-480,10-9-224,-10-1-1184,0 1-511,9 0-417,1 0-160,0 0-352</inkml:trace>
  <inkml:trace contextRef="#ctx0" brushRef="#br0" timeOffset="38">3225 7587 6400,'0'-10'2368,"0"0"-1280,0 20-576,0-10 768,0 0-192,0 0 32,0 0-448,0 0-160,0 10-288,0-1 128,0 1 128,0 0 63,0 19-31,11-10-192,-11 20-128,10 0-192,-1-10-64,1 10 96,-10 0 96,10-10-320,-1-10-96,1-9-1151,0 0-3425,-10-20-800,0 0 2432</inkml:trace>
  <inkml:trace contextRef="#ctx0" brushRef="#br0" timeOffset="39">3265 7257 5248,'-19'0'2016,"19"0"-1088,-21-19-512,21 19 544,0 0-640,0 19-128,0-19-2912,0 19-1280</inkml:trace>
  <inkml:trace contextRef="#ctx0" brushRef="#br0" timeOffset="40">3400 7577 6528,'0'29'2464,"-9"-19"-1344,18-1-544,-9 1 736,10 0-128,0-1 96,-1 11-352,1-1-160,0 0-449,-1 11 65,1-11 64,0 1-160,-10-1-32,9 0-128,1-9-96,-10 0 0,0-10 32,0 0-32,10 0-32,-10-10 32,0 0-32,9-9-160,-9 0-32,10-10-128,0 9-32,-10-9 32,9 9 128,1-9 96,0 10 128,9 0-64,-9-1-64,-1 11 128,2-1 32,-2 0-96,1 0-32,0 10 224,-1 20 416,1-1-32,-10 1-128,10-1 0,0 10-192,-10-10-64,9 10-64,1 1-96,-10-11 32,10 10 32,-10-19-32,9-10-32,-9 0 32,10 0-32,0-10-96,-10-9 64,10 0-32,-10-1 0,10-9 64,-1 9 64,1-9-96,0 0 0,9 10-32,-9 0 0,9 9 64,-9 0 0,-1 0-96,11 10 64,-11 0 96,1 10 96,0 0 64,9 9 32,-19 1 64,10-1 128,-1 10-192,1-10-64,0 1-192,-10 9 0,9-9 0,1-1 0,-10 0-992,10 1-448,-1-11-2175,-9 11-865,10-10 512</inkml:trace>
  <inkml:trace contextRef="#ctx0" brushRef="#br0" timeOffset="41">4118 7732 7680,'-9'0'2880,"9"0"-1536,0 10-512,0-10 992,0 0-832,9-10-256,-9 10-417,11 0-159,-2-9-64,11-1 0,-11 0 64,20 1-64,-9-1-64,9-9 0,-10 9-32,-9-9 64,9-1 32,-9 11-32,-1-11-64,1 0 224,-10 10 96,10 1-32,-20-1 64,10 0 0,-10 1 32,1-1-64,-1 10 32,-9 0-64,-1 0 0,11 0-160,-11 0-96,11 19 64,-11 1 0,11-1-128,-1 11 32,10-1 0,-10 0 0,20 0-96,-10-10 64,19 10 32,10-9 0,-19-1 0,19 0 64,0-19-32,-10 10-32,10-10-64,0 0 32,0 0-608,0 0-224,-9 0-960,-1 10-383,-9-20-2561</inkml:trace>
  <inkml:trace contextRef="#ctx0" brushRef="#br0" timeOffset="42">6038 7014 5120,'-9'-9'1920,"9"-1"-1024,-10-9-128,10 19 704,0 0-32,-10-10 96,0 10-96,1-10 0,-11 10-801,1 0 129,0 0 0,-1 0-128,1 0 32,-10 10-192,10 0-32,-10 9-256,-1-9-128,1 9-128,0 0-32,10 10-32,-1 0 96,11 10-64,-1 0 32,10 0 0,0 0-64,10 9-128,9-8-64,0-11-64,10 0 64,0-10 192,11 0 128,-2 1-128,1-1 32,0 0 32,-1 1 96,-9-1 0,1 0-32,-11 1 96,0-1 0,-9 1 32,0-1 0,-10 10 0,0-10 0,-10 10 192,-9 1 192,9-1-128,-19-10 32,0 10-128,0-19 0,0 10-320,9-10-128,-9-10-1824,10 0-831,9-10-2433</inkml:trace>
  <inkml:trace contextRef="#ctx0" brushRef="#br0" timeOffset="43">6203 7509 5760,'-9'-10'2176,"9"1"-1152,0 9-480,0-10 640,0 10-480,9-10-128,1 10-224,9-9 0,10-1-192,0 10-96,11 0-32,-1-10-128,-1 10 64,1 0 96,0 0 32,-1 0-128,1 0-32,-10-9-416,-10 9-160,10-10 256,-9 10 128,-11-10 96,1 10 128,0 0 0,0 0 96,-10 0 160,0 0 128,0 0 352,-10 10 192,0 0 32,0-10 0,10 9-32,-19 1-1,9 0-63,1 9 32,-1-9-192,0 9-96,1 10-192,-1-10-64,10 11-288,0-1 0,0 0-32,0 10 64,10-10-32,-1 1-32,11-11-64,-1-9 32,0-10 32,11 0 0,-1-10-512,-10-9-128,1-1-32,-1-9 0,0 0 384,-19-10 160,11 10 0,-22-1 32,2-9 128,-11 20 32,1-10 0,0 10 32,-1 9-64,1 0 64,9 1-128,0 9-64,0 0-864,10 0-383,20 0-1889,-10 0-2112,19 0 1472</inkml:trace>
  <inkml:trace contextRef="#ctx0" brushRef="#br0" timeOffset="44">6281 6937 4736,'0'0'1824,"0"0"-960,0 0-384,0 0 576,0 0-160,0 10 0,9 0 64,-9 10 32,10-1-512,-10 10 288,10 10 96,-10-1-192,0 20-32,9 11-257,1-2-63,0 11-128,9-20-32,-9 1-192,9-11 32,0 0 0,-9-9 64,0-10-672,0-10-223,-10 1-1857,10-11-800,-10 1-96</inkml:trace>
  <inkml:trace contextRef="#ctx0" brushRef="#br0" timeOffset="45">6941 7383 7552,'0'10'2880,"0"9"-1536,0-9-928,0 0 704,0-1-32,0 1 160,0 0-353,9 9-127,1 10-448,9 0 0,-19 0 32,10 0-128,0-9-64,-1-1 64,1 0 64,-10 1 0,10-11 64,-10-9 160,0 0 64,9-9-384,-9-11-96,0-9-64,10 10 32,0-10-32,-10-10 64,10 10-224,0-10-32,9 10-512,10 0-128,0 0-992,0 10-383,10 0-1825,-10-1-1632,9 10 2080</inkml:trace>
  <inkml:trace contextRef="#ctx0" brushRef="#br0" timeOffset="46">7600 7383 5504,'-10'-20'2112,"10"11"-1152,0 9-288,-10 0 704,1 9-32,-1 1-32,0-10-224,-9 19-128,0-9-512,9 9 64,-9-9 63,-10 9-191,8 11-64,2-1-160,0 0-128,9 10 0,0 0-32,10-10-96,10 0 64,0-9-32,-1-11-64,1 1-128,9-10-64,-9-10-479,10 10-129,0-19-96,-1 0 0,0-10 288,1 9 192,-11-9 256,11 9 96,-11-9 128,1 10 96,0-1 0,-10 1 64,0 9 416,0 0 224,0 10 64,0 0 64,0 0-192,-10 10-32,10 10-224,0-1-1,0 0-319,0 20-64,0 1-32,10-2 0,-1 20-799,1-19-257,9 0-1504,10-10-608,-9-20-160</inkml:trace>
  <inkml:trace contextRef="#ctx0" brushRef="#br0" timeOffset="47">8065 7480 5376,'-19'-10'2016,"0"10"-1088,9 0 32,0 0 832,10 0-256,-19 10-32,9 0-320,-9-10-1,0 19-671,-10 0 0,9 1 0,1 9-192,0 0-32,-2 10-224,12-1-64,9 2 0,0-2 0,9 1-160,2-20 32,8-9-512,1 0-128,-1-10-319,0-20-129,1 1 224,9 0 128,-10-1 352,0-9 224,1 0 192,-11 9 64,1-9 32,0 10 0,-1 0 256,1 9 160,-10 0 224,0 10 416,10 10-192,-10 0-128,0 9 31,0 0-159,9 10 0,1 0-192,0 11-96,-10 8-96,9-9 0,1 0-192,9 10-32,-19-1 64,10-9 32,0-1-32,-1 11 32,-9-11 64,0 1 64,-9 0 96,9-10 32,-20 0 192,1 0 32,-10 0-160,10 1-96,-20-10-96,10-1-64,0-9-384,0-1-96,0-9-1184,10-9-448,-1-1-1055,20-19-353,0-1-896</inkml:trace>
  <inkml:trace contextRef="#ctx0" brushRef="#br0" timeOffset="48">8211 7694 7552,'-10'9'2880,"20"-9"-1536,-10 0-1568,0 0 2048,20 0-512,-10-9-352,9 9-224,1-10-481,-1 0 33,10 1 64,-10-11-128,10 1-64,0 0 64,-9-1 0,-1-10-32,0 11-32,-9-10 96,-10 10 96,0-1-128,-10 11-64,1-1 128,-1 0 128,-9 20-96,-10-10 64,9 10-160,-9 9-64,10 10 0,-10 10-32,10-10-64,-1 10-64,11 0 96,-1 9 0,20-8-128,-1-11 32,11 0 0,9-10 64,0-9-32,9-1-32,11-9-64,-11 0 32,1 0-2016,9-9-864,-19 18-2463</inkml:trace>
  <inkml:trace contextRef="#ctx0" brushRef="#br0" timeOffset="49">4942 6889 4736,'-9'0'1824,"9"9"-960,0-9-160,0 0 736,0 10-320,0 9-64,0 10-192,0-9-64,0 9-448,0 19-128,9-8-32,-9-2-96,0 1 0,10-10-96,0 1-96,-1-1-1856,1-20-768,9 1-672</inkml:trace>
  <inkml:trace contextRef="#ctx0" brushRef="#br0" timeOffset="50">5195 7412 6144,'-10'10'2368,"0"-10"-1280,-9 10-640,19-10 640,-19 0 0,-1 9 160,1-9-160,0 0 64,-1 0-640,1 10 127,-11-10 33,11 10-224,-1-1-96,11 1-288,-11 0-32,1 9-96,19 10-64,-10-10 0,10 1 96,10 0 0,0-10 96,-1-1-256,11 1-32,9 0-96,1-10-32,-1-10-96,-10 10 33,0 0 159,1 0 64,-1 0 128,-9 0 32,-1 10 96,1-10 32,-10 0 32,-10 9 0,1-9 64,-1 10 95,-9 0 65,-1-1 32,1 1-192,0 9-64,-1-9-64,0 0-64,10 10-64,1-11 32,9 1-32,0 0-64,9-1 0,1-9 96,10 0 0,-10 0 96,19 0 32,-10 0 32,-9 10-224,9-10-64,-9 19 320,0-9 224,-1 9 224,1 10 96,0 0 0,-10 1-64,9-1-256,-9 9-160,10-9 64,-10 0 64,10 0-288,-10 1 0,9-1-224,-9 0-32,10 0-2240,-10 0-991,10-9-1793</inkml:trace>
  <inkml:trace contextRef="#ctx0" brushRef="#br0" timeOffset="51">5211 8922 3328,'-9'-10'1216,"9"20"-640,0-10-32,0 0 512,0 0 0,-10 0 96,10 10-160,0-10 32,-10 9-576,1 1 96,-1 0 32,-9 9 160,9 11 96,-9-1-64,9 0-32,-9 0-32,-1 9-65,10 1-191,-10 9-128,11 1-32,-1 19-32,-9-10-128,28 20-32,-9-20 32,10 10 64,0-10-160,9 0-32,-9 0 64,20-9 32,-11-1 96,0-9 32,1 0-256,-1 0-32,-9 0-928,9-10-352</inkml:trace>
  <inkml:trace contextRef="#ctx0" brushRef="#br0" timeOffset="52">5289 9379 5120,'-9'0'2016,"9"0"-1088,-10 0-320,10 0 736,0 9-448,0-9-128,0 0 192,0 0 64,10 10-512,-10 0 128,0 9 96,0-9 159,9 19 193,-9-10-480,0 20-160,10-10-224,-10 9-64,10 1-32,0 0 0,-10-10 0,10 0 0,-10 1 0,10-11 64,-10-9-32,0-1 64,0 1 64,0-10 64,0 0-160,9-10-128,-9 1-32,0-20 32,0 9-96,10-19 0,-10 10 32,10-10 0,-1 0-96,11 10 64,-11-9-32,11-1 0,-11 10 0,11 0-64,-1 0 96,0 0 0,1 9 32,-1 10 0,-9 1-96,9 9 64,1 0 32,-10 9 64,9 1-32,-9 10 64,-1-1-64,1 10-32,0 0 224,-1 10 96,-9 0-96,10-1 32,-10 1-96,0 0 64,0-10-192,10 0-32,-10 0 64,0 1 32,9-1-128,-9-10 32,10 0 128,-10 1 64,10-11-224,-1 1-32,-9 0-512,10 0-160,-10-10-2784,10 0-1279,-10 0-1</inkml:trace>
  <inkml:trace contextRef="#ctx0" brushRef="#br0" timeOffset="53">5949 9543 6272,'0'0'2368,"0"0"-1280,9 0-928,1 0 608,9 0-128,1-10 0,-1 10-192,10 0-128,0 0-160,10-9-128,0 9 0,0 0-32,0-10 0,-10 0-1856,10 10-800,-10-9-352</inkml:trace>
  <inkml:trace contextRef="#ctx0" brushRef="#br0" timeOffset="54">6104 9330 5632,'0'-10'2176,"0"10"-1152,0 0-288,0 0 832,0 0-512,0 0-128,0 0-128,0 10 32,0-1-448,0 1 192,0 0 159,10 19-31,-10 0-32,0 0-160,9 10-64,-9 0-192,0-10-96,10 0 0,-10 0-32,0 0-64,10-10 32,-10 1-416,0-1-192,-10 0-1760,10-9-767,0 0-1473</inkml:trace>
  <inkml:trace contextRef="#ctx0" brushRef="#br0" timeOffset="55">3921 9669 4992,'0'0'1920,"0"0"-1024,0 0-640,0 0 1088,10-10-224,-10 1-128,10-11-160,-1 1-448,1 9 96,0-9 96,9 9-128,0 0 0,-9 1-64,9-1 0,2 10-64,8-10-32,-10 10-32,0 10-1,1-10 65,-1 10 128,0-1-64,1 1 96,-1 0-192,10-1-32,-10 1 0,1 0 64,9 0-96,-9-1 32,9-18-32,0 9 32,1-10 0,-1 0 64,-10-9-32,10 9 0,-10 0-96,1-9-32,-1 9-96,0 1-64,-9 9 32,0-10 32,9 0-96,-19 10 0,19 0-1440,-19 0-704,10 0-3391</inkml:trace>
  <inkml:trace contextRef="#ctx0" brushRef="#br0" timeOffset="56">6521 9243 7040,'0'0'2720,"0"0"-1472,0 0-608,0 0 768,0 0-224,0 0-64,9 9-128,-9-9-1,10 20-543,-10-11 160,10 20 64,-10 0-96,9 1 0,1-1-256,-10 19-128,10 1-96,-10-10 0,9 0-64,-9 0-32,10-10 96,-10 0 0,10-10-32,-10-9-64,0 9-1120,9-19-448,1 0-1311,0-10-513,-1 1-896</inkml:trace>
  <inkml:trace contextRef="#ctx0" brushRef="#br0" timeOffset="57">6909 9252 4096,'0'0'1568,"0"0"-832,10 0 256,-10 0 832,0 0-256,0 0-64,0 0-192,0 0-128,0 10-640,0-10 224,0 10 191,0 9-95,-10-9-32,-9 9-192,-1 0 0,1 11-224,0-1 0,-10 0-256,0 0-32,-10 0-64,9-9-64,11 0 32,-1-11-32,11 1-96,-1 0 64,10-10-32,0 9-64,0-9 0,19 10 96,-9-10 0,0 10 32,9-10-96,0 9 64,2 1 32,8 0 0,-10-1 64,10 1 32,-10 0-192,1-1 0,9 1 32,-10-10 32,0 10 96,1-1 32,-11 1-32,11 0-64,-11-10-768,1 9-288,9 1-3615,1-10-2401,-11 10 2848</inkml:trace>
  <inkml:trace contextRef="#ctx0" brushRef="#br0" timeOffset="58">7113 8893 5888,'0'-10'2272,"0"10"-1216,9 10-608,-9-10 640,10 10-64,0 9 32,9 0 128,0 1 32,10 19-640,-9 9-64,10 1 31,-11 9 65,10 9 96,-10 12-256,-9-2-32,0-9-96,-10 10 32,0-30 96,-10 30 32,0-20-256,1-9-64,-1-20-320,-9 19-64,-1-19-2336,1 0-1023,-1 1-1345</inkml:trace>
  <inkml:trace contextRef="#ctx0" brushRef="#br0" timeOffset="59">7646 9029 10944,'0'19'1184,"0"1"-608,0-1 320,-10 11 160,10 9 0,0 9 31,10 10-415,-10 10-96,0-10-256,0-9-64,10-11-64,-10 11-32,9-11-32,-9 1 0,10 1 0,0-2 0,-10 1-64,0-10-64,9 0-768,1-10-288,-10-9-2079,10 9-897,-1-9 32</inkml:trace>
  <inkml:trace contextRef="#ctx0" brushRef="#br0" timeOffset="60">7675 9097 4480,'-19'-39'1760,"19"39"-960,0-39-160,0 39 672</inkml:trace>
  <inkml:trace contextRef="#ctx0" brushRef="#br0" timeOffset="61">8025 9446 4608,'-10'-19'1760,"10"19"-960,0-19-32,-10 19 768,10 0-192,0-10 0,-9 0-128,-1 10-64,10 0-608,-19-9 160,9 9 159,-9 9-351,9-9-32,-9 20-160,-1 9 32,11-10-192,-2 10-32,11 0-64,0 0-64,0 0 32,11 10-32,-11-10 0,19 0 0,-9-10-96,19 1 0,-20-11 64,20-9 64,-9 0 0,9-29 64,-10 20-128,-9-20 0,9-20 32,-9 10 0,-1-9 0,-18 9 64,9 10-32,-10 0-32,0 10-64,1 0-32,-1 9-992,10 0-1951,10 10 31,-1 10-960</inkml:trace>
  <inkml:trace contextRef="#ctx0" brushRef="#br0" timeOffset="62">8422 9524 4736,'0'-10'1760,"0"10"-960,0 0-32,0-10 704,0 10-256,0 0-64,0-10-96,0 10 32,-10-10-576,10 1 128,-9-1 32,-1 0 127,0 1 65,1-1-320,-11 0-96,1 10-192,9 10-96,-9 9-160,0-9 0,9 19 0,-10 1 64,1 8-96,19 1-64,-10-10 64,10 10 64,10-10-352,-1-10-192,1 1 128,10-20 128,-10 9-192,19-18-32,-10-1 33,0 0 31,-9-9 256,9 0 64,-9-1 0,-10-9 0,10 10 64,-10-1 64,9 11 64,-9-11 32,0 11 128,0-1 96,0 10-128,0 10-64,0-1 63,10 11 65,-10-1 0,10 10 0,-1 0-96,1 10 32,9 0-192,-9 9-96,19 0 96,-19-9 32,-1-9 128,1-1 32,-10 9 96,10-9 128,-1 11 160,-18-1 96,9-1 0,-10 1-64,0-10-128,-9 0 0,0 0-224,-10 0-96,9-10-32,-9-9-32,10 0-1280,-10-1-544,0-9-2975,10-9-1313,-1-1 1632</inkml:trace>
  <inkml:trace contextRef="#ctx0" brushRef="#br0" timeOffset="63">9004 9514 5248,'-20'-19'2016,"20"-20"-1088,0 20-160,0 19 768,0 0-352,0 0-32</inkml:trace>
  <inkml:trace contextRef="#ctx0" brushRef="#br0" timeOffset="64">8984 9446 14080,'0'9'832,"0"1"-96,0 0-64,10 9-33,-10 11-95,10-11 0,-10 20-224,0-20-64,9 1-128,-9-1-32,0 0 32,10 1 64,-10-11-32,0 1 0,0 0 32,10-10 96,-10 0-288,9-10-64,1 0 96,0-19 32,9 0-96,-9 0 32,9-19 0,10 19 0,-9-11-96,9 11 64,-9 0 32,-1 10 0,0 0-96,1 9 64,-11 10 96,2 0 32,8 10-128,-9 9 32,-1 0 64,1 10 96,9 0 0,-19 11 64,10-11 0,0 9 32,-10 1-128,0-10-32,0 0 96,9 0 32,-9 0-96,0-9-32,0-1 32,0-9 0,10-10-224,-10 0-1696,10-10-736,-1 0-3007</inkml:trace>
  <inkml:trace contextRef="#ctx0" brushRef="#br0" timeOffset="65">9498 9562 6912,'-9'-9'2624,"9"9"-1408,9 0-1152,1 0 608,0 0-64,-1 0 96,20 0-320,0 0-64,0 0-192,0 0-96,11 0 64,-1-10-768,-1 10-352,2 0-2560</inkml:trace>
  <inkml:trace contextRef="#ctx0" brushRef="#br0" timeOffset="66">9625 9359 6912,'-10'0'2624,"20"0"-1408,-10 0-640,0 0 800,0 9-288,0 1 0,10 0-64,-10 9-1,9-9-543,-9 9 128,0 10 128,10 0-192,-10 1 32,10 8-288,-10-9-96,10 10-192,-10-10 0,10 0 0,-10 0 64,9-19-960,-9 0-416,0-1-2143,0 2-993,0-11 416</inkml:trace>
  <inkml:trace contextRef="#ctx0" brushRef="#br0" timeOffset="67">10119 9116 7296,'-10'0'2816,"0"0"-1536,10 10-864,0-1 768,0 1-320,0 0-32,0 19-64,0-10 0,0 10-417,10 11 65,0 8 96,-10 0-64,9 1 64,1-11-224,0 11-32,0 0 0,-1-11 0,-9 1-128,10-19-32,0 9-32,-1-20 32,1 1-416,-10-10-96,10 0-1440,-1-10-607,1-9-1761,0-10-1248,-1 0 2400</inkml:trace>
  <inkml:trace contextRef="#ctx0" brushRef="#br0" timeOffset="68">10489 9243 5632,'0'0'2176,"0"0"-1152,0 0-128,0 0 800,0 0-224,0 0-64,-10 9-256,0 1-1,-9 0-639,-1 9 192,-9 0 160,0 10-352,0 1-96,-10-1-128,0 0-32,10-10-224,0 10 0,10-19-96,-1 9 0,1-9 0,9 0 0,10-1 0,0 1 0,19-10 64,-9 10 64,20-10-192,-11 0 32,10 0 32,10 9 32,-10-9 96,9 0 96,1 10-128,0-10-96,0 0 32,0 10 0,0-10-64,-10 9 64,-10-9-544,10 10-160,-10-10-1567,-9 10-641,9-20-1440</inkml:trace>
  <inkml:trace contextRef="#ctx0" brushRef="#br0" timeOffset="69">10556 8767 5632,'-10'-9'2176,"20"9"-1152,-10 9-768,9-9 512,1 20 32,0-1 64,19 0 96,-10 10 32,10 1-512,10 18 64,-10 1 96,10-1-64,0 0-32,-9 11-161,-11-10 1,10 9-160,-19 9-64,-1-8-64,-9-1 0,-9 0-64,-11 0-32,1 0-416,0 1-192,-11-11-1311,10 1-577</inkml:trace>
  <inkml:trace contextRef="#ctx0" brushRef="#br0" timeOffset="70">8877 8952 3328,'-9'0'1312,"9"0"-704,0 0 256,0 0 672,0 0-448,-10 9-160,10-9 96,-10 20 32,1-1-544,-1 10 352,-9-10 160,-1 20-32,11 10 64,-11 0-321,1 9-127,9 10-288,10 9-128,-9-9-32,18 0-32,1-1-64,9-8-64,1-1-64,-1-9-32,20 0-1983,-1-11-865,-8-9-1472</inkml:trace>
  <inkml:trace contextRef="#ctx0" brushRef="#br1" timeOffset="71">5152 12522 3840,'-12'0'1472,"12"0"-768,0 0 160,0 0 672,0 0-256,0-12-32,0 12 0,0 0 64,0 0-704,-12 0 288,12 0 160,-12 0-353,12 12-63,-12 0 96,0 0 96,0 12-256,0-12-96,0 12-192,0 12-32,0 12-160,12 11-64,0-11-96,0 13-32,0 11 128,12-24 32,0-12-160,12 12 0,0-24 96,12-12 128,1-12-32,-1 0-64,0-24 0,12-12 32,-12-24-32,0 0-32,0 0-128,-12-25 0,0 14 0,-24 11 64,12 0 96,-24 12 64,-12-1 32,0 25 64,0 0 96,-24 24 64,0 12-160,12-12-64,0 12-128,0 0-32,11 0-128,13 0 32,12 1-1856,0-13-800,0 0-2559</inkml:trace>
  <inkml:trace contextRef="#ctx0" brushRef="#br1" timeOffset="72">5622 12534 6400,'12'-37'2368,"0"25"-1280,0 0-928,0 12 544,12-12-384,12 0-32,-12 12 128,12-12 96,-11 12-256,11 12 64,0 0 32,-12 0 224,12 12 96,-23 1 32,-1 11-64,0 0 31,-12 0 33,-12 12-32,-13-13 64,1 13-64,0-12 64,-12 0-416,0 0-96,-13 0-96,13-12 0,0 0-416,0-12-128,12 0-1024,12-12-2655,12 0-65,0-12 96</inkml:trace>
  <inkml:trace contextRef="#ctx0" brushRef="#br1" timeOffset="73">5634 12485 5376,'0'-24'2016,"0"36"-1088,0-24-448,0 12 576,0 12-224,0-12-32,0 24 96,0 1 96,12-1-544,-12 24 96,12 0 32,0 12-64,0 11 96,0 13-193,12 0-95,-12 1-96,12-1 0,-12 1-192,12-13-32,-11 0 64,-1-12 32,0-12-32,-12 0 32,12 0-1056,-12-24-383,0 0-1729,0-12-736,0-24 480</inkml:trace>
  <inkml:trace contextRef="#ctx0" brushRef="#br1" timeOffset="74">5947 12448 6784,'-12'-24'2624,"12"24"-1408,0 0-704,0 0 768,0 0-192,0 0 32,12 0-384,1-12-32,-1 12-416,12 0-33,-12 0-31,12 12-96,0-12-32,0-12-32,12 12-64,-12 0-672,0 0-287,24-12-3105,-24 12-1824</inkml:trace>
  <inkml:trace contextRef="#ctx0" brushRef="#br1" timeOffset="75">6043 12148 7040,'-12'0'2720,"12"0"-1472,0 0-1024,0 0 640,12 0-160,-12 12-32,0-12 128,12 12 128,0 12-512,-12-12 256,12 24 191,-12 12-127,12 0-32,-12 13-256,12-1-128,1 13-96,-1-13 0,0 24-128,12-13-64,-12-11 0,0 12-32,0-12 64,0-11 32,0-13-128,-12 0 32,12 0-704,0-12-256,-12 1-1695,-12-13-769,12-12-896</inkml:trace>
  <inkml:trace contextRef="#ctx0" brushRef="#br1" timeOffset="76">6417 12365 4480,'-24'0'1664,"24"-25"-896,24 25-960,-24 0 256,24 0-1536,-24 0-704,24 25 768,25-1 352</inkml:trace>
  <inkml:trace contextRef="#ctx0" brushRef="#br1" timeOffset="77">6453 12605 7168,'0'12'2720,"0"-12"-1472,0-12-768,0 12 832,0 0-416,0 12-32,0 0-224,12 0-32,-12 0-320,0 13-33,0-1 65,12 23-128,-12 1-32,0 0-160,12 12 0,-12 0 0,0-24 0,12 0 0,0 0 64,-12-24-1439,0-24-577,12 0-2432</inkml:trace>
  <inkml:trace contextRef="#ctx0" brushRef="#br1" timeOffset="78">6694 12653 6400,'12'12'2368,"-12"1"-1280,0-1 0,0 0 992,12-1-416,-12 1-96,0 12-417,12 0-159,-12 0-544,12 12 64,-12 0 64,12-12-128,-12 12 64,0-12-224,12-12-32,-12 12-128,0-12-32,12-12-32,-12-12-64,12-12 32,-12 0-32,12-12 0,0-12 0,12 0-224,-12 12 0,-12 0 32,24 1 96,0-2-96,-11 1 64,-1 12 0,12 0 64,-12 12-32,12 0-32,0 12 160,-12 12 32,0 0 0,12 12-64,-11 12 32,-1 1 32,-12 10 96,12-11 64,0 12-96,-12-12-96,12-12 0,-12 0-32,0 0-96,12-24 64,-12 0 32,12-12 64,0 0-96,-12-24 0,12-12 32,0 12 64,0-12-32,0 1 64,0 10-128,0 1-64,0 12 64,0 0 64,0 0-64,12 12 0,0 12-32,0 0-64,0 12 160,-12 12 32,12 0 192,-12 12 160,12 0-160,-12 24-64,0-12-96,0 0 0,-12 0-288,12 0-32,-12-12-2208,12 0-991,0-24-1889</inkml:trace>
  <inkml:trace contextRef="#ctx0" brushRef="#br1" timeOffset="79">7958 12785 6016,'-12'-12'2272,"12"0"-1216,0-12-384,0 12 704,0 0-192,0-11-64,0 11 0,-12-13 32,12 1-641,0 12 257,-12-12 192,0 12-320,-12 12-32,12 0-160,-12 0 32,12 12-192,-12 0-32,0 0 0,0 12 0,0 13-224,0 10-64,-1 1 64,13 12 32,0 0-96,0 0 32,0 0-64,12-12 0,12-12 0,0-12-64,12-12 0,1-12 96,-1-12-288,24 0-96,-12-24-64,-12 0-32,12 0 288,-12-12 192,0 12 32,-12 0 96,0 12-128,-12 0 0,12 0 96,-12 12 32,12 0-32,-12 0 32,0 12 64,0 0 64,12 12-32,-12 12 32,12 0-64,-12 0 64,13 12-192,11 0-32,-12 0 0,12 0 64,-12 0-384,12-12-192,0-12-992,12 0-479,-12-24-1569,12 0-608,12-12 704</inkml:trace>
  <inkml:trace contextRef="#ctx0" brushRef="#br1" timeOffset="80">8271 11895 7040,'12'0'2720,"-12"0"-1472,12 24-608,-12-24 768,12 12 0,-12 0 96,12 24-193,0 0-95,-12 13-672,13 11 160,-1 12 64,12 0-320,-12 0-160,0 25-128,12-13-32,-12 0 0,0 1 0,0-14-64,0-11 32,12 0 0,-24 0 96,12-11-32,0-1 0,0-12-32,0 0 0,-12-12 0,12 0 0,-12 0-576,0-12-224,12 0-2432,-12-12-991,-12-12-1089</inkml:trace>
  <inkml:trace contextRef="#ctx0" brushRef="#br0" timeOffset="81">9017 12485 5632,'0'0'2176,"0"0"-1152,0 0 64,0 0 928,0 0-256,0 0-64,0 0-417,0 0-159,0 0-608,0 0-32,0 0-32,0 0 32,0 0 128,0 0-352,0 0-64,0 0-128,0 24-64,0-24-544,0 0-288,0 0-2112,0 25-927,0-1-641</inkml:trace>
  <inkml:trace contextRef="#ctx0" brushRef="#br0" timeOffset="82">9053 12965 6656,'0'0'2528,"24"-24"-1344,-24 24-384,0 0 800,0 0-32,0-24 96,0 24-225,0 0-95,0 0-736,0 0 64,0 0 64,0 0-192,0 0 32,0 0-160,0 0 0,0 0-224,0 0-128,0 0-32,0 0 32,0 0-32,0 0-32,0 0-1472,24 0-608,-24 0-3871</inkml:trace>
  <inkml:trace contextRef="#ctx0" brushRef="#br1" timeOffset="83">1397 12281 4736,'-12'-12'1824,"12"12"-960,0 0-448,0 0 608,0 0-160,0 0 32,0 0-128,0 0-32,0 0-384,0 0 224,0 0 128,0 0 64,0 0 32,0 0-192,0 12 31,0-12-223,0 12 0,0 12-128,0-12 0,0 24-160,0 0-32,0 0-96,12 12-96,-12 13 128,12-13 96,-12 24-96,12-13-96,0 1 32,0 1 0,0-1 32,12-12 0,-12-12 0,13-12 0,-1 0-96,0 0 64,0 0 96,0-24 96,0 0-128,0 0-32,0-24 0,12 0 64,-12-12-192,0 0-32,0 0 192,0-12 128,-11 0-64,11-1-64,-12 13 0,0 12-32,0-11 0,-12-1 0,12 12 0,-12 0 0,0 12 0,12 0 0,-12 0 64,0 12 32,0 0-32,12 0-64,-12 12 32,0 0 32,12 0 32,0 24 32,-12 0-160,24-12 32,-12 23 64,12 1 96,0 13-128,0-13-96,0 0 32,12-12 0,-12-12 96,1 0 96,-1 0-128,12-24-32,-12 0 128,0-12 160,0-12-32,-12-24 32,0 0-96,0-24-32,0-1-96,0 1-64,-12-11 32,-12 11-32,0-1 128,0 13 160,0 0-32,0 12 32,0 0-160,-12 12-96,12 0-96,0 11-32,0 1-32,12 12 96,-12 0-992,12 0-352,12 12-2975</inkml:trace>
  <inkml:trace contextRef="#ctx0" brushRef="#br1" timeOffset="84">2805 12581 4096,'0'-12'1568,"0"12"-832,0 0 64,0 0 640,0 0-64,0 0-32,-12 0-128,12 0-32,0 0-640,-12-12 224,0 12 480,0 0-321,0 12-63,-12-12 0,0 12-288,0-12-96,0 12-256,0 12-160,-1-12-32,1 12 32,12 13-32,0-2 64,0 13-128,12 0-64,12 12-32,0 0 96,12-12 0,0-12 32,13 0 0,-1-24 0,-12 0-96,24-24 64,-24-12 160,0 0 64,0-24-64,0 12-96,-12-12-96,0 0 32,-12 12 96,0 0 96,-12 0-128,12 12-32,-24 1 0,12 11 0,0-1-576,0 1-256,12 0-1760,-12 12-703,12 0-1281</inkml:trace>
  <inkml:trace contextRef="#ctx0" brushRef="#br1" timeOffset="85">3034 12617 4864,'0'0'1824,"0"0"-960,0 12 320,0-12 896,12 0-384,-12 12-128,0-12-416,12 24-160,-12-11-545,12 11 65,0-1 128,-12 13-160,12 0 64,1 0-384,-1 12-96,-12-12 64,12 0 64,-12-12 64,12 0 64,0-12 128,-12 0 96,0 0-96,0-24 0,0 0-192,0 0-96,-12-12-160,0-12-64,12-12-64,-12 12 96,12-12 0,12 12 32,0 0 0,0 1 0,0-2-288,12 13-128,0-12-768,0 12-288,12 12-1215,0 0-513,0 0-1120</inkml:trace>
  <inkml:trace contextRef="#ctx0" brushRef="#br1" timeOffset="86">3612 12208 5120,'-12'12'1920,"12"-12"-1024,0 0-288,0 12 736,0 0-320,0-12-32,0 24-96,12 0 64,0 12-512,-12 1 224,24 11 192,-12 0-192,12 12-1,-12 12-447,12-12-160,-12 0 32,0 0 0,0-12-128,0-12 32,-12 0 0,12-12 0,-12 0-352,12-12-96,-12-12-1247,0-12-577,0 0-1024,0-24-1184,0 0 1568</inkml:trace>
  <inkml:trace contextRef="#ctx0" brushRef="#br1" timeOffset="87">4022 12400 6400,'0'0'2368,"12"0"-1280,-12 12-576,0-12 704,0 0 64,0 12 96,0-12-192,0 12-1,-12-12-671,12 12 64,-12 0 64,12 0 0,-12 0 96,0 12-352,0 0-64,-12 0-192,0 0-96,0 12 0,-1-12 32,1 0-96,12 1-64,0-2 64,0 1 0,12-12-64,0 0 0,0 0 64,12 0 0,0-12-64,12 12 0,0 0-32,-11 13 96,11-13 64,0 0 128,12 0-64,-12 0-64,0 0-96,-12 0-32,12 0 64,-12-12 64,12 12-864,0-12-352</inkml:trace>
  <inkml:trace contextRef="#ctx0" brushRef="#br1" timeOffset="88">4454 12629 5888,'-24'0'2272,"24"12"-1216,0-12-1248,0 0 2624,12 0-1120,-12 0-448,12 0-288,0-12-416,0 12 32,12 0 32,1-12-96,-1 12-96,12 0 64,0 0 0,-12 12-832,12 0-352,-12-12-2848</inkml:trace>
  <inkml:trace contextRef="#ctx0" brushRef="#br0" timeOffset="89">10317 12027 4224,'0'-24'1568,"0"12"-832,0 12-160,-12 0 576,12 0-160,-12 0-32,12 0-96,-12 0-64,0 0-448,-12 12 224,0 0 128,0 13 0,0-1-32,0 0 0,-12 12 32,12 12-257,-13 0-31,1 12-224,12 13-64,0-1-64,0 0-64,12 24 160,12-11 128,0-14-224,12 13-32,12 0-32,0-11 0,12-13-96,12-12 64,1-12 96,-1 0 96,12-12-64,12-24 0,-12 0 32,13 0 0,-1-24 0,-12-12 0,0 0-64,-12 0-64,13-24 96,-25 11 0,0-23-128,0 12 32,-24 0 64,12-11 32,-24 10 32,-12-11 0,0 0 0,-12 12 0,0-12-64,-12 23 32,0-11 128,-1 12 192,-11 12-160,0-12-64,-12 12-32,12 12 32,0-1-96,0 13-64,11 0-160,1 0 0,12 12 64,-12 0 96,12 0-1056,12 24-416,-12 1-2335,12-1-929,12 0 640</inkml:trace>
  <inkml:trace contextRef="#ctx0" brushRef="#br0" timeOffset="90">11485 11811 4096,'0'0'1568,"0"0"-832,-12 0-96,12 0 608,0 12-192,-12 0 0,12 0-96,-12 0-32,0 0-512,-12 1 160,12 11 160,-12-12-32,0 24 32,0 0-192,-12 0-65,12 12-223,-12 12-96,12 0 64,-1 12 0,1 0-32,12 13 32,0-13-192,12 1-32,0 11-64,12-13 0,0 1 0,12 0 0,1 0 64,-1-11 64,12-1-96,-12-12-64,12 1-1919,12-25-801,0 0-1408</inkml:trace>
  <inkml:trace contextRef="#ctx0" brushRef="#br0" timeOffset="91">11678 12508 4736,'-13'-12'1824,"13"12"-960,0-12-224,0 12 672,0 0 0,0 0 0,0 0-448,0 0-128,0 0 416,0 0-640,0 12 160,13 0 95,-1 12-127,-12 0-64,12 12-256,-12 0-128,12 13-96,0-2-96,0 1 96,0-12 0,-12-11 96,12-1 32,0-12 256,-12 0-64,12-12 64,-12 0-192,12-24-96,-12 0-192,12-1 0,-12-11 0,12-12 0,0 13-96,0-14 64,0 1 32,12 12 64,0 0-96,0 0-64,0 0 64,0 12 0,13 12-64,-13 0 0,12 12 64,-12 12 0,0 12 96,0-12 32,0 24-128,0 0 32,0-12 0,-12 12 64,0 0 32,12 0 32,-12 1 128,0-2 96,-12-11-128,12 12-128,-12-12-64,0-12-160,0 13-64,0-13-1664,0-12-768,0 12-2175,0 0-1537,0-36 2784</inkml:trace>
  <inkml:trace contextRef="#ctx0" brushRef="#br0" timeOffset="92">12652 12545 6144,'-12'0'2272,"12"0"-1216,0 0-672,0 0 1248,12 12-384,0 0-256,0-12-160,24 12-480,0 0-128,1-12-32,-1 0-96,12 0-64,0 0-992,12 0-480,0 0-2528</inkml:trace>
  <inkml:trace contextRef="#ctx0" brushRef="#br0" timeOffset="93">12761 12376 4992,'0'-24'1920,"0"12"-1024,0 0-288,0 12 736,0 0-256,0 0 0,0 0-256,12 0-64,-12 0-416,0 12 416,13 0 192,-13 0-65,12 12-63,-12 12-192,12-12 0,0 24-224,-12-11-96,12 11-96,0-12-64,-12 12-192,12-1 32,0-11 0,-12 0 64,12-12-96,-12 1-64,12-1-1568,-12-12-703,0 0-2497</inkml:trace>
  <inkml:trace contextRef="#ctx0" brushRef="#br0" timeOffset="94">13531 12220 3968,'-12'-24'1568,"12"12"-832,0 0 256,0 12 768,-12-12-320,12 12-96,0 0-416,0 0-128,-12 0-448,12 12 128,0 0 160,12 12 0,-12 24 96,0 0-1,12 1 33,0 23-352,-12 0-96,12 0 96,0 12 32,-12-24-96,12 0 32,1-12-160,-13 0 32,0-12-96,0-12 0,0 0-32,0-12 0,0 0-160,0 1 32,0-13-1216,0 0-448,0-13-1567,-13 1-673,13-12-192</inkml:trace>
  <inkml:trace contextRef="#ctx0" brushRef="#br0" timeOffset="95">14061 12256 4992,'0'0'1920,"0"0"-1024,0 12-64,0-12 800,-13 0-320,13 12-96,0-12-160,-12 0-32,0 12-544,0 0 0,0 0 32,0 0 95,-12 13 33,0-13-96,-12 24 0,0-12-96,0 0-32,-24 0-320,12 0-32,12 12-64,-12-12 64,12 0-96,12 0-64,-1-12-32,13 12 0,0-24 96,12 12 0,12 0-64,12-12 0,13 13 64,-13-13 0,12 12 32,0-12 0,0 12 0,0-1 0,0 13-96,0-12 64,12 12 160,-12 0 160,0 0-96,12 0-32,1-12 64,-13 12 64,0-12 64,0 0 96,-12 0-32,-12-12 64,1 0-64,-1 12 0,0-12-32,-12 0 64,0-12-384,0 12-160,0 0-1600,-12 0-704,12-12-2815</inkml:trace>
  <inkml:trace contextRef="#ctx0" brushRef="#br0" timeOffset="96">14229 11884 6400,'-12'-13'2464,"12"13"-1344,12-12-736,0 12 608,0 12-160,0 1-32,12-1 128,12 0 64,0 12-544,13 12 224,-13 0 95,12 0 97,0 24 32,-12 12-128,0 12-32,-12 0 96,-12 25 32,-12-12-96,-12-1-96,12-1-288,-12-11-96,0-12-160,0 0-32,0-11-32,-12-13-64,12 0-2656,0-23-1152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44.257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1518 13676 6400,'-13'0'2368,"13"0"-1280,0 0-768,0 0 544,0 0-640,0 0-256,13 0 0,-1 0 32,0 0 32,12 0-32,-12 0 32,12 0 96,0-12 64,0 12 64,0 0 64,12-12-96,12 12-64,-12-12 0,0 12 32,12-12-32,12 12 0,1 0-32,-1 0 0,12-12 0,1 12 0,-1-12 64,24 12 32,-12-12-96,12 12-32,-11-12-96,11 12-96,13-13 64,-13 13 64,12 0 0,0-12 64,25 12-64,-13-12-32,1 12 96,-1-12 0,24 12 32,-23 0 0,11 0-64,13 0 32,-13-12-64,0 12 64,13 0-64,-12-12 64,-1 12 64,0 0 64,12 0 32,-23 0 0,12 0-128,-13 12-32,36-12 31,-23 12 1,-1-12 0,1 12 64,-1 0-96,-24-12 0,12 12 32,1-12 0,0 13 0,-13-13 64,12 0-96,-12 0 0,1 12 96,-1-12 32,-11 0-96,-1 0-32,-12 0 32,12 0 0,0 0 0,1 0 0,-12 0 0,-13 0 0,0-12-160,0 12 32,-12-13 64,0 13 96,0 0-64,0 0 0,-23 0-32,11 0-64,-24 0 96,12 0 64,-24 0 64,13 0 32,-13 0 224,0 0 64,-12 0-192,12 0-128,-12 0-64,0 0-32,0 0 0,12 0 0,0 0-160,0 0-32,12 0-64,-12 0 0,12 0-1056,12 0-480,12 0-3103,12 0-2337,0-36 2624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485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52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601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616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654B3E"/>
    </inkml:brush>
    <inkml:brush xml:id="br4">
      <inkml:brushProperty name="width" value="0.07938" units="cm"/>
      <inkml:brushProperty name="height" value="0.07938" units="cm"/>
      <inkml:brushProperty name="color" value="#DB724D"/>
    </inkml:brush>
    <inkml:brush xml:id="br5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4779 10522 5376,'0'0'2016,"0"0"-1088,0 0-448,0 10 576,-10-10-160,10 0 0,-10 0-64,-1 10-32,1-10-448,-10 0 128,0 0 160,-10 0 64,-1 0 64,1 0-161,-10 0 33,9 0 0,1 0 0,-1 0-224,1 0-96,10 0-96,0 0-64,0 0-32,10 0 64,10 0-256,-11 0 0,11 0 0,0 10 32,0-10 96,0 0 96,0 11-128,11-1-96,-1-10 96,-10 20 96,10-10 32,0 0 0,0 20-96,0-9-64,-10 9 224,10 11 96,-10-11-96,10 10-64,-10-9-64,0 9-96,10-9 224,-10 9 96,10-9-160,-10-1-96,0 0 96,10 1-32,-10-11 32,0-10-96,0 10-64,0-10 32,0 1-32,0-1 0,0 0 0,0-10-992,0 0-384,0 0-2272,10 0-895,-10-10-129</inkml:trace>
  <inkml:trace contextRef="#ctx0" brushRef="#br0" timeOffset="1">4435 10897 7296,'-21'-11'2720,"21"11"-1472,11-10-896,-11 10 672,10 0-416,0-10-32,10 10-320,0-10-160,1 0-64,19 0-128,-9 10 64,-1-10-1088,-10 10-544,11 0-1888</inkml:trace>
  <inkml:trace contextRef="#ctx0" brushRef="#br0" timeOffset="2">4861 10937 6272,'0'-10'2368,"-20"10"-1280,10-10-352,10 10 768,0 0-416,0 0-160,-11 0 32,11 0 96,0 0-577,-10 0 225,10 0 64,-10 0-192,10 10-96,-10 0-64,0 0 32,-1 11-160,1 9-96,0 1-96,10 9-96,-10-9 32,10 9 32,0-10-32,10-10-32,0 1-64,11-1-32,9-20-32,-9-10 96,-1 0-224,10 0-64,-10-21 96,-9 1 64,9-10 96,-10 9 32,-10 1 32,0-1 64,0 11-96,-10 0 0,10 10-320,-10-1-96,10 1-1248,0 0-575,0 10-1793,0 10-1248,0 0 2304</inkml:trace>
  <inkml:trace contextRef="#ctx0" brushRef="#br0" timeOffset="3">5043 10978 6784,'0'-10'2624,"10"10"-1408,-10-10-96,0 10 1088,0 0-480,10 0-193,-10 0-703,0 0-256,10 0-352,0 10-96,0 0 64,0 0-32,1 10 64,-11 0-128,10 1 0,-10 9-32,10-9 32,-10 9 0,0-10 32,10-10 0,-10 1 64,0-1 32,10-10 32,-10 0-64,10-10-32,-10-1-96,11-9-64,-1 0 32,0-10 32,0 9-96,10 1-64,0-1-736,1 1-224,9 0-1600,1 10-607,-1 0-1345</inkml:trace>
  <inkml:trace contextRef="#ctx0" brushRef="#br0" timeOffset="4">5904 11018 6656,'-10'0'2464,"10"0"-1344,0 0-32,0 0 992,0 0-576,0 0-128,0 0-737,0 0-319,0 0-192,10 0 32,0 0 128,0 0-224,0 0-32,0-10-32,0 0 0,11 0 0,-11 0 64,-10 0 32,0 0 32,0-1-64,0-9 32,-10 20-128,-1-10 0,1 0-32,-10 10-64,0 10 224,0-10 160,-1 10-64,11 10 64,-10-9-96,0 19 0,9 0-96,1 1 32,10-1-128,0 1 0,0-1 32,21 0 0,-1-10 0,0 1 64,21-1-32,-11-20-32,11 0-768,-1 0-288,1-20-1279,-11 10-609,1-21-896,-1-9-704,0 10 2176</inkml:trace>
  <inkml:trace contextRef="#ctx0" brushRef="#br0" timeOffset="5">6136 10876 4480,'-10'0'1664,"10"0"-896,10 0-128,-10 0 672,0 0 0,0 10 64,10 0-96,0 0-32,1 0-672,-1 0 224,0 21 96,10-11-65,-10 11 65,10-1-160,-9 0-64,9-9-224,0 9-128,0-9-96,0-1 0,1-10 0,-1 0 96,0-10-96,1 0 32,-1-20-96,0 0 64,-10-11-192,10 0-32,0-9 0,-20 10 64,11-1-96,-1 1-64,-10-1-800,10 11-352,-10 0-1344,10 10-575,-10 20-1601</inkml:trace>
  <inkml:trace contextRef="#ctx0" brushRef="#br0" timeOffset="6">6633 11109 8320,'0'-10'3168,"0"0"-1728,20-11-768,-20 11 960,10 0-800,0 0-193,1 0-479,-1 0-128,0-10-32,0 10 0,10-11 64,-10 11-96,0-10 0,-10-1 32,10 1 0,0 0 0,-10 10 64,0 0-32,0 0-32,-10 0 96,0 10 0,0 0-128,0 10 32,0 0 64,0 10 96,0 0 0,0 0 0,10 11-32,0 10 0,0-11-64,0 0-64,20 1-64,-10-11 32,10 0 96,10-10 96,1-10-832,0 0-415,-11 0-1505,10-30-608,-10 10-576</inkml:trace>
  <inkml:trace contextRef="#ctx0" brushRef="#br0" timeOffset="7">6987 10795 4224,'0'0'1568,"0"0"-832,0 0-32,10 10 736,-10-10-96,0 10 64,10 11-224,-10-11-64,0 10-640,0 0 352,0 11 128,0-1-129,0 11-95,0-11-288,0-10-128,0 0-32,0 1 32,10-11 192,-10 0 64,10-10-160,0-10 0,1-10-256,9 9-96,-10-19-128,10 10-32,-10-10-384,10 10-160,1-11-160,-1 11 0,-10-1-256,10 1-127,-9 10 63,9 0 128,0 0 384,-10 10 224,0 10 320,0-10 96,0 10 224,-10 0 96,0 0 352,0 0 256,10 1-128,-20 9-33,10-10-95,0 10 32,10 1-352,-10-11-64,11 10-64,-11-10 0,10 10-128,0 0-32,0-10-32,0-10 32,10 0 0,1 0 32,-11-10-160,10 0 32,1-10 0,-1 0 0,0 10 64,0-10 32,-10-1-32,10 1 32,-10 0-64,1-1-32,-1 11-192,0 0 96,0 0 96,0 10 32,0 0 64,1 10-128,-1 0 0,0 0-32,0 1 0,-10-1 256,10 10 128,0 0-32,0 11 0,0-1-96,-10 0-32,10 1 32,0-1 32,-10 0-96,0 11-32,0-11-32,0 1 32,0-1-64,0 10-32,-10-9 96,0-11 0,0 11-32,0-11 32,-10 0 128,0 0 192,-11-20-96,1 0 0,-1 0-288,11-10 0,-10 0-800,10-10-384</inkml:trace>
  <inkml:trace contextRef="#ctx0" brushRef="#br1" timeOffset="8">8506 10916 4224,'0'-20'1664,"21"20"-896,-21 0-192,0-20 640,20 20-256,-20-20 0</inkml:trace>
  <inkml:trace contextRef="#ctx0" brushRef="#br1" timeOffset="9">8526 10846 11680,'-10'-10'1088,"10"0"-64,-11-1-224,1 11-64,0-10-32,-10 10-65,10 0-127,-10 10-64,-1 1-256,1-1-128,0 0 32,-1 10 0,1-10 32,10 11 64,-10-1-96,10 0-64,0 1 128,10 9 32,-10-10-64,20 0-96,-10 0 0,10 1-32,0-1 0,10-10 64,0 0-32,1 0 64,-1 0-64,0-10-32,1 0 96,-1-30 0,0 20-192,0-10 0,0-11 32,1 11 96,-11 0 64,0 0 32,-10 0-64,0-1 32,10 11-64,-10 0-32,0 0 160,0 10 32,0-10 0,0 10-32,-10 10 96,10-10 96,0 20-128,10-10 32,-10 11-96,10-1 64,0 10-64,0-10 0,1 0-96,-1 1 32,10-1-64,-10-10-32,0 10-416,11-10-192,-11 1-4895,0-11-2721</inkml:trace>
  <inkml:trace contextRef="#ctx0" brushRef="#br2" timeOffset="10">9174 10896 3712,'0'0'1408,"0"0"-768,0 0-320,0 0 384,0 0 96,11 0 128,-1 0 0,-10 0 0,0-10-512,0 10 160,10 0 160,-10 0 160,-10 0 96,10-10-160,0 10-64,-10 0-128,10 0-33,-11 0-191,1 0 0,0 0-128,0 0 0,-10 10-320,0 0-128,-1 0 224,11 10 96,-10 1 0,9-1 64,-9 0-128,20 1 0,-10 9-32,10-10 32,10 11-64,0-11-32,11 0 32,-1 10-32,0-10-96,1-9 0,-1-1 128,0 0 32,11 0-352,-1-10-128,-10 0-864,1-10-383,-11 10-961,10 0-416,-10 0-416</inkml:trace>
  <inkml:trace contextRef="#ctx0" brushRef="#br2" timeOffset="11">9032 11018 6656,'0'0'2528,"10"0"-1344,1 0-832,-1 10 672,0-10-480,10 0-64,0 0-224,1 0-96,-1 11-64,21-11-224,-11-11 0,0 11-3040,0 11-1792,1-1 2080</inkml:trace>
  <inkml:trace contextRef="#ctx0" brushRef="#br3" timeOffset="12">9619 10876 4992,'0'-10'1824,"0"10"-960,0-10 128,0 10 768,11 0-160,-11 0 0,10-10-192,-10 10-32,10 10-737,-10-10 65,10 10 32,0 0-32,0 0 32,0 10-96,0 1-96,0 9-160,1 11 0,-1-11-160,0 0 32,-10-10-96,10 11 0,-10-11 32,10 1 96,-10-11-64,0 0-64,0 0 128,0-10 64,0-10-64,0 10 0,0-10-160,0-21-96,0 11-224,0-11-32,0 1 96,10 10 64,0-10-32,1-1 64,9 11 32,0 0 64,1-1-192,-1 11 32,0 0-32,10 0-32,1 0 128,-1 10 0,1-10-256,-11 10-64,10 0-96,-10-10-32,1 0-1024,-1 10-384,-10 0-3231,-10 0-1953,0-10 3168</inkml:trace>
  <inkml:trace contextRef="#ctx0" brushRef="#br0" timeOffset="13">10895 10947 3456,'0'-10'1312,"0"10"-704,10-10-96,-10 10 576,0 0-32,11 0 96,-11-10-160,0 10 32,0-11-576,0 11 224,0-10 192,0 10-64,-11-10 0,1 10-64,-10-10 0,0 10-289,0 0-95,-1-10-64,1 10 32,0 0-160,0 10-32,-1-10-64,1 10-64,0 10-64,0 1-32,10-1 128,0 0 32,-1 11 0,11-1-64,0 0 32,11-9-32,-11-1 0,20 0 64,0-10-32,0-10 64,10 0-128,1-20-64,-1-10 128,1-1 32,-1 1 0,-10-21 32,11 11-64,-21-11-32,0 11 96,0-11 0,-10 11 32,0-11 64,-10 10 32,10 11 96,-10 0-160,10 9-96,-10 11-128,10 10 32,0 0 96,0 21 32,0-1 32,10 10 64,0 10-32,0-9 0,0 10 32,0-1 96,10 1-64,1-11-64,-11 0 64,10 1 64,-10-11-192,0 0-128,0 1 64,1-1 32,-1 0 0,-10 0-1248,0-10-608,10 10-1599,-10-9-577</inkml:trace>
  <inkml:trace contextRef="#ctx0" brushRef="#br0" timeOffset="14">11321 10896 5504,'0'-10'2112,"0"10"-1152,10 0-64,-10 0 800,0 0-160,0 0 32,0 0-224,0-10-129,0 10-671,0 0 160,0 0 160,0 0 0,0 0 64,0 0-384,0 0-96,0 0-64,-10 10 0,10 0-128,-11 10-96,11-9 0,-10 9-32,10 0-160,0 1 32,0 9 0,10-10 0,1 0 0,-1 1 0,0-11 64,10 0 32,0 0-128,0-10 32,0-20 0,0-1 64,1 1-32,-11 0-32,0 0 96,-10-11 64,0 1 0,-10 10 64,0-1-64,-11 1 0,1 0-192,10 10 32,-10 10-160,0 0 32,-10 10-2400,10 10-1024,9 0-2367</inkml:trace>
  <inkml:trace contextRef="#ctx0" brushRef="#br4" timeOffset="15">6237 11646 4864,'0'0'1824,"0"0"-960,0 0 32,0 0 800,0 0-448,0 0-64,0 0-224,0 0 32,11 0-544,-11 0 224,0 0 96,0 0-33,0 0 1,0 0-96,0 0-32,0 0-192,0 0 0,0 0-256,0-10-96,0 10 160,0-10 96,-11 10-96,11-11 32,-10 1-160,0 0 0,-10 10-32,10-10-64,0 10 96,0-10 64,-1 10-64,-9 0 0,10 10-32,-10-10-64,-1 10 32,1 10 32,-10 1-32,10-1 64,0 10-128,9-10 0,-9 21 96,10 0 96,-10-1-64,20 10-64,-11-9 0,11 0-32,11-11 0,-1 11 64,10-21-32,0 10 64,11-10-128,-11-10 0,20 1 96,-9-1 32,-1-10-32,1 0-64,-1-10 32,-10 10 32,0-11-32,1 11-32,-1-10 32,0 0 32,-10 10 32,0 0 32,-10 0-160,10-10 32,1 10-64,-11 0 0,0 0 64,10 0 0,-10 0 0,0 0 0,10 0-576,-10-10-256,0 10-3296,0 0-1439</inkml:trace>
  <inkml:trace contextRef="#ctx0" brushRef="#br2" timeOffset="16">6764 11585 4480,'0'0'1664,"0"0"-896,0-10-64,0 10 640,0 0 0,-10 0 32,10 0-96,0 0-96,-10 10-640,0-10-32,10 0 0,-10 0 96,0 10 95,0-10-95,0 0 0,-1 0-256,1 0-64,0 0-160,10 0-32,-10 0 32,0 0 0,0 10-160,10-10 96,-11 0 96,11 0 0,0 0 64,0 0 0,-10 0 32,10 0-64,0 0-32,0 0-96,-10 0 32,10 0-64,0 0 64,0 0-128,0 10 0,0-10 32,0 11 64,0-11-32,0 10-32,0-10 96,0 10 0,0 0-128,0 0-32,0 10 96,0 0 32,0-10 0,0 21 32,0-11-64,0 10 64,0 1-64,0-1 64,0 1-64,0-1 64,10 0 0,-10-10 32,0 11 64,0-11 32,10 0-192,-10 1 0,0-1-32,11 0 128,-11 0 64,0-10-160,0 0-64,0 0 64,0 1 32,0-11-96,0 10-32,10-10 96,-10 10-96,10-10 32,-10 0 96,0 0 32,0 0-128,0 0 32,0 0 0,10 0 0,-10 0 0,10 0 64,-10 0-32,10 0-32,-10 0 32,11-10 32,-11 10-32,10 0-32,0 0-64,0 0 32,0 0 32,10 0 64,-10 0-2432,0 0-1088,-10 10-2239</inkml:trace>
  <inkml:trace contextRef="#ctx0" brushRef="#br1" timeOffset="17">7230 11878 4736,'0'-10'1760,"-10"10"-960,10 0-384,-10 0 608,10 0-32,0 0 128,-11-10-192,11 10-32,-10-10-480,0 10 160,0-10 160,0 10 32,0 0 32,-1 0-193,1 0-31,-10 10-320,10 0-160,-10 0 0,10 11 64,-10 9 0,9-10 0,1 0-32,10 11 64,0-11-96,0 1-64,0 9 0,0-20 32,10 10-96,1 0 0,-1-9 32,0-1 64,0-10-32,0 0-32,10 0-64,-10-10-32,0-11-32,0 11 0,1-10 96,9 0 0,-20 0-64,10-11 64,0 11-32,-10-1 0,10 11 128,-10 0 32,0 10-192,0 10 192,0 0 96,0 1 32,11 9 32,-11 0-128,0-10-96,10 11 0,0-11-32,0 10 0,10 0 0,-10-20-640,10 10-224,1-10-4127</inkml:trace>
  <inkml:trace contextRef="#ctx0" brushRef="#br2" timeOffset="18">7412 11635 4608,'-10'0'1760,"10"0"-960,0 0-96,0 0 640,0 0-288,10 0-64,-10 0-288,10 0-64,1 0-352,-1 0 96,0 0 128,10 0-64,1 0 0,-11 0-192,10 0-96,-10 0-160,0 0-64,0 0 96,0 10 320,-10-10 160,10 10 127,1 0-223,-11 1 0,0-1 448,0 10-192,0-10 0,0 0-224,0-10-128,0 10-96,0 0-64,10 1-32,-10-1 0,0 0 128,10 0 96,-10 0-192,0 0-96,0 10 32,0 1 64,0 9-64,10 1-64,-10-11 0,0 0-32,10 0 64,-10 0 32,0 1-32,0-1 32,0 0-128,0 1 0,0-1 160,0 0 64,0-10-64,0 10-96,0-10 0,0 1 32,0-1-32,0 0-32,0-10 32,11 10-32,-11 0 0,0 0 0,0-10 0,0 10 64,0-10-32,0 0-32,0 11 32,0-11 32,0 0-32,0 0-32,0 0 32,0 0-32,0 0 0,0 0 64,0 0-32,0 0 64,0 0-64,0 0-32,0 0 32,0 0-32,0 0 0,0 0 64,0 0-32,0 0 64,0 0-64,0 0-32,-11 0-64,11 0-32,0 0 64,0 0 0,-10 0 96,0 0 96,10 0-64,-10 0-64,10-11-96,-10 11 32,-1 0-32,1 0 0,0 0-352,0 0-224,10 0-1984,0 0-4703</inkml:trace>
  <inkml:trace contextRef="#ctx0" brushRef="#br2" timeOffset="19">8161 11787 3328,'20'0'1312,"1"0"-704,-11-10 0,0 10 512,-10 0 96,10 0 128,0 10-256,-10-10-32,0 0-576,0 11 352,0-1 128,-10-10 64,-10 10 32,10 0-161,-11 0 1,11 0-160,-10 0 0,0 0-320,0 11-96,-1-1-192,11-10-32,0 10-96,0-10-32,0 1-32,10-1-64,0 0 96,0 0 0,0 0-64,10 0 64,0 0 32,10-10 64,-10 11-192,11-1 32,-1-10-480,0 10-96,0-10-512,-9 0-127,-1 10-1121,10-10-448,-10 0-832</inkml:trace>
  <inkml:trace contextRef="#ctx0" brushRef="#br2" timeOffset="20">8070 11899 6400,'0'0'2464,"0"0"-1344,10 0-736,0 0 608,0 0-512,11 0-96,9 10-256,0-10-96,-9 0 0,19 0-32,-9-10 0,9 10 0,-10 0 64,11-10-32,0 10-32,-11 0 32,10-11 32,-9 11-32,-1 0-32,0 0-64,-9 0-32,-1 0 128,0 0 32,1 0 0,-11 0-64,0 0 160,10 0 32,-20 0 288,10 0 128,0 0 64,-10 0-32,0 0 96,0 0-1,0 0-255,0 0-128,0 0-352,0 0-64,0 0-160,0 0 64,0 0-2431,0 11-1057,0-11-352</inkml:trace>
  <inkml:trace contextRef="#ctx0" brushRef="#br4" timeOffset="21">9275 11656 4224,'0'0'1568,"0"0"-832,0 0-32,0 0 640,10 0 0,-10 0-32,11 0-288,-11 0-96,0 0-512,0-10 320,10 10 128,-20 0 320,10-10-417,0 10-191,-11-10-160,1 10-32,0-11 0,0 1 64,0 10-96,0-10 32,0 10-32,0 0 32,0 10-128,-10-10-96,9 10 0,-9 11-32,0-1 0,-1 0 0,1 10 0,0 1 0,0 9-64,9 1 32,11-1-64,-10 1-32,20-11 32,1 11-32,9-21 64,0 10 32,0-9-192,11-11 0,-1 0 32,11 0 96,-11-10 64,0 0 32,1-10 0,-1 10 0,-9 0-160,-1 0-32,-10-10 32,0 10 64,0 0 0,0 0 64,-10 0-64,10 0-32,0 0-768,-10-10-352,0 10-3232,0 0-1471,0 0 1311</inkml:trace>
  <inkml:trace contextRef="#ctx0" brushRef="#br2" timeOffset="22">9812 11565 5120,'0'0'1920,"0"0"-1024,0 0-288,0 0 736,0 0-192,0 10 64,-10-10-160,10 0 0,-11 0-576,11 10 128,-10-10 128,0 0-97,0 0 1,-10 0-64,0 0-64,9 0-128,1 0-64,-10 0-192,10 0-96,0 0 64,10 0 0,-10 0-32,10 0-64,-10 0 32,10 0-32,0 0 64,0 0 32,0 10 32,0-10 0,0 10 64,0-10 96,0 10-64,0-10 32,0 11-160,0-1 0,0 0 32,0 10 0,0 0-64,10 0-64,-10 1 32,0 9 32,0 1-32,0-1-32,0 0 32,0 11 32,0-11 32,0 1 32,0-11 0,0 10 64,0-10-96,0 1-64,0-1 0,0-10 32,10 10-32,-10-10 64,10 0-128,0 1-64,0-1 64,0 0 64,0-10 0,1 10-32,9-10 32,-10 0 32,0 0-96,0 0-64,0 0-32,0 0 0,11-10-1248,-21 10-608,10 0-3647,0-10-1729,-10 0 3712</inkml:trace>
  <inkml:trace contextRef="#ctx0" brushRef="#br1" timeOffset="23">10206 11828 3712,'-10'0'1472,"10"0"-768,0-10-256,0 10 480,0 0-32,0 0 32,0-10-96,0 10-32,0-11-448,-10 11 224,10-10 64,-20 10 384,10 0-288,0 0 128,-11 0-288,11 0-320,-10 10-160,10 1 64,0 9 32,-1-10 0,1 10 31,0 11-127,10-11 0,-10 10-96,10-9-32,10-1 32,0-10 0,-10 10 0,21-10 64,-11-10-32,0 0 64,10 0 0,1-10 32,-11-10-160,0 0 32,10 10 64,-20-11 96,10 1-224,0 10 0,-10 0 0,10 0 32,-10-1 32,10 1 0,-10 10 0,0 0 64,0 10-32,0 1-32,0 9 96,0 0 0,0-10-128,0 11 32,0-1 0,11-10 0,-1 10-224,10-10 0,-10 1-1663,11-11-673,9 0-1568</inkml:trace>
  <inkml:trace contextRef="#ctx0" brushRef="#br2" timeOffset="24">10399 11544 4864,'0'0'1824,"0"10"-960,0-10-96,0 0 1344,10 0-544,0 0-352,1 0-288,-1 0-544,0 0 32,0 0 96,10 0-192,-10 0-96,11 0-64,-11 0-32,0 0-160,11 11-32,-11-11 96,0 10 96,0-10 255,-10 10 193,10-10-160,-10 10 96,0 0-32,0 0 0,0 1 128,10-1-160,-10 0 64,0 10-224,0 0-32,0 0-128,0 0-96,0 1 0,0-1 32,0 0 96,0 11 128,0-1-64,0-10-64,0 11 0,10-1-32,-10-10-64,10 11 32,-10-11-64,0 0-32,11 0 96,-11 1 0,0-11-32,0 10 32,0-10 128,0 10 128,0-10-192,0 0-32,0-10 64,0 10 32,0 1 32,0-11 0,0 0 64,-21 0-96,11 0-64,0-11 0,0 22 32,0-11-160,0 0-32,0 0-64,10 0 0,-11 0 0,1 0 0,0 0-992,0-11-416,10 11-2432,0 0-1087,-11-10-289</inkml:trace>
  <inkml:trace contextRef="#ctx0" brushRef="#br2" timeOffset="25">10966 11838 5504,'-10'0'2112,"20"0"-1152,-10 0-416,10 0 640,0 0-416,11 0-96,-1 0-320,0 0-96,11 10-128,-1-10-160,0 0 0,1 0-1024,-1 10-416,1-10-1664</inkml:trace>
  <inkml:trace contextRef="#ctx0" brushRef="#br2" timeOffset="26">11107 11707 4480,'0'0'1760,"-10"0"-960,10 0 192,0 0 768,0 0-224,0 0 512,10 10-576,-10-10-800,0 10 32,0 0-33,11 0 65,-11 1 32,0 9-224,10 0 0,-10 0-192,0 0 32,0 11-160,10-11 32,-10 11-96,0-21 0,10 10-96,-10-10-64,0 0 32,0 0 32,0-10-800,0 10-320,0-10-1983,0-10-929</inkml:trace>
  <inkml:trace contextRef="#ctx0" brushRef="#br2" timeOffset="27">11614 11807 5376,'-10'0'2112,"10"0"-1152,0 0-64,0 0 800,0 0-384,0 0-32,10-10-448,0 10-128,0-10-416,0 0 32,0 0 32,0-11-192,11 1-32,-1 10-1,-10-10 1,0 10 0,11-11 64,-11 11 32,0 0 32,0 10 64,-10-10 32,10 10-32,-10 10 32,0-10-64,10 10 0,-10 0 32,10 11 256,-10-1-96,0 0-32,0 0 0,0 1-96,10-1-32,-10 0-128,0 10 32,10-9-64,-10 9 0,0-10-96,11-9 32,-11 9-64,0 0 64,10-10-64,-10 0 64,0 0 0,0 0 32,10 0-160,-10 0-32,0-10 32,0 11 64,0-11 0,0 0-32,0 0-64,0 0-32,0 0-1216,0-11-544,0 11-1632,0 0-575,-10 0-545</inkml:trace>
  <inkml:trace contextRef="#ctx0" brushRef="#br2" timeOffset="28">11644 12081 3328,'0'0'1216,"0"10"-640,0-10-32,0 0 448,0 0 384,10-10 192,-10 10 128,0 0 96,10 0-992,-10 0 384,10 0 128,0 0-193,0 10-31,1-10-416,-1 0-160,10 0-224,0 0-32,-9 10-160,19-10-64,-10 0 64,10-10 0,1 10-128,-1 0 32,-10 0 0,-9 0 64,9 0-96,-10 0-64,0 0 128,0 0 96,1 0-96,-11 10-320,0 1-64,10-11-2688,-10 0-1183,10-11-481</inkml:trace>
  <inkml:trace contextRef="#ctx0" brushRef="#br0" timeOffset="29">3496 12657 3328,'0'0'1216,"0"0"-640,0 0-32,0 0 448,0 0 32,0 0 32,0 0-224,-9 0-64,9 0-416,-8 0 224,-1 0 64,1 0 96,-9 0 96,-1 0-96,-7 0 0,7 0-96,1 0-96,0 0-97,-9 0-31,9 0-96,-8 0-32,8 0 96,0 0 96,8 0-352,0 0-32,1 0-96,-1 0 0,1 0-96,8 0 64,-9 9 32,9-9 64,0 0-32,0 0-32,0 0-64,9 0 32,-9 0 96,0 0-32,0 0-32,-9 9 32,9-9 32,0 0-32,0 8 64,0-8-64,0 9-32,0 0 32,0-1 32,0 9-96,0-8 0,0 8 32,0 8 0,0 1-96,9 0 0,-9 0 128,8 8 96,1-8-32,-1 0-64,1 8 64,-9-9 0,9 10 32,-9-9 64,8-1 32,1 1 96,-9 0-96,0-1-64,8-7 0,-8-1 32,9 0-32,-9-9 0,0 9-192,0-8 32,0 0 64,0-1 32,0-8-32,0 9 32,0-9-64,0 8 64,0-8-64,0 0-32,0 0-192,0 0-128,0 0-800,0 0-320,0 0-1023,8 0-449,-8 9-1472</inkml:trace>
  <inkml:trace contextRef="#ctx0" brushRef="#br0" timeOffset="30">3247 12966 4992,'0'-17'1824,"0"17"-960,9-9-384,-9 9 640,8-8-192,1 8-64,8-9-352,-8 1-96,16-1-224,-7 0-192,7 9-32,-8-8 32,9-1 0,-9 9 0,1 0 0,-1-8 64,-9 8 32,1 0-32,-1 0-64,1 8-544,-9-8-288,0 0-1952,0-8-1344,0 8 1728</inkml:trace>
  <inkml:trace contextRef="#ctx0" brushRef="#br0" timeOffset="31">3685 12966 3840,'0'-17'1472,"0"17"-768,0-9-128,0 9 640,-9 0-256,9 0 0,-9-9 0,9 9 32,0 0-512,-8 0 128,-1 0 128,1 0-96,-9 0 0,8 0-224,-8 9 0,8 8-192,1-8-64,-9 16-160,8-8-64,0 9 96,9 17 32,0-9 0,0 1-64,9-1-128,8-8 0,0-1 128,9-8 128,-9-8-32,9-9 0,0-9-32,-9 1 32,9-9-64,-9-9-32,-9 0 32,1 1 31,-1-1 33,-16 9 32,-1-9-64,1 9-64,-9 0 32,0 0-32,8 8-96,-8 0 0,8 1-927,0 8-385,9 0-1312,0 0-576,0 0 160</inkml:trace>
  <inkml:trace contextRef="#ctx0" brushRef="#br0" timeOffset="32">3864 13008 5760,'0'0'2176,"0"0"-1152,0 0-416,0 0 736,0 0-544,0 0-96,8 0-96,-8 9 0,9 0-320,0-1-32,-1 1 64,-8 8-128,9 0-32,-1 0 0,1 0 32,0 1 32,-9-1 96,8 0-32,1-8 0,-9-9 95,0 0 97,8-9-64,1-17-288,-1 9-128,1-9-32,-1 9 64,1-8-64,-9-1-64,17 8 64,-8 1 0,-1-8-768,18 16-319,-9-8-1345,9 8-512,0 9-608</inkml:trace>
  <inkml:trace contextRef="#ctx0" brushRef="#br0" timeOffset="33">4532 13077 3712,'0'-8'1408,"0"8"-768,0-9-128,8 9 576,-8 0-160,9 0 0,0-8-160,-1 8-32,1 0-384,8-9-64,0 0 32,0 1 96,0-1 64,-8-8-192,8 8-32,-8-8-128,-1 9-32,1-9 32,-18 8 64,9 1-32,-8-1 64,-1 0-128,-8 9-64,0 0 64,0 0 0,0 0 32,-9 9 0,9 0 0,-1 8 0,1 0-64,0 8 32,9 1-64,-1 0-32,9 0 32,0-1 32,17 1 32,-8 0 96,-1 0 32,9-18 32,9 9-128,-8-8-96,7-9 0,1 8-32,-1-8 0,1 0 0,0-8-1408,-9-1-640,0 1-2016</inkml:trace>
  <inkml:trace contextRef="#ctx0" brushRef="#br0" timeOffset="34">4814 12932 6912,'-8'0'2624,"8"0"-1408,0 8-640,0-8 736,0 0-256,0 9 448,0-1-384,8 10-577,1-1-95,-1 0-96,1 9 0,8-9 32,0 8-128,-8 10 0,8-9-160,0-9-64,0 0 128,0-9 32,0-8 64,1-8 0,-10-1-64,1-8 32,-1 0-64,1-9 0,0-8-192,-1 0-32,-8 8 96,9-8 32,-9-1-96,0 1 32,8 8-224,1 1-96,-9 8-608,8-1-256,1 18-959,-9 9-385,8 0-1280,1-1-1024,8 9 2080</inkml:trace>
  <inkml:trace contextRef="#ctx0" brushRef="#br0" timeOffset="35">5208 13086 6144,'0'0'2272,"-8"0"-1216,8-9-192,0 9 864,0 0-544,0 0-128,8 0-416,-8 0-64,9-8-352,8-1-64,-8 9 32,-1-8-96,1-9 0,8-1-32,-8 1 31,8 0-126,-9 0-1,1-9 32,-1 9 0,-8 9 0,0-10 0,0 10 0,-8-1 63,-1 1-31,1 8-32,-9 0 32,0 0-32,-1 8-95,1 1 63,0-1 95,0 10 33,8 7-128,-8 1 32,9 8 0,8 1 64,0 7-96,8 1 0,1-8-32,8-10 1,0 1 63,9-18 0,-9 1 0,17-1 0,-8 1-992,-1-18-384,10 9-1920,-9-8-1728,-1 8 1696</inkml:trace>
  <inkml:trace contextRef="#ctx0" brushRef="#br0" timeOffset="36">5533 12880 5120,'0'0'1920,"-8"0"-1024,8 0-128,0 0 704,0 9-192,-9-1 64,9 1-352,9 0-64,-9 8-512,0 0 96,8 0 64,-8 9-129,9-1 1,-9 1-192,8-8-96,1-1 0,0 0-32,-9 0 64,8-9 256,-8-8 32,0 0-96,9-8-64,-9-9-192,0 0-96,0 0-96,9-9-32,8 0 64,-9 0 0,9 1-192,0-1-96,-8 9-160,8-9-128,0 17-704,-8 9-287,8-8-1569,0 8-2080</inkml:trace>
  <inkml:trace contextRef="#ctx0" brushRef="#br0" timeOffset="37">5953 12880 4352,'0'-8'1664,"0"-1"-896,0 9 96,0 0 736,0 0-128,0 0-64,0 0-96,0 0-32,-8 0-704,8 9 96,-9-9 63,9 8-255,-9 9-96,1 1-320,8 7-32,0 1-32,0 0 0,0-1 64,8-7 32,1-1-128,8 0-32,0-17 96,1 0 32,7-9-96,1 1-32,0-18 160,-9 9 96,9-9-96,-1 1-64,-8-10-96,1 9-32,-1 1 128,-9 8 32,1 0 64,-1-1 0,-8 18-64,9 0-64,-9 0 32,8 9-32,-8 8 64,9 0 32,0 0-32,-9 18 32,17-10 0,-8 10 32,-1-1 0,9 9 0,-8 0 0,-1 0 0,9-9-64,0 9 32,-8-9 0,0 0 32,-1 0 0,-16 1 64,-1-1 96,0 0 160,-8 1 160,0-1 96,-17-8-288,8-9-96,0 0-192,-8-9-96,9 1-992,-1-9-416,-8-9-3231,8-8-1473,0-8 1632</inkml:trace>
  <inkml:trace contextRef="#ctx0" brushRef="#br2" timeOffset="38">7059 12503 3712,'0'0'1408,"0"0"-768,0 0-768,-9 9 1920,9-1-448,-9 1-192,1-1-160,8 1-608,-17 8 64,8 0 64,-8 0-64,0 0 0,0 9-64,-1 8 0,10 9-64,-9 0-32,8 0-96,1 9-32,8-1-32,0 0 0,0 1 0,17-1 0,0-8 0,0 0 64,0 0-32,0-9 64,0-8-64,1 0 63,7-1-127,-7-7 0,-1-1-32,0 0-64,-9-9-1375</inkml:trace>
  <inkml:trace contextRef="#ctx0" brushRef="#br1" timeOffset="39">7401 12880 4608,'0'-8'1760,"0"8"-960,0 0-224,0 0 640,0 0-320,-9 0-32,9-9-160,-9 9 32,9 0-416,-8-8 96,-1 8 96,-8 0-192,0 8-32,0-8 32,8 0 32,-8 9-160,0-1-64,8 1-128,-8-1-32,0 1 96,9 8 32,-1 1-128,1-1-32,-1 8 32,9-8 0,0 0 32,0 9 0,0-17 0,9 8 0,-1-8 64,1-1 32,-1 1-128,9-1 32,-8-8 64,16-8 32,-7 8-128,-1-9 32,-9-8 0,9 0 0,-8 0 0,0-1 64,-1 1 32,1-8 32,-9 8 0,8 0 64,-8 8 32,0-8 32,0 8-129,9 9-95,-9-9 0,0 9 32,9 9 32,-9-9-128,8 17 32,1-8 128,-1 17 160,1-9-320,-1 8-32,1 1 32,8-9 64,-9 1-224,1-1-32,8-9-2399,0 9-1121,-8-17-96</inkml:trace>
  <inkml:trace contextRef="#ctx0" brushRef="#br4" timeOffset="40">5545 8582 4736,'-37'0'1824,"37"0"-960,-18 0-160,18 0 736</inkml:trace>
  <inkml:trace contextRef="#ctx0" brushRef="#br4" timeOffset="41">5499 8583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4" timeOffset="42">5740 8573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2" timeOffset="43">6297 8555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1" timeOffset="44">6585 8824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2" timeOffset="45">6835 9009 6784,'-9'0'2528,"9"10"-1344,9-1-544,-9-9 768,0 9-576,10 1-128,-10-1-96,9 9 0,0 1-320,1 0 32,-10 9 96,-10-10-161,10 1-63,0-1-32,-9 1 32,9-10-160,0 0-96,0 1-1599,-9-10-641,9 0-1952</inkml:trace>
  <inkml:trace contextRef="#ctx0" brushRef="#br1" timeOffset="46">6983 8638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2" timeOffset="47">7475 8619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2" timeOffset="48">8078 8916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2" timeOffset="49">8227 8778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4" timeOffset="50">8913 8555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4" timeOffset="51">9089 8592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2" timeOffset="52">9664 8536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1" timeOffset="53">9897 8815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2" timeOffset="54">10128 9000 6272,'0'0'2368,"0"0"-1280,0 19 64,18-19 960,-18 19-288,19-1-97</inkml:trace>
  <inkml:trace contextRef="#ctx0" brushRef="#br2" timeOffset="55">10156 9065 18175,'0'27'928,"0"1"-224,0-9-480,0 9-160,0-10-416,-10-8-96,10-1-2176,10 0-3775</inkml:trace>
  <inkml:trace contextRef="#ctx0" brushRef="#br1" timeOffset="56">10388 8555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2" timeOffset="57">10787 8546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2" timeOffset="58">11279 8777 7808,'-10'0'2880,"10"0"-1536,10 0-992,-1 0 672,0 0-608,10 10-160,8-10-320,1 0-32,10 0-2080,8 0-864,0 0-160,-9 0 0</inkml:trace>
  <inkml:trace contextRef="#ctx0" brushRef="#br2" timeOffset="59">11408 8610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2" timeOffset="60">11899 9037 7808,'-9'-9'2976,"18"9"-1600,1 0-832,-1 0 864,0 0-672,10 0-160,9 0-352,-10 0-160,19 0-32,1 0 32,-1 0 32,0 0-32,0 0-64,0 0-64,1 0 32,-11 0-32,1 0-64,0 9-1408,-19-9-544</inkml:trace>
  <inkml:trace contextRef="#ctx0" brushRef="#br2" timeOffset="61">11983 8768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4" timeOffset="62">5546 9714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4" timeOffset="63">5796 9723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2" timeOffset="64">6427 9621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1" timeOffset="65">6556 9770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2" timeOffset="66">6946 10020 8064,'0'0'2976,"0"9"-1600,10 1-544,-1-1 928,-9-9-512,9 18-65,-9-8-415,10 8-96,-10 1-384,0 0-32,0-1-32,-10 1-96,10 0-96,-9-10-704,9 0-352,0-9-2879,9 0-2593,-9 0 2016</inkml:trace>
  <inkml:trace contextRef="#ctx0" brushRef="#br1" timeOffset="67">7419 9881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2" timeOffset="68">7568 9603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2" timeOffset="69">8227 9835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2" timeOffset="70">8394 9658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4" timeOffset="71">9033 9677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4" timeOffset="72">9209 9667 7424,'0'9'2816,"0"-9"-1536,0 10-640,0-1 768,0-9-224,10 9-64,-10 10 95,9-1 1,-9 1-640,9 9 96,1 9 64,-10 0-96,0 0-64,9-9-256,-9 9-128,0 0-32,9-9 32,-9 0-96,0-9 0,0-1-96,9 1-32,-9-10-1536,0-9-608,10 9-3551</inkml:trace>
  <inkml:trace contextRef="#ctx0" brushRef="#br2" timeOffset="73">9739 9584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1" timeOffset="74">9887 9676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2" timeOffset="75">10341 10011 8320,'0'9'3072,"0"-9"-1664,19 19-736,-19-10 896,9 0-640,1 1-97,-1 8-159,0-9-32,-9 20-352,-9-11-96,9 1-64,-9-1 0,-1 1 0,1-10-768,0 0-384,18-9-7135,0 0 3071</inkml:trace>
  <inkml:trace contextRef="#ctx0" brushRef="#br1" timeOffset="76">10787 9881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2" timeOffset="77">10898 9593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2" timeOffset="78">11575 9807 7424,'-18'-9'2816,"18"-1"-1536,0 10-1504,9 0 2400,0 0-864,10 0-640,-1 10-480,1-10-192,18 0-32,0 0 32,0 9-1984,1-9-800,8 0-960</inkml:trace>
  <inkml:trace contextRef="#ctx0" brushRef="#br2" timeOffset="79">11649 9723 6144,'-9'-9'2272,"9"9"-1216,0 0-320,0 0 768,0 0-64,0 9 0,0-9-224,9 10-97,-9-1-639,9 10 64,-9-10 96,10 10-160,-1 8 64,-9-8-192,9 9-32,-9-9-288,0 8-64,10-17-96,-10 8 96,0-9-1280,-10 1-448,10-1-1951,0-9-833,-9 0 896</inkml:trace>
  <inkml:trace contextRef="#ctx0" brushRef="#br2" timeOffset="80">12132 9955 8704,'-19'0'3328,"19"0"-1792,9 0-1792,-9 0 2880,19 0-1249,-10 0-447,10 0-352,9 10-416,-10-10-32,19 0 0,-9 0-160,9 0-32,9 9-192,-17-9 0,17 0-1088,-9 0-383,-9 0-2081,9 0-1824,-18 0 2048</inkml:trace>
  <inkml:trace contextRef="#ctx0" brushRef="#br2" timeOffset="81">12122 9723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  <inkml:trace contextRef="#ctx0" brushRef="#br2" timeOffset="82">7897 12881 3712,'0'0'1408,"0"0"-768,0 0-192,0 0 480,0 0-32,0 0 32,0 0 32,0 0 32,-9 0-96,1 0 256,-9 0-192,8 8-256,-8-8-96,8 9-224,-8 0-64,9-1-128,-1 1-32,0 0-96,1 8 31,-1 0-63,9 8-32,0-8 32,-8 1 32,8-10-96,8 9 0,-8 1 96,9-10 32,-1 9-32,10-8 32,-1-1-64,0 1 64,9-9-64,-9 8-32,0 1-64,0-9-32,0 0-639,-8 0-321,-1 9-1088,1-9-480,0 0-864</inkml:trace>
  <inkml:trace contextRef="#ctx0" brushRef="#br2" timeOffset="83">7768 13035 4864,'0'0'1824,"9"0"-960,-1-9-672,-8 9 480,9 0-160,0 0 96,8 0-384,0 0-224,0 0 0,0 0-32,1 0 96,-1 0-800,0 0-320,0 9-1440</inkml:trace>
  <inkml:trace contextRef="#ctx0" brushRef="#br1" timeOffset="84">8239 13198 2816,'0'0'1056,"0"0"-576,9 0 352,-9 0 576,0 9-128,0-9 64,0 0-128,0 0 0,0-9-640,8 9 224,-8 0 160,0 0 32,0 0 64,0 0-225,0 9-127,0-9-256,0 0-32,0 0-128,0-9 64,9 0 0,-9 1 96,0-1-96,0 1 32,0-1-160,8-8 32,-8-9-160,9 9-64,-1-17-96,-8 0-32,18-1 128,-10-7 32,1-1-96,0 0-32,-1 0 96,1 9 96,-1 8-192,1 0 0,-1 9 0,1 0 32,-1 0 96,-8 0 32,9 8-128,-1 1 32,1 8 0,0 0 64,-1 0 32,1 0-192,8 8 0,-17 1 32,9-9 32,-1 17 32,1-8 0,-1 8 0,1 8 0,-9 1 0,8 0 64,1 0 32,0-1 32,-1 9-160,1 1-32,-1-9 96,1 8 32,-1 0 0,10-8-64,-10-1 32,1 1 32,-1 8-32,-8-8-32,9-9 96,-9 0 0,8 0-32,-8-8 32,9 0-128,-9-9-64,0 8 128,0-8 32,0 0 0,0-8-768,0-1-288,0-8-1632,0 8-639,0 1-1537</inkml:trace>
  <inkml:trace contextRef="#ctx0" brushRef="#br1" timeOffset="85">8334 12941 5376,'-9'0'2016,"9"0"-1088,0-8-512,9 8 608,-9 0-224,8 0-64,1 0-160,-1 0 32,1-9-320,17 9-32,-9-9 64,9 9-192,-1-8-64,1 8-32,8-9-32,-8 9 0,0 0 0,-1 0-1344,-7 0-608,-10 0-1408</inkml:trace>
  <inkml:trace contextRef="#ctx0" brushRef="#br2" timeOffset="86">8907 13129 3200,'0'0'1216,"0"-8"-640,0 8 160,0 0 576,9 0 32,-9 0-32,0 0-352,0 0-128,8 0-480,1 0 224,-1 0 128,1 8-64,0-8-64,-1 9-256,1 8-64,-9 0-64,0 0-32,0 0-96,-9 9 32,9-9-576,-8 0-128,-1-8-992,9-9-384,9 0-1536</inkml:trace>
  <inkml:trace contextRef="#ctx0" brushRef="#br1" timeOffset="87">9216 12675 2688,'-34'-17'1056,"34"17"-576,0-17 416,0 17 608,0 0-64,0 0-64</inkml:trace>
  <inkml:trace contextRef="#ctx0" brushRef="#br1" timeOffset="88">9173 12650 10592,'0'0'864,"-8"8"-128,8 1-64,0 8 32,0 0-96,-9 17 0,9 1-128,0-10-32,0 18-256,0 0-64,9-9 0,-9 1 0,8-10-64,-8 1 31,9 0-63,-1-9 64,1 0 0,-9 0 96,9-8-160,-9-1-96,8 1 96,-8-9 32,0 0 64,9-9 64,-1 1-160,-8-1-96,17-8 32,-8 0 0,-1 0-64,9 8 64,1-8 32,-1 8 64,0 1-32,0-1-32,-8 9-64,8 0-32,0 9 64,-9-1 64,1 1 0,-1-1-32,1 1 96,0 0 0,-9-1 32,0 9 64,-9-8 96,0 0 160,1 8-256,-9-9-32,0 1-32,0-1 64,0 1-160,-9-1-96,9 1 32,-9-9 0,0 0-608,9 0-288,0 0-1567,17-9-705,0 1-800</inkml:trace>
  <inkml:trace contextRef="#ctx0" brushRef="#br2" timeOffset="89">9850 12769 3328,'0'0'1312,"0"0"-704,0 0-96,0 0 512,0 0-64,-9-8 64,9 8-96,0 0 0,-8 0-512,-1 0 160,1 8 160,-1-8-32,-8 9-32,8-1-160,-8 10-64,0-1-128,0-9-32,-1 9-96,10 1-32,-1-10-96,1 9 32,-1-8-64,1 8 64,8 0-64,0 0-32,0 0 32,0-8 32,17 8-32,0-8-32,-9-1-64,10 1-32,7-9 64,-7 9 64,-1-9-224,0 8-96,0-8-832,-8 0-320,-1 0-1312,9 0-1696,-17 0 1184</inkml:trace>
  <inkml:trace contextRef="#ctx0" brushRef="#br2" timeOffset="90">9687 12915 4608,'0'0'1760,"0"0"-960,0-8-320,0 8 576,8 0-384,1 0-64,-1 0-160,10 0-32,-10 0-224,18 0-192,-9 0-96,9 0-512,0 0-160,-1 0-2080</inkml:trace>
  <inkml:trace contextRef="#ctx0" brushRef="#br1" timeOffset="91">10106 13172 3328,'0'0'1312,"18"0"-704,-36 0-96,36 0 512</inkml:trace>
  <inkml:trace contextRef="#ctx0" brushRef="#br1" timeOffset="92">10115 13172 9216,'0'0'1920,"8"-8"-992,-8 8 96,0-9-32,9 9-96,-9-8-64,0-1-256,9-8-33,-9 0-191,8-9 32,1-8-96,-1 8 0,1-8-96,8-9 32,-9 9-64,1 8 64,8-8 0,-8 8 32,-1 0-64,1 1-32,-1 7-32,10 1 0,-10 0-64,1 0-64,-1 9 32,1-1 32,8 0 32,-17 1 32,9 8 64,-1 0 32,1 0-96,-9 0-32,8 8-32,1 1 32,-9 0 0,8-1 32,1 1-64,0-1-64,-1 9 32,1-8 32,-1 8 32,1 0 32,8 9-64,-8 0-64,-1-1-64,1 1 32,-1 8 32,1-8 64,-1 0-32,1-1 64,-1 1-128,1 0 0,-9-9 96,9 0 32,-1 0-32,1 0-64,0-8-64,-9-1-32,8 1 128,-8-9 32,0 0-96,0 0-32,0 0-1120,-8 0-480,8 0-1343,-9 0-577,9 0-832</inkml:trace>
  <inkml:trace contextRef="#ctx0" brushRef="#br1" timeOffset="93">10132 12933 4992,'0'-9'1920,"0"9"-1024,0 0-480,8 0 608,1 0-160,0 0-32,8 0-320,0-9-160,0 9-192,17 0-64,-8 0 96,-1 0-160,10 0-96,-9-8 32,8 8 0,-9 0-1472,-8 0-576,9 8-864</inkml:trace>
  <inkml:trace contextRef="#ctx0" brushRef="#br2" timeOffset="94">10620 12563 2688,'0'-8'1056,"0"8"-576,0 0 192,0 0 608,0 0-32,0-9-32,0 9-192,0 0-64,0 0-544,8 0 320,-8 0 192,9 0-128,0 9 0,-1-1-256,10 1-64,-1 0-160,0 8 32,0 0-64,0 0-1,-8 17-31,8 1 0,0 8-128,0-1-32,-8 1 32,-1 9 64,1-18 192,-9 9 64,-9 0-96,9-9-32,0 0-64,0 0 0,0 1-128,-8-9-32,8-1-96,-9 1-32,9-1 32,-8 1 64,-1-9 32,9 9 32,-9-17-416,9 8-224,-8-9-1120,-1 1-543,9-9-2337</inkml:trace>
  <inkml:trace contextRef="#ctx0" brushRef="#br0" timeOffset="95">11459 12855 11904,'-17'9'896,"0"-9"-160,0 0-192,0 8-32,0-8 0,-1 9 96,1-1-352,0 9-128,0-8-96,8 17-32,-8-9 0,9 0 0,-1 0 0,1 0 0,8 9 0,8-9 0,-8-8-96,9 8 0,8 0 128,-9-9 32,9 1 0,1-9-64,-1 0 32,9-9 32,-1-8-32,1-8 64,-9-1-64,0-8 63,0-1 1,-8-7 96,-1-1 32,1-9 96,-9 18-32,0-9 0,0 9 32,0 8 128,0 0-256,-9 1-32,9-1-160,0 9-32,-8 0 32,8 8 0,0 0 0,0 1 64,0 16 96,0 1 0,0 8 0,0 1-32,0 7 0,0 18-64,0 0-64,8 0 32,1 0-32,-1-9 0,1 9 0,8-9 0,0 0 64,-8-8-96,8 0 0,-8-9 32,8 9 0,-17-9-288,8-9-128,1 9-832,-9-8-319,0-1-961,8-8-416,-8 0-800</inkml:trace>
  <inkml:trace contextRef="#ctx0" brushRef="#br0" timeOffset="96">11468 12881 4736,'0'0'1760,"0"0"-960,0-17-448,0 17 576,0 0 0,0 0 96</inkml:trace>
  <inkml:trace contextRef="#ctx0" brushRef="#br0" timeOffset="97">11870 12924 4736,'0'-8'1760,"0"8"-960,-8 0-160,8 0 608,0 0 160,0 0 96,0-9-256,-9 9-128,9 0-608,-8 0 256,8 0 95,-9 0-191,0 9 224,1-9-224,-9 8-224,8 1-96,0 8-160,1 0 32,-1 9-128,1-9 0,8 0-192,0 0 0,8-8 32,9 8 32,1-9 32,-1 1 64,0 0-32,9-9-32,-9-9-64,8 0 32,1 1 32,-8-1 0,-1-8 128,-9 0 160,1 0-160,-9 0 0,-9-1-64,1 1 32,-1 0-64,-8 0 64,0 9-64,-1-10 64,-7 10-224,8-1 32,0 9-1184,-1-9-480,1 18-3487,0-9-1601,0 9 3392</inkml:trace>
  <inkml:trace contextRef="#ctx0" brushRef="#br0" timeOffset="98">5080 13755 2816,'0'0'1120,"0"0"-576,0 0 128,0 0 608,0 0-128,8 0 64,-8 0-64,9-9-32,-9 9-576,8-8 224,-8-1 128,9 1-224,-9-1 32,0 0-128,-9 1-64,1-1 96,8 9 63,-9-9-159,1 1 32,-9-1-128,8 9 0,-8-8-224,0 8-128,0 0 96,-1 0 32,10 0-64,-9 8-32,8 1-32,-8 8-64,9 0-64,-10 1 32,18-1 32,-8 8 64,-1 9-32,9 1-32,9 8 32,-9-18 32,0 1-32,8 9-32,-8-1 32,9 0-32,0-8 0,-1 17 0,1-18 64,-1 10 32,1-10 32,-1 1 64,1 0-160,-9-9-32,8 0-224,-8-17 0,-8 9-1952,8-1-767,0 1-1985</inkml:trace>
  <inkml:trace contextRef="#ctx0" brushRef="#br0" timeOffset="99">4754 14021 7296,'0'-9'2816,"9"9"-1536,8 0-1088,-8 0 704,-1 0-128,10 0 32,7 0-256,1 0 0,-1 0-320,10 0-128,-1 0-64,0 0-608,-8 0-256,0 9-3232</inkml:trace>
  <inkml:trace contextRef="#ctx0" brushRef="#br0" timeOffset="100">4189 13789 4736,'-17'0'1824,"17"0"-960,0 0-384,0 0 640,0 8-320,0-8-160,8 0 0,-8 0 32,9-8-352,0 8 96,8 0 96,-9 0 32,18-9 32,-9 9-160,9-8-96,-1 8-96,1-9-64,0 1-96,8-1-64,-8 9 96,0-8 0,0-1-32,-1 0 32,-8 1-128,0-1 0,0 9 96,1-9 32,-10 9-32,1-8 32,-1 8-128,-8-9-64,9 9-736,-9 0-320,0 0-1248,-9 0-544,9 0-128</inkml:trace>
  <inkml:trace contextRef="#ctx0" brushRef="#br0" timeOffset="101">4412 13789 4992,'0'0'1824,"0"0"-960,0 0-672,9 0 480,-9 0 128,0 0 160,8 9 32,-8-9 32,0 0-544,9 0 352,-9 8 128,0-8 64,8 9 95,-8 0-191,0-9-96,0 8-384,0 9-128,9 0 96,-9 0 32,0 1-160,9 7-96,-9-7-32,8 7-32,-8 1 0,9 8 64,0-8-32,-9 8 0,0 0-32,8-8 64,-8 0-32,9 0 64,-9-9-192,8 8-96,-8-16 32,9 8 0,-9-8 32,0-1 64,0 1-256,8-9-32,-8 8-864,0-8-320,0 9-1216,0-9-479,0 0-1441</inkml:trace>
  <inkml:trace contextRef="#ctx0" brushRef="#br0" timeOffset="102">4369 14355 5248,'-8'0'2016,"8"0"-1088,-18 0-384,18 0 704,0-9-224,0 9-32,9 0-64,-9 0-32,9-9-480,-9 9 96,8 0 64,1-8-64,-1 8 32,1 0-161,8 0 1,0 0-96,9 0 64,-9 0-64,9 0 0,-9-9-96,17 9 32,-8 0-128,0 0 0,-1-8 32,1 8 64,0 0-32,-9 0 64,0-9-128,0 9-64,-8 0 128,8 0 32,-9 0 0,-8 0-32,9 0-448,-9 9-128,0-9-1984,0 0-895,0 8-1473</inkml:trace>
  <inkml:trace contextRef="#ctx0" brushRef="#br4" timeOffset="103">5705 13841 3840,'0'0'1472,"0"0"-768,0 0-320,0 0 512,0 0 32,8 0 96,1 0 0,-9 0 64,8 0-576,1 0 0,8 0 0,0 0 160,0-9 128,9 9-128,0 0-32,-1-8-224,1 8-96,0 0-97,8 0 1,-8 0-192,8-9-32,0 0 64,0 9 96,1-8 0,-1-1 0,-8 1-96,-1 8-64,1-9 32,-9 9 32,0 0 32,0 0 32,-8 0-64,0 0-64,-9 0 32,0 9-32,0-9 64,0 0 32,0 0-128,0 0 32,0 8-704,0-8-2015,-9 0-321,0 9-1024</inkml:trace>
  <inkml:trace contextRef="#ctx0" brushRef="#br4" timeOffset="104">6031 13832 4352,'0'0'1664,"0"0"-896,0 0-352,0 0 608,0 0 64,0 8 32,0-8-32,0 9 32,0 8-608,0 0 256,0 0 128,0 0-128,0 9-64,0 0-33,0 8 33,8-8-192,-8 8-32,0 1-224,9-10 0,-9 10-96,9-10 0,-9 1 96,8 0 96,1-9-64,-9 0 0,8 9-160,-8-18-32,9 1 32,-9-1 0,0 1-160,8-9 32,-8 0-704,0 0-2304,0-9-991,0-16-801</inkml:trace>
  <inkml:trace contextRef="#ctx0" brushRef="#br2" timeOffset="105">6664 13712 3328,'0'0'1312,"0"0"-704,0 0 64,0 0 544,0 0 64,0 0 96,-8 0-128,8 8-64,-9-8-640,1 0 224,-9 9 128,-1-9-128,10 0 0,-9 8-65,8-8-63,-8 0-128,8 0 0,1 0-224,-1 0-32,1 0-64,-1 0-32,9 0-96,-8 0 32,8 0-64,-9 0 64,9 0-128,0 0 0,0 9-32,0-9 0,0 8 64,0 1 64,9-1 32,-9 1 32,0 8-160,0 1 32,0 7 0,8 1 0,-8 8 0,0-8 64,0 17-96,0 0 0,0-9 32,0-8 0,0-9 64,0 9 32,0 8-32,0-8 32,0-1 64,0-8 64,0 9-32,9 0-32,-9-9-192,0 0-32,8 0 32,-8-8 0,9 0 96,-1-1-32,1 1-32,0-9 32,8 0 32,-17 8-96,17-8-64,-9 9 128,1-9 32,0 0 0,8 0 32,-9 0-64,9 0 64,-8 0-224,8-9-32,-9 9 64,1 0 32,0-8-640,-9 8-2368,8 8-479,-8 1-1057</inkml:trace>
  <inkml:trace contextRef="#ctx0" brushRef="#br1" timeOffset="106">7015 13960 3456,'0'-9'1408,"9"9"-768,-18 0-128,9 0 576,0 0-160,0 0-64,0 0-64,-9 0 32,1 0-448,-1 0 128,1 9 64,-9-9 32,0 0 96,-1 9-256,1-9-32,0 8-96,0 1-32,9-1-256,-1 1 0,0-1-96,1 9 0,-1-8 64,1 8 0,8 1-96,0-10 64,-9 9-32,18 0-64,-9-8 160,8 8 96,1-8-32,-1-1-64,1 1 0,0 0-32,8-9-96,0 0 64,-9 0 32,9 0 64,1-9 32,-10 0 32,1 9-160,-1-17-32,1 8 96,-1-8 32,-8 9 0,9-9-64,-9 8 96,0-8 0,8 8-32,-8 1 32,0-1-128,9 0-64,-9 1 64,0 8 0,0 0 96,0 0 32,0 8-32,9-8-64,-9 9 160,0 0 32,8-1 0,-8 1-32,0 8-96,0-8-64,9 8 32,-9-9 32,8 1-192,1 8 32,-9-8-32,17-1-32,0 10-2208,-8-10-1024,-1-8-288</inkml:trace>
  <inkml:trace contextRef="#ctx0" brushRef="#br2" timeOffset="107">7280 14208 4864,'0'0'1824,"0"0"-960,9 0-1024,-9 0 2688,9 0-864,-1 0-416,1 9-352,-1-9-576,1 0 160,-1 0 128,1 8-128,-9 1 64,0 0-320,0-1-129,-9 1-286,1 8-33,-1-8-2080,1 8-928,-9-9-576</inkml:trace>
  <inkml:trace contextRef="#ctx0" brushRef="#br1" timeOffset="108">7520 13772 4480,'0'0'1760,"0"0"-960,0 0-224,-8 0 640,8 0-320,0 0-32,0 0-96,0 9 64,0-9-448,8 8 288,-8 9 64,0-8 64,0 0 0,0 16-96,9 1-65,-9 8-127,0-8-64,8 8-192,-8 9 0,0-8-32,9-1 32,-9-8 0,8-1 0,-8 1-64,0-9 32,9-8 64,-9-1 160,0 1-64,8-1 32,-8-8-320,0 0-32,0 0 0,9-8 32,-1-1-128,1 1-32,0-1 32,8 1 64,-8-1-64,8 0 0,8 1 32,-16 8 0,8 0 0,-9 0 0,18 0-96,-17 0 64,0 0 32,8 0 64,-9 8-96,1-8 0,-1 9 96,-8-9 32,9 9 32,-9-1 0,0-8-64,0 9-64,-9-1 32,1 1 32,-1-1-32,-8 1-32,-9-9 32,9 9-32,-9-9-96,9 0 64,0 0-672,0-9-320,9 0-2112,-1 1-831</inkml:trace>
  <inkml:trace contextRef="#ctx0" brushRef="#br2" timeOffset="109">7846 13677 3712,'-9'9'1472,"18"-18"-768,0 9-320,-9 0 416,0 0-64,0 0 0,0 9-32,0-9 32,8 0 64,9 0 128,-8 0-352,8-9-160,0 9-192,-8 0 0,8 0-128,0 0-64,-8 9 64,8-1 0,0-8-32,-9 9 32,9-9 128,-8 9 256,8-1-128,-9-8-32,1 9 32,-9-9 96,9 9 32,-9-9-65,0 8 65,0-8-128,0 9 32,-9-1-96,9-8 0,0 9-96,0-1-32,0-8 32,0 9 32,0-1-96,0 1-32,9-1 32,-9 1 0,0 8-64,8 0-64,-8 1 96,0 7 64,0 1 0,9 0 0,-9-1-96,8 10 32,-8-10-64,0-7-32,0-1 96,9 8 0,-9 1 32,0 0 64,9 0 32,-9-1 32,0-8-128,0 9-32,8-9-32,-8-8 32,9 8 0,-9 0 32,0 0 0,0 0 0,0 0 0,8-8 64,-8 8-160,0-8 32,9 8 192,-9-9-32,0 1-96,0-9 0,0 0 0,0 9 0,0-1 0,0-8 0,0 9-64,0-18-64,0 9 160,-9-8 32,9-1 0,0 18-32,-8-9-32,8 0 0,0 0 0,-17 0 64,17 0-96,-18 0 0,1 0-32,9 0 32,-10 0 0,10 0 32,-9 0-64,0-9-64,0 0-64,8 9-320,1-8-64,8 8-2656,0 0-1152,0-9-1759</inkml:trace>
  <inkml:trace contextRef="#ctx0" brushRef="#br2" timeOffset="110">8839 13686 2688,'0'0'1056,"0"0"-576,0 0 288,0 0 512,0 8-224,0-8 288,-8 9-288,-1 0-544,9-1-32,-8 1-32,-1 0 128,0-1 96,1 1 0,8 8-32,-9-9-128,1 9 0,-1 1-96,1 7 0,-1 10-96,0-10-32,-8 1 31,9 17 129,-9-9 32,8 9 0,0-9-96,-8 9 0,9 0-96,-10-9 0,10 1-32,-9-10 0,8 10-64,1-1-32,-1-8 32,1 0 32,8-1-32,-9 1-32,0-9-96,9 0 32,-8 0 0,-1 1 96,9-10-320,0 9-64,0-8 96,-8-9 96,8 8 96,0-8 32,0 0-224,0 0-64,0 0-640,0 0-224,0-8-1216,0 8-575,0-9-1761</inkml:trace>
  <inkml:trace contextRef="#ctx0" brushRef="#br4" timeOffset="111">9293 13832 3072,'0'-8'1120,"0"8"-576,0 0 64,0 0 512,8 0 0,-8 0 64,0 0-160,0 0 0,0-9-576,0 9 96,0-9 96,0 9-64,0-8-32,0 8 64,0-9 0,0 9-128,0-8 32,0 8-96,-8-9-1,8 9-31,-9-8 0,9 8 0,-8 0 64,-1 0-96,1 0 32,-9 8-160,-1 1 32,1-1-96,0 9 0,8 1-96,-8-1-64,0 8 32,0 1-32,9-9-96,-9 9 64,8 0 32,0 8 64,1-9-32,8 1-32,-9 9 32,9-10 32,9 1-96,-9 0 0,8-9 32,1 0 64,8 9 32,0-9 32,0 0-160,0-9 32,9 10 0,-9-10 64,-8 1 96,17-9 128,-1 0 64,9-9 32,-8 9-192,-9 0-128,-8 9-32,8-18 32,9 1-32,-9 8 64,0-9-64,-8 9-32,8 0 96,-17-9 64,8 9-64,1 0 0,-9 0-256,0-8-128,0 8-2304,-9-9-1023,9 9-1665</inkml:trace>
  <inkml:trace contextRef="#ctx0" brushRef="#br2" timeOffset="112">9782 13669 4096,'0'0'1568,"0"0"-832,0 0-224,0 0 512,0 0 0,0 0 96,0 0-128,0 0-32,-9 0-544,0 8 256,1-8 160,-1 0-32,-8 9 0,8-9-288,1 9-97,-1-9-159,1 8 0,-1-8-96,1 9 64,8-9-192,-9 0-32,9 0 64,0 0 32,-9 0-32,9 0 32,0 8 0,-8-8 32,8 0 64,0 0 32,0 0-32,-9 9-32,9-9-192,0 0 32,0 9 0,0-9 64,0 8-96,0-8 0,0 9 32,0-1 0,0 1 0,0 8 0,0 0 0,0 0 64,0 18-32,9-1-32,-9-9-64,0 18-32,0 0 128,0-9 96,0 1-32,0-9 0,8 8 32,-8 0 0,0-8 64,0 0 32,0-1-32,0 1 32,9 0-64,-9-18 64,0 9-128,9-8 0,-1 0 160,-8-1 160,0-8-160,9 9 0,-1-9-64,1 0-32,-1 0-192,1 0 32,-1 0 0,1 0 0,0 0 0,8 0 0,-8 0 0,8 0 0,-9 0-448,9 0-96,-8 0-3808,-1 0-1631,9 0 1375</inkml:trace>
  <inkml:trace contextRef="#ctx0" brushRef="#br1" timeOffset="113">10235 13909 9056,'-9'-9'1664,"9"9"-864,-9-8-64,1 8 0,-1-9-96,1 9-64,-9 0-64,8 0 96,-17 9-224,9-1 32,0 1-192,-9 8 31,9 0-95,0 9 0,0-1-32,0 1 64,0 0-32,0 0 64,8-1-128,1 1-64,8 0 0,0-9 32,8 0-32,1 0-32,-9-8-64,17-1-32,-8 1 128,-1-9 32,9-9 0,0 1-64,0-9 96,9-9 64,-9 0-128,0 0-32,0 1-64,-8-1-64,0 9 288,-1 0 128,-8 0 64,0 8 96,0 0 64,0 1-32,0 8-224,0 8-160,0-8-64,0 9 32,0 0 32,0-1 32,9 1-64,-9 8-64,17 0-64,-9 9 32,1-9-256,8 0-64,-8 0-2784,-1 0-1151</inkml:trace>
  <inkml:trace contextRef="#ctx0" brushRef="#br1" timeOffset="114">10234 13969 3200,'0'0'1216,"0"-35"-640,0 18-32,0 17 512</inkml:trace>
  <inkml:trace contextRef="#ctx0" brushRef="#br2" timeOffset="115">10312 13686 4992,'-17'0'1824,"17"0"-960,0 0-1024,0 0 1632,0 0-352,0 0-192,0 0-96,8 0-480,1 0 64,-9 0 96,9 0-128,-1 0-64,1 0-32,0-9 32,8 9-96,0-8-64,8 8 0,-16 0-32,-1 0 0,10 0 64,-10 0 96,10 8 575,-10 10 161,-8-10-320,9 1-160,-9 8-128,8-8-160,-8 8-96,0 8 0,-8-16 32,8 8 96,0 0 64,0 9-160,0 0-64,0 8 0,0-8 0,0 8-64,0 0 32,8-8-64,-8 8-32,0-8 32,0 8-32,9-8 64,-9-9 96,0 0 0,8 9 0,-8-17-96,0 8-64,0 0 32,9-9 32,-9 10 32,0-10 96,0 1-32,0-1 64,0-8 0,0 9 32,0-9-128,0 0 64,0 0-64,-9 0 32,9 8 32,0-8-96,0 0-64,-8 9 0,-1-9-32,1 0 0,-1 0 0,9 9-224,-8-9 0,-1 0-1184,0 0-480,1-9-3775</inkml:trace>
  <inkml:trace contextRef="#ctx0" brushRef="#br2" timeOffset="116">10860 13780 3712,'-17'-9'1408,"0"1"-768,8 8 32,9 0 544,0-9-96,0 9 64,0 0-128,0 0 64,0 0-608,-9 0 128,9 0 32,0 0-160,0 0 32,9 0-128,0 9 0,-1-9-160,1 8-96,-1-8 127,9 9 129,-8-1-224,8-8-32,0 9-32,0 0 64,1 8-160,7-17-32,1 17 0,-9-8 0,9-1 0,-9-8 0,-9 9 0,10-9 0,-10 8 0,1-8 64,-1 9 32,1-9 32,-9 8 0,0-8 64,0 9 32,-9-9 96,9 8 32,-17 1 32,9-1-128,-10-8 0,1 9 32,0 0 64,0-1-96,0 10 0,0-10-96,0 1 0,0-1-32,8 9 0,-8-17-160,8 9-32,1 8 32,-1-17 0,0 9-64,1-1 0,8-8-96,0 9 32,0-9-896,0 8-416,0-8-1919,0 0-865,0 0 128</inkml:trace>
  <inkml:trace contextRef="#ctx0" brushRef="#br2" timeOffset="117">10936 14244 5120,'-8'0'2016,"8"0"-1088,-9 0-320,9 0 736,0 0-192,0 0 64,0 0-352,9 0-128,-9 0-416,8-9 0,1 9 96,0 0-160,-1-9 0,9 1-64,18-9-32,-10 8-96,1-8-64,-1 8 32,1-8 32,9 8 32,-10-8 32,1 0-160,-9 9-32,9-10 32,-9 10 64,-9 8 0,9-9 64,-8 9 287,0-8 129,-9 8 32,8 0 0,-8 0-288,0 0-96,0 0-160,0 0-96,0 0-384,0 0-160,0-9-2559,0 9-1153</inkml:trace>
  <inkml:trace contextRef="#ctx0" brushRef="#br5" timeOffset="118">11862 13780 2304,'0'0'864,"0"0"-448,0-9 288,9 9 480,-9 0 0,0 0 32,8-8-128,-8 8 32,0-9-128,0 9 32,0-8-96,0 8 64,-8-9-128,-1 1 32,9 8-97,-17 0 1,0-9-192,0 9 32,-1 0-160,1 0-32,0 0-256,0 9-64,0-9 0,8 8 0,-8-8-64,9 9 32,-1-1-64,0 1-32,1 8-64,8-9-32,0 1-32,0 0 0,8-1 96,1 1 0,0 0 32,8-1 0,0 1 0,0-1 0,9 9-96,-9-8 0,9 8 128,-9 0 32,0-9 0,0 10-64,0-10 32,-8 10-32,-1-1 64,1-9 96,-1 9 0,-8-8 0,0 8 160,0-8 192,0-1-64,-8 9 0,-1-8 0,9-1 64,-17 1-96,9-9 0,-1 9-96,-8-9 32,0 8-192,0-8-32,-1 0-128,1 0-96,0-8-32,9 8 96,-9-9-992,8 0-416,-8 1-2240,8 8-895</inkml:trace>
  <inkml:trace contextRef="#ctx0" brushRef="#br0" timeOffset="119">5551 14697 3456,'0'-8'1408,"9"8"-768,-9 8-64,0-8 576,0 0-32,0 0 64,0 9-32,0-9 0,8 8-608,-8 1 96,0 0 32,9-1 0,-9 10 64,0-1-64,8 0 63,-8 0-287,0 17-32,0-8-160,9 0-96,-9-1-64,9 1-96,-9 0 32,8 0 32,1-1-32,-9-8 64,0-8-64,8 8 64,-8-8-64,0-1 64,0 1-768,0 0-352,0-1-1311,-8-8-513,8 0-960</inkml:trace>
  <inkml:trace contextRef="#ctx0" brushRef="#br0" timeOffset="120">5457 14894 4608,'0'0'1760,"8"0"-960,1 9-224,-1-9 640,-8 0-320,9 8-32,0-8-160,-1 9 32,9-9-416,-8 0-32,8 8 32,8-8-192,-7-8-64,7 8-32,-8 0-32,9-9 0,0 1 0,-9-1-800,0 0-256,0 1-1568,0 8-1504,0-9 1408</inkml:trace>
  <inkml:trace contextRef="#ctx0" brushRef="#br0" timeOffset="121">5774 14654 6144,'-9'17'2272,"9"-34"-1216,0 25-608,0 1 704,0-9-224,0 9 0,0-1-96,9 1 32,-9 8-480,8 0 192,-8 9 96,9 8-1,-1 0-31,1 1-256,0 8-96,-1 0-160,1-18-32,-1 1 96,1 0 32,-1-1-192,1-7-64,-9 7 0,9-8 64,-1-8 0,-8-1-32,9-8-64,-1 0 32,1-8-32,-1-9 0,1-9-160,0 9 0,8-9-64,-9 9 32,9-9 160,-8 18 32,-1-9-96,1 8 32,8 9 128,-8 0 128,-1 0-32,1 9-64,0 8 192,-1 0 96,1 0-96,-1 0-64,1 0 0,-1-8-32,1 8-160,-9-8 32,8 8-640,1 0-288,-9-9-2271,17 10-961,-9-10 384</inkml:trace>
  <inkml:trace contextRef="#ctx0" brushRef="#br0" timeOffset="122">6279 15048 6400,'0'-8'2464,"0"8"-1344,0 0-896,0 0 640,9-9-224,-1 9 0,-8-9-352,9 1-160,-1-1-96,9 1-32,-8-1 64,-1 1 32,1-1 96,-1-8-96,1 8-64,-9 1 64,0-1 0,0 0 32,-9 1 0,1-1 128,8 9 96,-9-8-128,1 8 32,-1-9-96,1 9 64,-1 0-64,-8 0 0,17 0-32,-17 9 0,9 8 64,-1-9 32,0 10-96,1 8-96,8-1 0,0 1 31,0 8-31,0-16 64,0-1-128,17 8 0,-17-8 32,17 1 64,-8-10-96,8 1 0,-9-1-831,9-8-353,0 0-1312,0-8-480,9-9-224</inkml:trace>
  <inkml:trace contextRef="#ctx0" brushRef="#br0" timeOffset="123">6510 14937 5504,'-9'0'2112,"9"0"-1152,9 0-128,-9 0 800,0 9-96,0-9 32,0 9-320,9-9-129,-9 0-607,0 8 160,8 1 96,-8 8-256,9 0-64,-9 0-192,8 0 0,1 0-96,-1 1 64,1-1-192,-1 0-96,-8 0 32,9-8 0,-1-1 32,1 1 64,0-9-32,-1-9-32,1-8-64,8 0 32,-8-9-128,8 0 32,0 1 64,0-1 96,0 0-64,0 1 0,-8 7 32,8 10 0,0-9 0,-8 17 0,8 0 192,0 0 128,0 8 192,-8 9 64,8 1-96,0-1 32,0 0-160,9 9-32,-9-9-192,0 0-96,-8 0 0,-1 0 32,1-8-192,-1 17 32,1-18-2304,-9 9-928,8 9-2367</inkml:trace>
  <inkml:trace contextRef="#ctx0" brushRef="#br2" timeOffset="124">7914 14757 5120,'-8'-8'1920,"8"8"-1024,-9 0-64,9 0 736,0 0-64,-9 0-32,1 0-96,-1 0 0,1 0-769,-1 0 225,0 0 128,-8 0-160,9 0 0,-9 0-256,8 8 0,1-8-192,-1 9 32,-8 0-224,0-1-32,0 9-64,8 0-64,-8 1-64,17 7-32,0 1 64,0-1 0,9 10-64,-1-9 64,1-9 32,8 0 64,9 8-96,-1 1 0,1-17 32,-9 8 0,9-9 64,-1-8 32,1 0-32,-9-8-64,9-9-64,-9-1 32,0 1-32,0 0 0,0-8 64,-8-1 64,-9 0-32,-9 0-32,9-8 96,-8 9 0,-9-10-32,0 10-64,0 8 96,-9-9 0,9 9 96,-9 8 96,0 0-192,9 9-128,-9 0-96,9 0 0,9 0 0,-1 9 96,1 0-288,8-1-32,0 1-1376,0-1-512,8 10-2687,1-10-1697</inkml:trace>
  <inkml:trace contextRef="#ctx0" brushRef="#br2" timeOffset="125">8188 14860 4096,'-9'0'1568,"9"0"-832,0-9 128,0 1 736,0 8-192,0 0-128,0 8-288,0-8-96,0 9-480,0-9 160,0 8 96,0 1 64,0 8 95,9 9-159,0 0-32,-9-1-224,8-8 0,1 9-192,-1-9-64,1 0-160,0-8-64,8 0 96,-9-1 32,9-8 0,-8-8-64,8 8 32,0-18-32,0 1-160,-8 0-32,-1 0 96,9 0 32,-17 0 128,9 8 32,-9-8-32,0 8 32,0 1-128,0-1 0,0 0 96,-9 9 96,9-8 0,0 16 64,0-8-64,0 9 0,0 0 32,0 8 32,0 9-256,9-1-32,0-8 64,-1 9 128,1-9-32,8 1-64,-8-10-992,-1-8-480,9 0-1727,0-8-801,0-1-96</inkml:trace>
  <inkml:trace contextRef="#ctx0" brushRef="#br2" timeOffset="126">8617 14672 6272,'-9'8'2368,"9"-8"-1280,0 9-512,0-1 736,0 1-32,0-1 96,9 10-128,-1 8-1,-8-1-671,9 1-64,-9 0 32,8 8-160,1 0-64,0 9-256,-1-8-32,1-10-32,-9 1 64,8-9-384,-8 0-96,0 0-1504,0-8-575,0 0-1889,-8-9-960,8 0 2688</inkml:trace>
  <inkml:trace contextRef="#ctx0" brushRef="#br2" timeOffset="127">8488 14869 6784,'-17'0'2624,"17"0"-1408,0 0-1152,0 0 608,9 0 64,-1 9 96,1-1 64,-1-8 0,18 9-480,0-9-32,-1 0 32,10 0-384,-1-9-64,9 9-1920,-9 0-832,9 0-1056</inkml:trace>
  <inkml:trace contextRef="#ctx0" brushRef="#br2" timeOffset="128">8873 14920 5760,'-9'-18'2176,"18"10"-1152,0-1-928,-1 1 544,1 8-256,8-9 32,0 9 32,9-8 96,0 8-288,-1 0 64,1 0 96,-1 8-32,1 1 32,0-1 32,0 9 128,-9 1 32,0-1 96,-9 0 96,-8 9 63,-8-9-191,-1 0 0,-8 0-192,0-8-32,0-1-256,0 1-128,-9 0-256,0-9-32,9 0-1024,0 0-384,0 0-799,9-9-321,8 9-1056</inkml:trace>
  <inkml:trace contextRef="#ctx0" brushRef="#br2" timeOffset="129">8976 14894 6400,'-8'-9'2464,"8"9"-1344,0 9-832,0-9 704,8 0 96,-8 0 128,0 8-32,0 1 64,9-1-673,0 10 289,-9-10 192,8 18-128,-8 0-64,9-1-416,-9 18-192,0-8-160,8-10-96,-8 1 32,0 0 32,9 8-96,-9 0 0,0-8-384,8 0-160,-8 0-1440,0-1-671,0-16-1249,0-1-1536,0-16 1952</inkml:trace>
  <inkml:trace contextRef="#ctx0" brushRef="#br2" timeOffset="130">9250 14920 6400,'-9'0'2368,"9"-8"-1280,-8 8-352,8-9 832,0 9-160,0-8 32,0 8-96,-9 0 31,9 0-767,0 0-64,0 0 0,0 0-96,0 8 0,9 1-64,-9 8 0,0 0-128,0 9 0,0 0-96,8-1 0,-8 1-96,9 0 32,-1-9-128,1 0 0,-9 0 32,9 0 0,-1-17 0,9 0 0,-8-8 0,8-1 0,-8 1-288,8-9-64,-9-9-160,1 0-32,8 0 160,-17 9 160,8 0 128,1 0 64,-9 0 96,8-1 32,-8 10-32,0-1-64,0 1 224,0 8 160,0-9-64,0 9 64,0 9-160,0-1 32,0 1-32,0-1 32,9 10-128,-9 7-96,9 1-96,-1-9 32,1 0 32,0 9 64,8-9-256,-9 1-96,1-1-1344,8-9-576,0-8-1919,0 0-737,0-8 1152</inkml:trace>
  <inkml:trace contextRef="#ctx0" brushRef="#br2" timeOffset="131">9541 14809 8576,'-17'0'3232,"8"0"-1728,18 0-1696,-9 0 544,17 0 192,0 0 192,0 0 64,9-9 64,8 9-481,0-9-159,9 9 0,0 0-192,0 9-32,-1 0-1759,-7-9-801,-1 8-1696</inkml:trace>
  <inkml:trace contextRef="#ctx0" brushRef="#br2" timeOffset="132">9678 14628 5888,'0'0'2176,"0"9"-1152,0 8-480,0-17 704,0 9 64,0 8 160,9 0-32,-9 0 63,0 9-831,8 8 32,1-8 64,-9 8-128,17-8 0,-9 17-288,1-9-64,-1 0-320,1-8-32,0 0 64,-1 8 128,1-17-96,-1 0-96,-8 9-1024,9-9-416,-9-8-1151,0-18-3137</inkml:trace>
  <inkml:trace contextRef="#ctx0" brushRef="#br1" timeOffset="133">10611 14843 2176,'0'0'864,"0"0"-448,0-9 128,0 9 448,0 0 192,-8-8 64,8 8 32,-9-18 0,9 18-160,-8-17-32,-1 9-608,-8 8 192,8-9 96,-8 1-32,9 8 0,-9 0-192,0 0-65,-1 0-223,1 0 0,0 0-32,8 0 96,1 8-96,-9 1-64,8-1 0,1 9-32,-1 1 0,1-1 0,-1 0-160,9 9 32,-8-9 64,8 9 96,0 0-128,8-9-32,1 0 0,-1-9 0,1 1 128,-1-1 64,9-8-64,0 0-96,1-8 64,-1-1 0,-9 1 32,10-1 0,-1 1-64,-9-9-64,9-1 32,-8 10 32,-1-10 32,1 1 96,0 0-96,-1 0 0,1 0-32,-9 8-64,8-8 96,-8 8 64,0 1 64,0-1 32,0 9-128,0 0-96,0 9 64,0-1 0,9 10 32,-9-10 0,8 10-64,-8-1-64,9 0 96,-1 0 64,1-9-128,8 10-32,-8-1 0,8-8 64,-8 8-192,-1-9 32,1-8-2368,-1 9-991,-8-9-1921</inkml:trace>
  <inkml:trace contextRef="#ctx0" brushRef="#br1" timeOffset="134">10936 14809 3456,'-8'-9'1312,"8"9"-704,0 0-96,0 0 512,0-8 0,0 8 32,8-9-224,1 9-128,0 0-384,-1 0 0,1-9 32,16 18-64,1-9 64,0 0-128,0 0-64,-1-9 64,10 9 0,-10 0-96,10 0-32,-10-8-32,1 8 32,0 0-288,-9 0-96,0 0 352,0 0 160,0 0-64,-17 0-32,9 0 0,-9 0 0,0 0-512,0 0-128,-9 0-672,9 8-288,-8 1-896,-1 0-1216,1 8 1152</inkml:trace>
  <inkml:trace contextRef="#ctx0" brushRef="#br1" timeOffset="135">10954 14894 5120,'0'0'1920,"0"0"-1024,0 0-544,0 0 480,9 0 96,-1 0 160,1 0-256,8 0-32,0 0-448,9 0 64,0 0 32,-1 0 192,10 0 64,-10 0-160,10 0 0,-1 0-257,-8 0-31,8 0 0,-8 0 0,-1 0 64,-8 0 32,9 0-32,-9 0-32,0 0 32,0 0-96,-8-9-64,0 9 64,-9 0 64,8 0-192,-8 0-64,0 0-32,-8 0-96,8 0-64,-9 0-1056,0 0-448,1 0-2207,-1 0-2145,-8 0 1920</inkml:trace>
  <inkml:trace contextRef="#ctx0" brushRef="#br1" timeOffset="136">11280 14586 8576,'-17'0'3232,"0"0"-1728,-1 0-1120,18 0 768</inkml:trace>
  <inkml:trace contextRef="#ctx0" brushRef="#br1" timeOffset="137">11237 14586 16863,'0'8'1440,"8"-8"-736,1 0-224,-9 9-128,17 0-64,-9-1 64,9 1-64,9-1 0,-9 9-96,9-8-32,0 8-192,8-9-32,-9 10-64,10-10 96,-10 1 64,1 8 64,-9-8-32,0 8 32,1-9 0,-10 1 224,1 8 64,-9-9-64,0 1 32,-9-1 96,1 1 32,-10 0-256,10 8-64,-9-8-96,0 8-64,-1 0 96,-7-9 0,8 18-128,-9-9 32,9 9 0,0-9 64,0 0-96,0 0 0,8 0-480,0-8-192,1 0-2112,-1-1-896,9-8-1887</inkml:trace>
  <inkml:trace contextRef="#ctx0" brushRef="#br1" timeOffset="138">11913 14697 6784,'-8'-17'2624,"8"8"-1408,0-8-352,-9 8 864,9 1-192,0 8-32,0-9-129,0 1 1,0 8-768,0-9 96,0 18 320,0 8 64,0 0-192,9 0-352,-9 0-96,8 9-288,-8 0-96,0-1 96,9 10 128,-9-10-32,0 1 96,8 0-192,-8 0-96,0 8-32,0-8 32,9-1-96,0-7-64,-9-10 64,0 9 0,0-8 96,8-9 32,1-9-32,-1 1 32,1-9-128,-1-1-64,1 1-96,8 0-32,0 0-32,0 0 0,0 0 160,0 8 96,0 0-32,9 1-64,-9 8 64,9 0 64,-9 8-64,0 1 0,0 0 32,0-1 0,-8 9 0,8 1 0,-8-1 64,-9 0 96,0 0-64,0 0 0,-9 0 96,1-8 32,-18-1-96,0 1-96,-8-9 0,8 9 32,-8-9-96,0 0-64,0 0-1632,16-18-704,-7 10-4095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8:07.188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3020 3793 3840,'12'-12'1472,"-12"12"-768,12 0-192,-12 0 576,0-12-96,12 12 64,-12 0-192,0 0-64,12 0-416,-12 0 96,0 0 160,0 0 288,0 12 192,12 0-224,-12 0-65,0 12-287,0 12-64,12 1-96,0 11 0,-12 0-64,24 12-32,-12 0-32,0 0 64,0 12-96,0-12-64,12 13 0,-12-25-32,0 0-64,0 1 32,0-13-64,13-12 64,-25-12 0,12-12 96,-12 0-32,12-24 64,-12-12-128,0-13-64,12 1 0,-12-12-32,12-13-96,0 13 64,0-12 32,11 24 0,1-12 0,1 12 0,-1 0-96,12 24 64,-12 0-128,0 12 32,0 0 128,12 12 64,-12 12 0,12 24 32,-12-24-128,-12 36-64,12 0 64,-12 12 0,0-12 96,0 0 96,0-12-64,0 12-64,-12-24 0,12 12-32,-12-11 0,12-13 64,0-12-96,0-12 0,12-13 96,-12-11 32,12-12-128,-12 0 32,13-12-64,-1 12 0,0 0 64,0 0 0,0 12-96,0 0 64,1 12 32,-1 0 0,12 11-96,-12 1 64,12 12 32,-12 12 64,0 1 96,0 11 64,0 0 96,-12 24 128,-1-12-256,13 12-32,-24 0 32,12 0 32,0 0 32,0 0 64,0-12-32,-12-12 0,12 13-160,0-13-32,-12-12-32,12 0 32,-12 12-128,0-12 0,0 0-1888,0 0-832,-12-12-3423</inkml:trace>
  <inkml:trace contextRef="#ctx0" brushRef="#br1" timeOffset="1">5473 3938 6144,'0'0'2272,"0"0"-1216,0 0-960,0 0 544,0 0-256,0 0 32,0 12 96,12-12 128,-12 0-320,12 12 256,-12 12 64,12-12 96,-12 12 32,12 13-64,-12 11-65,12 0-255,-12 0-160,12 1-224,0-1 0,-12 0 128,12-12 160,-12 0 128,12 0-288,-12-12-160,0 0 96,12-24 160,-12-12 0,0-12-160,0-12-32,0 0 32,12-12 32,-12 0-32,0 0 32,12-1-128,0 1-64,0 0 64,0 12 0,12-1 32,0 1 0,12 12-96,-12 0 64,13 12-32,-13 0 0,24 0-288,-12 0-160,-12 12-736,13 0-255,-1 0-1377,-12 0-576</inkml:trace>
  <inkml:trace contextRef="#ctx0" brushRef="#br1" timeOffset="2">6134 4227 7936,'-11'0'2976,"11"0"-1600,0 0-1600,11 0 704,1-12-256,0 0-64,24 0 64,-12 0-128,12 0-64,-11-12 0,11 0-32,-12-12 0,0 12 0,-12-13 0,0 13 64,0 0 96,-12 0-64,0 0-64,-12 0 64,12 12 0,-24 0 32,0 12 0,-12 12 192,12 0 128,-1 12-32,1 0 64,0 12-128,0 12 31,12 1-159,0-1-64,12 0 0,0 0-32,12 0-160,0-12-32,24 0 32,-12-11 64,25-13-64,-13-24-64,12-1-1631,-12-11-705,12-12-1728</inkml:trace>
  <inkml:trace contextRef="#ctx0" brushRef="#br1" timeOffset="3">6929 3830 6144,'-12'0'2272,"12"-12"-1216,-12 12-608,12 0 704,0 0 64,0 0 64,-13 0-224,13 0-96,0 0-512,-24 0 63,12 12 129,0 0-160,-12-12 64,12 24-320,0 0-64,0 13-96,0-1-64,0 12 32,0 12 32,12 0-96,0-12-64,12 1 64,0-1 64,12 0-64,0-12-64,12-12 128,0 0 32,-11-12 0,11-12-64,0 0-64,-12 0 32,12-24 32,-1 0 64,1-24-96,0 0 0,-12 0 32,0-1 64,13-11-32,-25 12 64,0 0 64,0 0 64,-12 24-96,0-12-96,0 24 128,-12-13 128,0 25-32,0 0 32,0 0-32,-13 12 0,13 1-64,-12 11 32,12 12-128,0 0 0,-12 0-32,24 12-64,0 0 32,0-12 32,0 0-96,24 1-64,-12-13 64,24-12 64,-12 0 0,13 0-32,-1-12-320,0 0-128,0 0-1248,-12 0-512,12-24-1535,0 12-673,0-24 864</inkml:trace>
  <inkml:trace contextRef="#ctx0" brushRef="#br1" timeOffset="4">7625 3516 7040,'-24'-24'2720,"24"24"-1472,0 0-1472,-12 12 1152,24 0-832,-12 0-2752,12 0-1248,0 12 1344,0-12 832</inkml:trace>
  <inkml:trace contextRef="#ctx0" brushRef="#br1" timeOffset="5">7699 3890 7808,'-25'12'2976,"25"-12"-1600,-12 12-1408,12-12 640,0 12-224,0-12 32,12 12 128,-12 12 32,0 0-288,12 12-32,-12 1-32,13-1-96,-1 12-32,-12-12-192,12 13-64,0-13-1216,-12-12-512,12 0-1952,0-12-800,-12-24 2432</inkml:trace>
  <inkml:trace contextRef="#ctx0" brushRef="#br1" timeOffset="6">8022 4118 4480,'0'0'1664,"0"12"-896,0 0-256,0 0 512,0 0 224,0 12 96,0 13-160,0-1-64,0 0-640,12 24-64,-12 0 0,0 12-160,12 13-64,-12-13-192,12 12-64,0 0 32,0-11 0,0-1-256,0-12-128,-12 0-640,12-24-256,0 0-4832,-12-48 2912</inkml:trace>
  <inkml:trace contextRef="#ctx0" brushRef="#br1" timeOffset="7">7830 3986 7552,'25'-48'2880,"-1"24"-1536,12 12-1280,-24 0 544,12 0 160,11 12 160,13 0-64,0 0 32,0 0-512,1 0-1,11 12-31,-12 12-128,0-12-64,-12 12 128,-12 12 64,0 0 64,0 1 96,-12-1-96,0 0 0,-12 0 32,0-12 64,0 13 64,-24-13 96,0-12-224,0 12-32,-12-12-288,0-12-96,12 12-608,-12 0-160,12-12-2112,12 0-863,-12 12-1473</inkml:trace>
  <inkml:trace contextRef="#ctx0" brushRef="#br1" timeOffset="8">8539 3697 6784,'-24'-36'2624,"12"36"-1408,12-12-640,0 12 800,12-12-576,-12 12-192,24-12-96,0 0 64,0 12-320,24-12 0,-11 12-32,23 0-192,0 0 0,1 0-32,-2 0 0,1 0-864,0-12-288,0 12-2944</inkml:trace>
  <inkml:trace contextRef="#ctx0" brushRef="#br1" timeOffset="9">8732 3071 4992,'-12'-12'1920,"0"12"-1024,12 12 0,0-12 864,0 0-672,0 12-224,0-12 192,0 25 96,0-1-608,0 12 320,0 12 127,12 12-159,-12 24-96,12 12-224,-12 0-64,12 25-192,0-12-96,0-1-64,0-12 0,-12 0-64,12-24 64,0 1-64,0-25-32,0 0-1024,-12-12-448,0-23-2079,0-13-929,0-13 608</inkml:trace>
  <inkml:trace contextRef="#ctx0" brushRef="#br1" timeOffset="10">9538 3709 4096,'0'-24'1568,"0"36"-832,0-24 128,0 12 736,12 0-128,-12-12-64,0 0 32,0 12 128,0-12-864,-12 0 383,12 12 129,-12-12-32,0 12 96,-12 0-352,-12 0-96,11 12-352,-11 0-64,12 12-224,-12-12-128,12 12-32,0 13-32,0-13-96,12 0 0,0 12-32,0 0 96,12 0 0,12 0 32,0 0-96,12-12 64,0 0-32,12 0 0,0-12 0,0 0-64,1 0 96,-1 12 64,0-12 0,0 0 64,0 0-64,-11 0-32,-1 0 160,-12 12 32,0 1 64,0-13 64,-24 12 128,0 0 96,-12 0-160,0 12 32,-13-12-192,-11 1-64,12-13-160,-13 0-64,-11 0-2656,12-24-1184,-24 12-2367</inkml:trace>
  <inkml:trace contextRef="#ctx0" brushRef="#br2" timeOffset="11">3297 6031 4096,'-12'-12'1568,"12"24"-832,0-12 320,0 0 800,0 0-608,0 0-256,0 0-288,0 0-96,12 0-320,-12 0 320,0 12 224,12-12 96,-12 12 159,12 0-95,-12 0-32,0 0-288,12 13 0,0-1-256,-12 12 0,12 12-192,-1 0 32,1 0-96,0 12 0,0 13-96,1-13-64,-1 0 96,0 1 0,0-13 32,0 0 64,-12-12-96,12 0 0,0-12-32,-12-12 32,0 0 64,12 0 64,-12-12-96,0 0-96,0-12 0,12-24-32,-12-12-96,12 0 64,-12-12 32,12 0 64,12-13-32,-12 1-32,12 11 32,12-11-32,-12 12-96,12-12 0,1 24-32,-1-1 96,0 13 0,0 0 32,0 12 0,0 0 0,-12 24-96,12 0 0,0 12 128,-12 12 96,1 12-32,-1 12 0,-12 1-32,0 23 32,0-12 0,0 12 32,-12 0 64,12 1 32,0-25-96,0 0-32,0 1-32,0-13-64,0-12 32,-12 0-32,12 0 64,0-12 32,-12 0-32,12 0-64,-12-12-128,0 0-64,0 0-3168,0 0-1311</inkml:trace>
  <inkml:trace contextRef="#ctx0" brushRef="#br1" timeOffset="12">5449 5660 8064,'-36'-12'2976,"36"12"-1600,-12 0-832,12 0 800,0 0-768,12 0-320,-12-13-256,12 13-32,-12 0 32,12 0-864,0 0-352,0 0-2304,0 0-1312,0 13 2048</inkml:trace>
  <inkml:trace contextRef="#ctx0" brushRef="#br1" timeOffset="13">5473 6068 6400,'0'-12'2464,"0"12"-1344,0 0-672,0 0 640,0 0-128,0 0 0,0 0-64,0 0 0,0 0-480,0 0 256,12 0 63,-12 0 65,0-12 0,0 12-256,0 0 0,0 12-128,12 12-64,-12 0 64,0 13-96,0 11-160,0 0-32,12 0-64,-12 0-64,0-12 32,0 24 32,12-23-32,-12-1-32,12 0-64,-12-12 32,0 0 96,0 0 96,12-12-288,-12 0-64,0 0-1472,0 0-576,0-24-2175</inkml:trace>
  <inkml:trace contextRef="#ctx0" brushRef="#br1" timeOffset="14">5774 6140 7680,'-36'0'2880,"36"-12"-1536,-12 12-800,24 0 864,-12 0-864,12 0-288,12-12-128,1 12-32,23 0-32,-12 12-64,12-12 32,0 0 32,12 12 32,-12-12-320,12 0-160,-12 12-2144,0-12-896,0 0 128</inkml:trace>
  <inkml:trace contextRef="#ctx0" brushRef="#br1" timeOffset="15">5858 5431 7680,'0'-12'2880,"-12"12"-1536,24 0-1152,-12 0 640,0 0-320,12 0-32,-12 0 192,12 12 192,0 0-448,0 25 191,0-1 65,-12 12 0,12 12 64,0 24-352,1 0-128,-1 11-160,0 14-96,0-13 32,0-11 32,0-13-32,-12-12 64,12 0-64,0-12-32,-12-12-416,12 0-128,-12-12-2047,12 0-833</inkml:trace>
  <inkml:trace contextRef="#ctx0" brushRef="#br1" timeOffset="16">6387 6284 8704,'-12'0'3232,"12"12"-1728,0-24-1472,0 24 672,12-12-256,-12 0 0,12 0-64,12-12 0,-11 12-192,23-12 0,-12-1 127,0 1-191,0 0 0,12 0 0,-12 0 0,0-12-64,0 12 32,-12-12-64,0 0-32,-12 12 96,0-12 0,0 12-32,-12-12-64,0 12 32,0 12 32,0-12 32,-12 12 32,0 24-224,-12-12-64,12 12 256,0 0 160,0 12-32,12 0 32,0 0-96,0 0 64,12 13-192,12-13-32,0 12 0,12-12 0,0-11 0,0-1 0,12-12 0,0 0 0,12-12-1344,0-12-543,0 0-2017,0-12-1696,0 12 2048</inkml:trace>
  <inkml:trace contextRef="#ctx0" brushRef="#br1" timeOffset="17">6964 6104 7936,'-12'12'2976,"12"-12"-1600,0 0-1184,0 0 640,0 12-32,12-12 64,-12 12 160,0 12 95,0 0-607,12 0-160,-12 12-96,0 13-64,0-1 32,12 0-64,-12 0 0,0-12-96,12 0-64,0-12 32,0-12-32,-12-12-160,12 0 32,0-24 64,-1 0 96,1-12 64,0 0 32,0 0-160,12-12-32,-12 12 32,0 0 0,0 11 32,0 1 64,0 12-32,0 0-32,0 0 32,0 24 32,-12 0-32,0 12-32,13 13 160,-13-1 32,0 0 0,12 12 32,-12 0-288,12 12 0,0-24 64,0 0 64,12-11-96,0-13-32,-12-12-128,12-12 32,13-25-256,-13 1-128,0 0 192,12-24 128,-12 0 160,0 12 32,0 0 32,-12 11 0,12 1 0,-24 24 64,12 0 736,0 0 64,0 36 128,-12-12-224,12 24-96,-12 1-384,12-1-96,-12 12-64,12-12 0,0 12-64,0 0-64,0-12-64,0-12 32,0 12-960,0-23-448,12-1-2303,0-12-1025,0-25 288</inkml:trace>
  <inkml:trace contextRef="#ctx0" brushRef="#br1" timeOffset="18">8323 6116 7296,'0'-13'2816,"12"13"-1536,0-24-448,0 12 928,-12 0-384,12 0-65,0 0 33,-12-12 0,0 12-704,-12 0 256,12 0 96,-12 0-160,0 0-32,-12 12-320,0 0-64,-12 12-160,0 0-96,0 12-64,-1 0-96,1 12-64,0 0-32,12 1-32,0 11 0,0-12 0,12 0 96,12-11-416,12 11-128,0-12-96,12-12-32,12 12 192,0-24 160,0 12 192,13 0 96,-1 0 64,0 0 64,0 0-32,-12 0-32,0 0 32,-12 12-32,0 0 64,1 0 32,-13 0 384,0 0 160,-12 0 160,-12 0 64,0 0-96,-25 0-32,1 0-192,12 0 0,-12-12-384,0 0-96,0-12-704,-12 0-224,12 0-2656,-1-12-1184,1 0-1279</inkml:trace>
  <inkml:trace contextRef="#ctx0" brushRef="#br1" timeOffset="19">1733 8475 6912,'0'0'2624,"-12"0"-1408,12 0-800,-12 12 704,12-12 64,-12 0 64,0 0-64,-12 0-1,-12 0-639,12 0 160,-12 0 160,-12 0-192,12 0 0,-12 0-256,0 0 0,12 13-128,-12-13 0,12 12-160,-12-12-96,11 12 0,1-12 32,12 12-96,0-12 0,0 12-32,12-12-64,0 12-64,12-12 32,0 12 160,0 0 128,12 0-96,0 0-96,-12 0 32,12 12 64,-12 0-64,12 0-64,0 0 128,-12 12 32,12 0 0,0 1 32,0-1-64,-12 12-32,12 0 32,-12 12-32,0 0 0,0-12 64,0 1-32,0-1-32,0-12 32,0-12 32,12 0-96,-12 0 0,12 0-32,1-12 0,11 0 64,0 0 0,0-12 0,12 0 0,0 0-96,0-12 64,0 0 32,12 0 64,0 0-32,0 0-32,-12 12-256,0-12-96,0 12-448,0 0-128,-12-12-576,0 12-255,0 0-961,-12 0-352</inkml:trace>
  <inkml:trace contextRef="#ctx0" brushRef="#br1" timeOffset="20">1145 9041 3712,'0'-12'1472,"0"12"-768,24-12-192,-24 12 512,25 0-416,-1-12-96,0 12-192,0-12-32,12 12-160,0-12-160,0 0 0,12 12 32,0-12 64,-1 12-2560</inkml:trace>
  <inkml:trace contextRef="#ctx0" brushRef="#br1" timeOffset="21">1938 8800 5376,'-36'0'2016,"36"0"-1088,-12 0-320,0 0 736,12 0-256,0 0-64,0 0-576,0 13-224,12-1-128,0 0 256,0 0 192,12 0 64,0 0 32,13 12-96,-1 12 0,12-12-161,-12 0 1,0 12-288,12-12-64,-12 0 32,0 0 32,-12 0-32,12 0-64,-12-12 32,0 0-32,-12 0-1056,0 0-415,0-12-1665,-12 12-640,12-12 576</inkml:trace>
  <inkml:trace contextRef="#ctx0" brushRef="#br1" timeOffset="22">2251 8752 6016,'-24'0'2272,"24"0"-1216,0 0-544,0 12 704,0-12-352,0 12-96,0 0 96,-12 0 160,12 13-544,-12-1 160,12 0 95,-12 12-191,0 12 32,0 0-352,-12 0-128,12-12-64,-12 12 32,12-12 32,0-12 32,12 0-416,0-12-224,0-12-1631,12 0-737,0-12-1280</inkml:trace>
  <inkml:trace contextRef="#ctx0" brushRef="#br1" timeOffset="23">2624 8764 13760,'-13'12'800,"1"0"-160,-12 13-160,12-1-64,-12 0-224,0 12-64,12 0-65,0 0-63,0 12 32,12 0-32,0 0-95,12-24 63,0 12-32,12-24 0,12 0 64,0-12 0,1 0-96,-13-24 64,0-12 96,0 12 32,0-12-32,-12 0 31,0 12-63,0-12-32,-12 12 32,0 0 32,0 12-96,0-12 64,0 24-64,0-12-64,0 24 128,0-12 96,0 24 160,0-12 64,12 12-160,-12 12-64,12 0-64,0 0-64,12 0 32,-12 0-32,12-12 0,0-12 0,0 0-512,0 0-192,0-24-1407,0-12-641,0 0-1184</inkml:trace>
  <inkml:trace contextRef="#ctx0" brushRef="#br1" timeOffset="24">2719 8788 5760,'0'-24'2176,"-24"24"-1152,24 0-480,-24 0 640,24 0-256,-24 0-64</inkml:trace>
  <inkml:trace contextRef="#ctx0" brushRef="#br1" timeOffset="25">3057 8872 5120,'0'12'2016,"0"0"-1088,0 0-256,0-12 800,0 12-64,0 0 128,0 0-384,0 12-128,0 1-576,12-13-224,-12 24 0,0-12-128,12 12 0,0 0-96,1-12-32,-1-12 32,0 12 0,12-24 0,-12 12 0,12-24 0,-12 0 0,12-12-96,-12 0 0,12 0-32,-12-12 0,0 12 96,0 0 0,0 0 32,0 0 0,0-1-96,0 25 64,0-12 32,-12 12 64,11 0 256,1 12 159,-12 0-223,12 13-128,-12-13-32,12 12 0,-12 12-32,12-12-64,-12 0-64,12 0-32,0-12-32,0 0 96,12-12 0,-12-12 96,12 0-96,-12-12 0,12-12 32,-12 12 64,13 0-32,-13-12 64,0 24-64,0-13-32,0 13 32,0 0 32,-12 12-32,12 0 64,0 12 288,0 0 128,-12 13-160,12-1-64,-12-12-32,12 12 0,0 0-128,-12 0-96,13 0 0,-1 0-32,0 12-864,0-24-352,12 0-1951,-12-12-801,12 0 64</inkml:trace>
  <inkml:trace contextRef="#ctx0" brushRef="#br1" timeOffset="26">3838 8909 4352,'-12'-60'1664,"24"48"-896,0-12-544,0 11 416,12 1 96,1 12 192,11 0 32,0 0 64,0 0-544,12 0 128,12 12 64,-12 1-224,0-1-32,-12 0 64,-1 12 0,-11-12 160,0 12 128,-12 0 159,-24 0 65,12 0-384,-24 12-128,0-12-224,1 12-96,-13 0-160,0 0 0,0-12-992,0 0-448,12-12-1471,12 0-545</inkml:trace>
  <inkml:trace contextRef="#ctx0" brushRef="#br1" timeOffset="27">4031 8909 6016,'-12'12'2272,"0"0"-1216,12-12-320,0 12 768,0 0-64,-12 13 96,12-1-512,12 0-224,-12 12-449,0 12-223,12 0-32,0 12-64,-12 13 64,24-1-128,-12 12 0,0 0-544,12 1-159,12-1-1569,-12-12-576,0-12-768</inkml:trace>
  <inkml:trace contextRef="#ctx0" brushRef="#br1" timeOffset="28">4535 8319 5376,'0'0'2112,"0"12"-1152,0 0-352,0 0 672,0-12-448,0 24-64,0-12 96,0 24 160,12 0-544,-12 13 160,12 11 32,-12 12-288,12 1-64,-12-1-129,0-12 33,12 24-128,-12-24 0,12-12-96,0-12-96,12 0 128,0-11 32,0-1-224,1-24-128,-1 0-415,12 0-193,-12 0 320,0 0 160,12 0 128,-12-12 96,0 12 128,0-12 96,0-13 64,-12 13 224,0 0 128,12-12 128,-11 0 32,-1 12-128,0-12 32,-12 0-97,0 0 1,0 0-32,0 0 0,0 0-64,0 0-32,-12 12-32,12 0 64,-12 0-32,-1 0 0,1 12-32,0-12 0,0 12-64,0 12 32,-12 0-128,12 0 0,0 24-32,12 0-64,-12 0 32,0 12-32,12 12 0,0-12 0,0-11-96,0 11 64,0-12 96,24-12 32,-12 0-128,12 1-32,12-13 96,-12 0 32,25-12-352,-13-12-128,12 12-2496,0-12-1087,-1-13-769</inkml:trace>
  <inkml:trace contextRef="#ctx0" brushRef="#br1" timeOffset="29">5594 8776 10624,'-24'0'3936,"24"-24"-2112,0 24-1761,0 0 737,0 0-704,0 0-160,0 0-512,24 24-191,-24-24-2401,24 0-1056,-24 24 768,24 0 384</inkml:trace>
  <inkml:trace contextRef="#ctx0" brushRef="#br1" timeOffset="30">5655 9029 8064,'-25'0'2976,"25"24"-1600,0-24-704,0 0 960,0 0-864,0 0-256,0 0-480,0 0-96,25 0-3328,-1 0-1376,24 0 1344,-48 0 704</inkml:trace>
  <inkml:trace contextRef="#ctx0" brushRef="#br1" timeOffset="31">6556 9245 9728,'-12'0'3584,"12"0"-1920,-12 0-1248,12 0 959,0 0-415,0-12-64,0 0-160,0-12-96,0-12-320,12-12-128,-12-24-64,12-1 0,0-11 64,-12 24-160,25-36-32,-13 36-64,12-37 0,0 13 128,0 24 32,0 0-32,0-1-64,0 25-64,0 0 32,-12 12-32,12 24 0,-12-24 64,12 36 64,-12-12-96,12 36 0,-12-12 96,13 24 96,-13 1-64,12-1 0,-12 12 96,12 12 32,0-12-96,-12 1-96,12 11 0,-1-12-32,-11-12 0,12 0 64,0 0-32,-12-12 64,12 13-64,-12-13-32,0-12-1120,-12 12-448,0-12-2079,0-12-897,0 0 288</inkml:trace>
  <inkml:trace contextRef="#ctx0" brushRef="#br1" timeOffset="32">6628 8885 7424,'-24'-12'2816,"24"0"-1536,0 0-992,12 12 608,0-12-256,0 0-32,12 0-288,12 12-64,13-13-128,11 1-32,0 0 32,1 0-224,-1 12 0,0-12-2432,11 12-1088,-11 0 256</inkml:trace>
  <inkml:trace contextRef="#ctx0" brushRef="#br1" timeOffset="33">7397 8716 8320,'-24'0'3072,"24"12"-1664,-24-12-928,12 12 832,12-12-576,0 12 288,12 0-257,0 0-415,0 12 224,-12 1 64,12-1-192,0 0-96,-12 0-128,12 12-64,0-12-96,-12 0-64,12 0 32,-12-12 32,0 0-32,12-12-32,-12-12 32,0-12-32,12 0-96,0 0 0,-12-12 64,12 0 0,0 0-64,0-1 0,0 13 64,13 0 0,-13 12 32,0-12 0,0 24 64,0 0 32,-12 12-128,12 0-32,0 12 96,-12 0 96,0 1-32,12 11 0,-12-12-96,0 0-32,12 12 32,-12-24 0,12 0-96,-12 0 64,12-12 32,-12 0 64,12-12-32,0-12-32,1 0-64,-1 0-32,12-12 64,-12 0 0,12 11 32,12 1 0,-12 0 0,0 0 0,0 12-96,0 12 0,0 0 128,0 12 32,0 0 192,-13 12 160,1 0-96,12 13 0,-12-1-192,0 0-32,0 12-32,0-12-64,0 0-544,0 0-288,0 0-3071,12-12-1441,-12-12 992</inkml:trace>
  <inkml:trace contextRef="#ctx0" brushRef="#br1" timeOffset="34">8588 8704 4352,'-24'-12'1664,"12"12"-896,0 0 160,12-12 800,-12 12-384,0 0-32,-12 0-128,12 12 32,0-12-672,-12 0 192,0 12 127,0 0-63,0 12 0,0 0-288,-1 0-160,1 13-128,12-1-64,0 0-32,0 0 0,12-12-64,0 0 32,0 0-224,12-12-32,0 0 64,12-12 96,1 0 32,-1-12-32,0-12-256,0 0-160,0 0-64,-12 0 32,12-12 256,-12 12 160,0 0 0,-12 12 0,12-13 96,-12 13 32,12 0-32,-12 12-64,0 0 160,0 0 32,0 12 352,0 13 192,0-13-384,0 12-128,12 0-64,0 12 32,-12 0-96,12 0 0,12 0-320,-12 0-96,12-24-1664,0 0-767,12-24-2209,0 0-928,-12-12 3136</inkml:trace>
  <inkml:trace contextRef="#ctx0" brushRef="#br1" timeOffset="35">8817 8728 9728,'-12'0'3584,"12"12"-1920,0-12-1792,0 0 672,12 0-416,0 0 0,12 0 0,0 0 0,11 0-64,-11 0-64,13 0 32,11-12-32,-12 12 0,0 0-96,-12 0 64,13 0 160,-25 12 64,12-12-64,-12 12-96,-12 0 127,0 0 129,0 12 32,-12 1 64,-12-1-64,12 0 32,-12 12-192,-1 0-96,1 0-32,0 12-32,0-12 0,24-12 0,-12 12-96,12-12 0,12 0-32,-12-12 96,24 0-64,0-12 32,0 0 64,1 0 0,11 0-96,0-12 64,0 12-384,-12-12-224,12 12-927,0-12-353,0 12-1824,-12 0-1152,0 0 2144</inkml:trace>
  <inkml:trace contextRef="#ctx0" brushRef="#br1" timeOffset="36">8865 8981 5376,'-24'0'2112,"24"-12"-1152,0 12-480,0 0 576,12 0-384,0 0-64,0 0-160,12 0-32,11 0-224,2-12-64,-1 12 0,12-12-160,12 0 32,0 12-704,12-24-256,-12 24-2272</inkml:trace>
  <inkml:trace contextRef="#ctx0" brushRef="#br1" timeOffset="37">9803 8776 4864,'-12'-12'1824,"12"12"-960,-12-12-32,12 12 736,-12 0-128,12 0 0,-12 0-96,-12 0 32,12 0-768,-12 0 223,0 12 129,0 0-224,12 0-32,-12 0-416,-1 13-96,13-13-64,-12 24 64,12-12-160,12 12-96,-12 0-64,24 12 0,-12-12 96,24-12 0,0 0-64,1 0 0,11-12-512,0-24-224,0 0-512,12-12-127,-12-12 95,-1 12 96,1-12 672,-12 12 320,-12-12 288,-12 0 160,-12 12 224,0 0 128,-12 0 448,0 12 192,1-1-256,-1 1-65,12 0-287,-12 0-64,12 12-384,0-12-192,12 0 32,12 12-32,0-12 32,12 12 64,12-12 64,-1 12-32,1 0-32,13 0-64,-13-12-32,0 12 64,0 12 64,0-12 0,-12 0-32,0 12 96,0 0 64,-12 12-64,12-12-64,-24 12 0,12 1 32,0-1 32,-12 12 32,0-12-64,0 12-64,0-12 32,0 0 32,12-12-192,-12 0-32,0 0 128,13-12 160,-13 0 0,0-12 32,12 0-320,-12-12-64,12 0 128,0-12 96,0 0 32,12 0 64,-12 0-128,12-1 0,-12 1 32,12 12 0,0 0 0,0 12 64,0 0-32,-12 12-32,12 12 160,0 0 128,0-12 128,1 24 128,-13-12 64,12 0 96,-12 12-256,12 0-32,-12 13-160,12-13-96,-12 0 0,0 12-32,12-12-160,-12 0-32,0 0-1312,0 0-608,-1-12-3711,1 0-1633,-12 0 3680</inkml:trace>
  <inkml:trace contextRef="#ctx0" brushRef="#br2" timeOffset="38">3597 10497 3328,'0'-12'1216,"0"12"-640,0 0 320,0-12 672,0 12-32,0 0 32,0 0-224,0 0-64,0 0-704,0 0 96,0 0 64,0 12-32,0-12-33,0 12-95,0 12-32,0-12-160,0 13 0,0 11-32,0-12 32,12 12-128,-12 12 0,12-12 32,-12 12 64,12-12 32,-12 12 0,12 1-64,-12-13-32,0 12-160,12-12-32,-12 0 32,0-12 0,0 0-64,0 0 32,0-12 64,-12-12-64,12-12 0,0 0 32,12-12 0,0-12-160,0 0 32,0-12-64,12 0-64,-12-12 0,12-1 96,0 1 0,12 12 96,-12-12-32,12 12-32,1 12-128,-13-1 0,12 1 64,0 12 32,0 12 32,1 0 64,11 12-96,-24 0-64,12 0 128,-12 12 32,0 12-96,0 0-32,0 12 96,-1 1 96,-11-1 32,0 12 64,0 0-64,0 0 0,-12 0-32,12-12 64,-12 13-32,0-1 64,12-12-64,-12 0 0,0-12-192,0 0 32,12 0 0,0-12 0,-12 0 0,0 0 64,12 0-32,-12-12-32,0 0-128,0 0 0,0 0-2976,12 0-1312,-24-12-1311</inkml:trace>
  <inkml:trace contextRef="#ctx0" brushRef="#br2" timeOffset="39">8985 9896 3840,'0'-12'1472,"0"12"-768,0 0 32,0 0 576,0-12 160,0 12 64,0-12-224,0 12-64,0 0-704,-12 0 160,12 0 512,-12 12-257,-12 0-191,12 12-160,-11 13 0,-1-1 64,0 24-160,0 0-32,0 12-224,11 13-96,-11-1-64,12 12-96,0-12-64,0 25 32,12-13 32,0 0 64,12-11-32,12-1-32,-12 0 32,25-12-32,-1-11 0,0-1 0,11-24-1696,-11 0-704,12 0-2943</inkml:trace>
  <inkml:trace contextRef="#ctx0" brushRef="#br2" timeOffset="40">9345 10246 5632,'-24'-13'2112,"24"13"-1152,0 0-224,0 0 768,0 0-576,0 0-160,0 13 0,0-1 128,0 12-480,0 0 256,12 12 96,0 12-33,-12 0-63,12 24-160,0 1-64,0-1 0,0 0 64,-12 0-288,12 0-64,0-11-160,-12-13-32,0 0 96,0-12 32,12-12-608,-12 0-224,12-24-1951,0 0-801,0-12-896</inkml:trace>
  <inkml:trace contextRef="#ctx0" brushRef="#br2" timeOffset="41">9887 10269 6656,'-12'12'2528,"12"-12"-1344,0 0-672,0 0 704,-12 12-96,12-12 128,0 12-128,-12 0 31,12-12-639,-12 24 128,1 0 96,-1-12-96,0 25 0,0-13-160,0 12 32,0 24-224,12 0-96,-13 0-96,13 13-96,0-1-64,13 0 32,11-11 32,0-1 0,-1 0-96,25-24 64,-12 0 32,12-24 64,0 0-96,0-24 0,1 0 32,-1-12 64,0 0-96,0-24 0,-24 0-128,12 0 32,-12 0 64,-12-25 32,-12 13-64,0-13 0,-24 13 64,12 0 64,-24 0 0,-12 12 64,12 12 0,-12-1 96,0 13-160,-1 0-32,1 12 0,12 0 0,0 12-352,12 0-96,0 0-1408,12 0-607,0 12-2465,12-24-1216,12 12 3136</inkml:trace>
  <inkml:trace contextRef="#ctx0" brushRef="#br2" timeOffset="42">10753 9667 14432,'-24'-12'2015,"0"0"-543,0 12-544,0 0-448,0 0 64,0 0-128,0 12 64,-12 0-256,11 0-128,13 0-160,-12 0 32,12 0-32,12 12 0,0-12 64,0 0 64,24 1-192,-12-1-32,12 0 128,-11 12 64,11-12-64,0 12 32,12-12-64,-12 0 0,12 0 64,-12 0 64,0-12-32,-1 12-32,-11 0 96,12 12 0,-12-12-128,-12 12 32,12-12 128,-24 12 64,12-12-64,-12 0-32,0 0-32,0 0-64,-11-12 32,11 0 32,-12 0-32,0-12-32,12 0-64,0-12 32,0 0 32,12-12 64,0 12-96,12-12-64,0 0-96,0 12-32,12-12-32,-12 12 0,12-1 0,-13 1 0,1 12-128,0 12-96,0-12-416,0 12-256,-12 0-1407,0 0-609,12 0-736</inkml:trace>
  <inkml:trace contextRef="#ctx0" brushRef="#br2" timeOffset="43">10776 9727 5376,'0'-24'2016,"0"24"-1088,0 0-384,0 0 640</inkml:trace>
  <inkml:trace contextRef="#ctx0" brushRef="#br2" timeOffset="44">11257 9799 6656,'-24'0'2528,"24"-12"-1344,-12 12-480,12 0 832,0 0-672,0 0-224,0 0-128,0 0 64,0 12-320,12 0 128,0 12 128,0 0-129,12 0-63,0 0-32,0 13-32,13 11 64,-1 0 128,0 12-64,0 0 96,-12 12-64,0-11 0,-12 23 32,0-12 64,-12 0 64,-12 1 96,0-13 0,0 0-32,-12 0 32,0-12-32,-12-12-160,12 1 32,0-1-352,0-12-96,12 0-128,-1 0 0,1 0 0,0-12-64,0 0-352,12 0-160,0 0-1760,0 0-832,0-12-2847</inkml:trace>
  <inkml:trace contextRef="#ctx0" brushRef="#br1" timeOffset="45">5437 10919 5632,'0'24'2176,"-24"-24"-1152,24 0-352,0 0 704</inkml:trace>
  <inkml:trace contextRef="#ctx0" brushRef="#br1" timeOffset="46">5425 10919 12576,'12'-12'1408,"0"-12"-768,0 11-160,13-11-32,-13 12-64,12-12 32,12 12-97,-12 0-31,0 0-160,24 0-32,-12 12 96,0 0 32,0 0 96,1 0 32,-13 12-32,12 0 32,0 0-64,-12 0 64,0 12-128,12-12 32,-12 12-96,12-11 0,-12-1-32,0 0 64,1 0-32,10 0 64,-11 0-64,12-12 64,0-12-64,0 12 0,0-12-96,0-12-64,0 12 32,0-13 32,-11 13-32,-1-12-32,0 12 160,0 0 32,-12 0-160,12 0-64,-12 0 0,0 12 0,-12-12-128,12 12 32,0 0-3392,0-12-1535</inkml:trace>
  <inkml:trace contextRef="#ctx0" brushRef="#br2" timeOffset="47">7723 10089 4992,'-12'-13'1920,"12"13"-1024,-12-12-64,-1 12 800,13 0-160,-12 0 0,0 0-192,0 12-32,0-12-672,0 13 223,-12-1 161,0 12-160,0 0 0,0 12-256,0 0 0,0 0-256,0 12-96,0 12-32,-12 0-32,11 24-160,25 1 32,-12-1 0,24 1 0,13-1-96,-1-12 64,12 0-32,0-12 0,12-12 64,12-12 0,0 0 0,13-24 64,-1-12-32,0-12-32,-12-12 32,12-12 32,-12-12 32,-12 0 32,0-12 0,-12-12 0,12 0-160,-36 0 32,0-1 0,-12 13 64,-12-13-32,0 13 64,-12 0-64,-12 12-32,-12-12-64,12 12 32,0 12-32,-12 0 0,0 0 64,12 12 64,12 0-448,-12 12-224,12 12-1792,12 0-767,0 24-1889</inkml:trace>
  <inkml:trace contextRef="#ctx0" brushRef="#br1" timeOffset="48">12748 10100 9984,'-12'0'3680,"12"0"-1984,0 0-1696,0 0 672,12 0-544,0 0-128,-12 0-1216,25 0-544,-13 0-2368,12-12-928</inkml:trace>
  <inkml:trace contextRef="#ctx0" brushRef="#br1" timeOffset="49">12856 10522 7808,'-12'0'2976,"12"0"-1600,0 0-832,0 0 800,0 0-160,0 0 95,12 0-159,-12 12-32,0 0-608,0 1 0,12-1-32,-12 24-32,0 0 64,0 0-256,0 12-64,0 0-160,0 0-96,0 0 64,0-12 64,0 0 64,0 0 32,0-12-512,0-12-192,12 0-1696,-12-12-735,0 0-1985</inkml:trace>
  <inkml:trace contextRef="#ctx0" brushRef="#br1" timeOffset="50">13182 9799 8960,'0'0'3328,"0"0"-1792,0 0-1024,0 0 928,12 0-545,-12 12-191,0 12 0,0-12 0,12 12-352,0 12 64,-12 1 96,12 23-192,0 12-96,1 12-128,-1 13 0,0-1-128,12 1 0,-12-13-32,12 0 0,-12-12 64,0-11 64,0-1-256,0-12-96,-12 0-992,12-12-416,-12 0-1823,0-12-705</inkml:trace>
  <inkml:trace contextRef="#ctx0" brushRef="#br1" timeOffset="51">13145 10654 6784,'0'0'2624,"12"-12"-1408,0 0-640,0 12 736,0 0-480,12 12-64,0-24-448,1 12-128,23 0-128,-12 0-64,12 0 32,0 0-1888,0 12-800,-1 0-864</inkml:trace>
  <inkml:trace contextRef="#ctx0" brushRef="#br1" timeOffset="52">13723 10739 10240,'-13'12'3872,"13"-24"-2112,-12 24-1280,12-12 927,0 0-639,12 0-160,-12 0-320,25 0-32,-13 0-160,0-12 96,12 0 96,0-12-224,0 0-32,0 0-96,0 0 0,-12 0 0,12 12-64,-12-12-64,-12-1 32,0 13 160,0 0 64,0 12-96,-12-12-32,0 12 96,-12 12 96,0 0-32,-12 13 0,0 11 96,12 0 32,-12 0 32,23 12 0,1-12-128,12 12-32,12-12-96,-12 0-32,25 12-32,-1-24-64,12 0-256,0-12-160,0 0-992,0-12-352,0-24-1439,0 0-609,12 0 352</inkml:trace>
  <inkml:trace contextRef="#ctx0" brushRef="#br1" timeOffset="53">14192 10595 6016,'-12'12'2272,"12"-12"-1216,0 0-192,0 0 928,0 0 0,0 12 96,0 0-257,12 12-127,-12-12-832,12 12-64,-12 0 0,12 0-224,-12 0-64,12 12-96,-12 0-64,12-12-192,0 0 32,-12-12-64,12 0 0,0-12 64,0 0-224,0-12-96,-12-12-96,24 0-64,-12-12 160,0 12 128,13-24 128,-13 12 32,0 0 32,0 12 64,0 0-192,0 0 32,0 12 96,-1 0 64,1 12 128,0 0 96,0 12 64,0 0 96,1 0-160,-13 24-32,12-12-64,-12 0-32,12 0-96,0 0 32,-12 0-128,12-12 0,0 0 32,-12-12 64,24 0-96,-12 0-64,12-12-96,0 0-32,-12-12-32,12 0 64,0 0 64,-12-12-32,12 12 32,0 0 96,-12 12 0,12-12 96,-12 12-32,12 12 64,-12-13 0,0 26 32,0-1 192,0 0 128,0 12-160,-12 12-96,12 0-32,-12 0-32,12 0-160,-12 12 32,0-12 0,12 0 0,-12 0-992,12-12-384,-12 0-1984,12-12-799,0 0-353</inkml:trace>
  <inkml:trace contextRef="#ctx0" brushRef="#br1" timeOffset="54">15478 10594 7808,'0'0'2976,"0"0"-1600,0 0-544,0 0 992,0-12-256,0 12 31,0 0-127,0-12-32,0 12-800,0-12-32,-12 12 64,0 0-32,-12 0 96,12 0-352,-12 0-64,1 12-256,-1 0-64,0 12 0,-13 0 64,13 0-192,0 12 32,0-12-128,12 1 64,12-1-192,12 0-96,0 0-256,12 0-32,0 0-128,0-12 0,13 12 320,-1-12 160,-1 0 256,13 0 128,-12 0 32,0 0-32,-12 0 96,0 12 0,0-12 224,-12 0 128,0 13 256,-12-13 128,-12 0 32,0 0 32,-12 0-288,0 0-128,0 0-416,-12 0-128,-12 12-1536,12-12-608,-35 12-4031,10-12-1921,-11-12 4160</inkml:trace>
  <inkml:trace contextRef="#ctx0" brushRef="#br2" timeOffset="55">3682 12712 4480,'-24'0'1760,"24"-12"-960,0 12-224,0 0 640,0 0-192,0 0-32,0 0 0,0 0 0,0 0-512,0 0 64,0 0 96,0 12-64,0-12-32,0 12-32,12 0-1,-12 0-127,12 0-64,-12 12-128,12 12 32,-12 0 64,12 0 64,0 13-96,-12 11 0,13 0-32,-13 13 32,12-13-64,-12 0-32,12-12 32,0 0 96,-12-12 0,12 0 0,-12-12-96,12 0 32,-12-12 0,0 12 96,0-12-96,0-12-64,0 0 0,0 0-32,0-24 0,0 0 0,0-12-160,12-12 32,-12-12-64,12 0 0,0 0 0,0 0 0,12-13 64,0 25 64,-12 0-32,12-13-32,12 13-64,-12 12-32,12-12 64,-12 24 0,12 0 32,0 0 0,0 12-160,0 12 32,-11 0 128,11 0 128,-12 12-32,-1 12-64,1 0-96,-12 0 32,12 12 96,-11 12 96,-1-12 0,0 1 0,0 11-32,-12 0 0,12-12 0,0 25 0,-12-25 0,12 12 64,-12-12-96,12-12-64,-12 12 64,0-12 64,0 12-64,0-12 0,0 0-320,12-12-96,-12 0 160,0 0 128,12 0 128,-12 0 96,0-12-1152,0-12-5535</inkml:trace>
  <inkml:trace contextRef="#ctx0" brushRef="#br1" timeOffset="56">4583 12133 5248,'-12'0'2016,"12"0"-1088,-12-12-320,24 12 736,-12 0-384,0 0-96,12-12-192,0 0-64,12 0-320,12 0 96,-12 0 64,13 12 128,-13-12 96,12 12-160,-12-12-33,12 12-287,0 0-128,-12 12 96,0 0 128,0 0 256,-12 0 128,0 0 96,-12 12 0,12 1-64,-12 11-64,-12 0-64,12-12 32,-24 12-192,12 0-96,-12 0-96,0 0-64,12-12-32,-12 0 0,0 0-160,12 0 32,0-12 0,0 12 0,0-12-96,12 0 64,0 0-128,0 0 32,0-12 64,12 0 32,12 0-64,-12 0 64,12 0 32,12 0 64,-12-12 96,12 12 64,12-12-320,-12 0-160,12 0 192,0 12 96,-11-12 64,10 12 96,-23 0-160,12 0-32,-12 0 64,1 12 32,-13-12-32,12 12 32,-12-12 0,0 12 96,-12-12-4320,0 12-1983,0-24 607</inkml:trace>
  <inkml:trace contextRef="#ctx0" brushRef="#br1" timeOffset="57">6027 13181 6784,'-24'0'2624,"24"0"-1408,24 0-512,-24 0 896</inkml:trace>
  <inkml:trace contextRef="#ctx0" brushRef="#br1" timeOffset="58">6015 13181 15328,'0'-12'1663,"0"12"-863,12-12-192,-12 0-160,12-12-32,0 0 0,12 0-160,-12 12-96,12-12-64,11-12 0,1 24-64,0-12-32,0 12 32,1 0-32,-1-1 64,0 1 32,0 12 32,1 0 0,-1 12 64,-12 1 32,0-1 96,12 0 32,-12 0-96,0 0-96,0 0 0,12 0-32,-12 0 0,12 0 64,-12 0-96,12 0-64,0-12 64,-12 0 0,12 0 32,-11-12 0,11 0-64,0 0 32,-12-12-64,0 0-32,0 0 32,12 12-32,-12-13 0,0 13 0,-12 0-512,12 0-128,-12 0-3968,-12 0-1823,12 0 1535</inkml:trace>
  <inkml:trace contextRef="#ctx0" brushRef="#br2" timeOffset="59">8227 12495 3456,'-12'-12'1408,"12"12"-768,-12 0 160,12 0 704,-12 12-32,12-12 0,-12 0-96,0 12 0,0 0-768,-12-12 288,0 24 96,0-12-161,0 12-95,0 0-224,0 13 0,-1 11-224,2 0-96,-13 0-32,12 24 32,12 0-32,0 24 64,24-11-128,0 11-64,0-11-96,12-1 32,12-24 32,0 0 0,0-12 0,12 0 64,0-24 32,12 0 32,0 0-64,0-24 32,1 0 0,-1-12 96,-11 0-96,-1-24-64,0 0 64,0-12 64,-12-12-64,0 0 0,0-24-32,-24 11-64,12 1 32,-24 0 32,0-1-96,-24 13 0,12-12 96,-24 12 96,-12 0-64,-12 0 0,0 12-32,-1 12-64,1-1 96,12 13 0,-1 0-128,13 12-32,0 0-64,12 0 0,0 12-896,12 12-448,0 12-2975,0 24-2529,-24 1 2496</inkml:trace>
  <inkml:trace contextRef="#ctx0" brushRef="#br2" timeOffset="60">9490 12290 5120,'0'0'1920,"-12"0"-1024,12 12-416,-12 1 640,0-13-64,0 12 32,0 0-64,-12 0 0,12 0-544,-12 12 288,0 0 160,0 12-129,0 0 1,-1 12-160,1 24-96,0-11-96,12 35-32,-12 0-224,0 13-64,12-1-128,12 0-32,0-11 32,12-1 0,0-12 0,12 0 0,0-23 64,12-1 32,-11-12-32,11 0 32,0-12-640,0 0-192,-12-12-3007,12-12-1281,-12 1 864</inkml:trace>
  <inkml:trace contextRef="#ctx0" brushRef="#br2" timeOffset="61">9886 12687 4736,'0'-36'1824,"0"36"-960,-12 0-224,12 0 672,0 0-352,0 0-96,-12 12-64,12 0 32,0 12-448,0 0 288,12 0 64,-12 13 192,0 11 159,12 0-255,-12 12-96,0 12-224,12 13-64,-12-1-128,0-12-32,12 0-96,-12 0-32,12-23 32,-12-1 32,12 0-32,-12-12 32,12-12-192,-12 0-32,0-12-352,0 0-160,12-12-1600,0-24-671,0 0-1889,0-24-1088,0 0 2848</inkml:trace>
  <inkml:trace contextRef="#ctx0" brushRef="#br2" timeOffset="62">10404 12615 6144,'-12'13'2272,"12"-13"-1216,-13 0-256,13 0 800,0 12-320,0-12-32,0 12-160,-12 0 31,12 0-607,0 0 128,-12 12 32,12 0 64,-12-12 32,0 12-224,12 24 0,-12-12-192,0 24-32,0-12-192,0 24-96,0 1 0,12 11-32,0-11-96,12-13 0,0 0 64,0-12 64,24-12 0,0 0-32,1 0 32,-1-12-32,0-12 0,12 0 64,-12-12-96,0 0 0,0-12-32,0-12-64,-12-12-64,0 0-32,0-12 32,-13-12 64,1-12 64,-12 11 96,0-11 0,-12 12-32,-11-1 96,-1 1 0,0 12-32,0 0 32,0 0-64,0 0 64,-12 12 0,0 12 32,0 12-64,0 0 32,0 0-128,0 24 0,11 12-32,-11-12-64,24 0-192,-12 0-64,12 0-1600,24-24-4575</inkml:trace>
  <inkml:trace contextRef="#ctx0" brushRef="#br2" timeOffset="63">10932 12122 7808,'-12'0'2880,"12"0"-1536,0 0-736,0 0 928,0 0-352,0 0-33,0 0-287,0 0-96,0 0-416,0 0 64,0 0 96,0 12-64,12-12 64,-12 13-160,0-1 32,12 0-96,-12 12 64,0-12-64,0 12 0,0 12-32,0 0 0,0 0-128,0 12-32,0-12 32,0 13 0,0-13-64,12 0 32,-12-12-64,0 12-32,0-12-64,0 0 32,0-12-32,0 0-64,0 0-1472,0-12-608,12 0-4735</inkml:trace>
  <inkml:trace contextRef="#ctx0" brushRef="#br2" timeOffset="64">11318 12110 6144,'0'0'2368,"0"0"-1280,0 0-512,0 0 736,0 0-128,0 0 32,0 0-192,0 0-64,0 0-544,0 0 31,0 0 65,0 0 32,0 12 32,0 0 64,-12 1 64,12 11-96,0 0 0,0 0-192,-12 0 0,12 24-192,-12-12-64,12 12-64,0 0-96,0-12 32,0 1 32,0-1-96,12 0 0,12 0 32,-12-12 0,13-12 0,-1 0 0,12-12 0,0 0 64,0-24-32,-12 12 64,0-12-128,0 12-64,-12-12 64,0 0 0,0 12-64,-12 0 64,0 0 96,-12 0 96,0 12-128,-12 0-96,12 0 96,-12 12 32,12 0-96,-12 12-32,0 0 32,12 0 64,0 0-64,0 12 0,0 0-832,12-24-288,0-12-6815,12-12 2687</inkml:trace>
  <inkml:trace contextRef="#ctx0" brushRef="#br2" timeOffset="65">11846 12074 6144,'-12'0'2272,"12"0"-1216,-12 0-544,12 0 768,0 12-384,12 0-32,-12 0 32,12 24 160,0-12-576,0 12 224,12 12 159,12 13-191,0-13-64,1 12-224,-1 12 0,0 0 64,0 13 96,-12-13-96,0 12 0,0 0 96,-12 13 32,0-13-96,-12 0-32,-12 0 0,0 1 64,-12-1 128,0 0 64,-12-12-224,0-11-128,12-1-288,0-12-32,0-12-32,12 0 0,-1-12-160,13 0-32,0 0-1472,0-12-576,0-12-3711,-12-12-2369,24 0 3712</inkml:trace>
  <inkml:trace contextRef="#ctx0" brushRef="#br1" timeOffset="66">13578 13157 3968,'-12'0'1568,"12"0"-832,0 12-96,0-12 608,0 0-320,0 0-160,0 0-224,0-12-32,0 12-288,12-12 0,0 0 96,0-12-128,12 12 64,-12-12-32,12 0 96,0 0-96,0 0 32,1 12-32,-1-12 32,-12 12 0,12 0 0,-12 12 224,12 0 64,-12 12 0,0 0 64,0 0-129,0 0 33,12 0-96,-12 0 64,0 0-128,12 12 32,-12-12-160,12-12 32,0 12-96,0-12 0,13 0 96,-13-12 96,12 0-64,-12 0 0,0 0-96,0 0-32,-12-12-192,12 12 32,-12 0 0,12 0 64,-12 0-96,0-1-64,0 13-1632,0-12-768</inkml:trace>
  <inkml:trace contextRef="#ctx0" brushRef="#br1" timeOffset="67">15262 12435 4736,'-12'0'1760,"24"-12"-960,-24 12-160,12 0 608,0 12-256,0-12-32,0 0-64,0 12 0,0-12-480,0 12 160,0 13 96,0-1 0,0 12-32,0 0 31,0 12 33,0 24-96,0-12-64,0 24-96,0-12-32,0 13-160,0-1 0,0 1-32,-12-25 96,12 0-96,-12 0-64,12-24 0,0 0-32,0-12-64,0 0 32,0 0-480,0-12-160,0-12-1184,0 0-575,12 0-993,-12-24-320,12 0 96</inkml:trace>
  <inkml:trace contextRef="#ctx0" brushRef="#br1" timeOffset="68">15754 12628 4736,'-12'0'1824,"12"0"-960,-12-13-160,12 13 736,-12-12-256,12 12-32,0 0-160,-12 0 0,12-12-544,-12 12-32,0 0-64,0 0 64,12 0 96,-12 12-97,0-12 1,0 12-160,12 1-96,-12 11 0,0 12-32,12 0-64,-12 24 32,12 12-128,0 0 0,0 0 96,12 0 32,12 1-128,0-13-32,12-12 32,0 1 0,0-13-64,1-12 64,-1-12 32,12-12 0,-12-12 0,12-12 64,-12-12-96,0-13 0,-12 1-32,0 0-64,1-25-64,-25 1 32,12 0 96,-24 0 96,0 0 0,-1 0-32,-11 24 96,-12 0 0,0 11 96,0 1 96,0 12-128,0 12-32,12 0-224,0 24-64,-12 0-1631,24 0-641,-13 0-1952</inkml:trace>
  <inkml:trace contextRef="#ctx0" brushRef="#br1" timeOffset="69">17223 13025 3072,'11'-12'1216,"-11"12"-640,0 0 32,0 0 576,0-12 0,0 12 0,-11-12-160,11-12-64,0 12-544,-12-13 160,-1 13 160,13-12-32,-24 0 32,12 24-96,-12-24-32,12 24-192,-12 0-96,-12 0-160,11 12-64,1 0 31,0 24 1,-12 1-64,12 23-64,0-12 32,12 24 32,0 0-96,12-12 0,0 1-32,12-13 0,12-12 64,0-24 0,0-12-96,12-12 0,0-24 65,-11-12-1,11 12 32,-12-13 0,0 13 0,0-12 63,0 12-31,-11 12 64,-1 12-128,-1 0 0,-11 0 32,0 12 64,0 12 32,12 0 32,-12 0 64,0 12 96,0 24 64,0-12 96,0 24-32,0 1 0,0 11-160,0 0-96,0 12 0,0-11-32,0 11-64,0-12 32,0-12-64,0 1 64,0-13-64,0 0 64,0-12-64,0 0-32,0-12-608,0 0-256,0-11-1471,0-26-3649</inkml:trace>
  <inkml:trace contextRef="#ctx0" brushRef="#br1" timeOffset="70">17438 12916 4992,'-12'0'1824,"12"0"-960,0 0-160,0 0 640,0 0-288,0 0-128,0 0-128,0 0 32,12 12-448,-12-12 128,0 12 128,12-12 128,-12 12 159,0 0-191,0 12-128,0 0-160,12 12 32,-12 13-320,0-1-96,12 0-64,0 0 64,0-11-32,0-1 64,0-12-128,13 0 0,-13-12-32,0 0 0,12-24 64,0 12 0,0-24-352,0-12-96,0-12-64,12 11 64,-12-11 96,0 0 64,0-1 192,0 13 96,-12 0 32,1 0 64,-1 12-64,-12 0-32,12 12 96,-12 0 0,12 0 96,-12 12 96,0 0 64,0 12 32,0 12 0,12 0 64,-12 12-160,0 0-96,12 24-96,0-11-96,0-1 32,-12 0-32,24-11 0,-12-1 0,0-12-2112,0 0-895,0-12-1825</inkml:trace>
  <inkml:trace contextRef="#ctx0" brushRef="#br1" timeOffset="71">18544 12952 4864,'-24'0'1824,"24"0"-960,-12 0-96,12 0 704,0 0-256,0 0-64,-12 0-96,12 0 32,-12 0-576,-1 0 128,-11 0 96,12 0-193,-12 0 33,0 0-224,0 0 32,0 12-160,0 0 32,0 0-160,0 12 0,0 0-96,12 24-96,0 1 64,0-13 64,12 0-64,12 12 0,-12-12-32,12-24 0,12 12 64,0-24 64,0 0-320,0-12-128,0-12-32,12-12 64,-24 12 160,12 0 96,0 0 64,-12 0 32,13 0 0,-13 0 0,0 12 64,-12-1 32,0 1-128,12 24 32,-12-12 64,12 13 32,-12-1-32,12 36 32,-12-24-64,12 24-32,0-12-256,0 0-160,0 0-1823,12-12-769,1-12-928</inkml:trace>
  <inkml:trace contextRef="#ctx0" brushRef="#br1" timeOffset="72">19169 12952 6528,'-12'-12'2464,"12"12"-1344,0 0-672,0 0 640,-12 0-64,12-12 96,0 12-64,-12 0 64,0 0-609,-12 0 65,12 0 64,-11 12-160,-1 0 64,12 0-320,-24 12-128,12 0 0,-1 12 0,1 0-32,12 25-64,-12-25-64,24 12 32,-12 0-32,24-12 0,0 12 64,0-24 64,12 0-32,1-24-32,-1 0 32,12-36 32,-12 12-256,12-24-32,-13 0-32,1-12 64,0-49 128,0 1 32,0 12 32,-12-13 64,-12 25-32,12 0-32,-12 24 32,0 0-32,0 11 0,0 13 0,0 0 0,0 24 0,0 0 64,0 12 96,0 12 224,0 24 64,0 12-32,0 25 0,0-1-96,0 24 32,12 0-192,-12 1-32,12-13-128,0-12-32,13 1 32,-13-13 64,12-12-32,0 0-32,0-24-1120,0 0-448,12-12-1727,-12-12-737,0-24-128</inkml:trace>
  <inkml:trace contextRef="#ctx0" brushRef="#br1" timeOffset="73">19543 12820 8448,'-12'12'3168,"12"0"-1728,0-12-832,0 12 832,0 0-192,0 12-1,12 0-287,-12 12-128,12 0-448,0 0-96,0 12-64,1-11-32,11 11 32,-12-12-64,0 0 0,0-12-32,0 1 64,-12-13 192,12 0 128,-12-12-128,0-12-64,0-12-160,0-13-128,0 1-96,12-12 32,-12 12 32,12-13 0,0 1-224,12 12 0,0 0-608,0 12-256,12 0-1344,-12 0-575,24 12-1953</inkml:trace>
  <inkml:trace contextRef="#ctx0" brushRef="#br1" timeOffset="74">20119 12555 6144,'-24'-12'2272,"12"12"-1216,12 0-960,12 0 480,0-12-352,0 12-128,12 0-416,-12 0-192,12-12-2304,-12 12-928</inkml:trace>
  <inkml:trace contextRef="#ctx0" brushRef="#br1" timeOffset="75">20216 12892 6656,'-12'0'2464,"12"0"-1344,0 0-608,12 0 704,-12 12-224,0 12-32,0-12-32,13 12-32,-13 0-480,0 0-256,12 12-33,-12 0-158,12 13-1,-12-13-384,0 0-160,0 0-1728,0-11-800,0-13-448</inkml:trace>
  <inkml:trace contextRef="#ctx0" brushRef="#br1" timeOffset="76">20516 12158 5760,'-12'36'2176,"12"-24"-1152,0 12-64,0-12 832,0 12-128,0 0-32,12 12-193,-12 0-127,12 12-704,1 0 0,-1 25 32,0-1-160,0 13 0,0-13-288,0 12-128,12 12 32,0-12 0,-12-11-32,0-13-64,12-12 32,-24-12-32,12-11-800,0-1-256,0-12-1632,0-12-703,0-36-1089</inkml:trace>
  <inkml:trace contextRef="#ctx0" brushRef="#br1" timeOffset="77">20842 12158 7040,'-12'36'2720,"12"0"-1472,0 0-608,0-24 864,12 25-224,-12-1-32,12 0-161,0 24 33,12 12-608,-12-12-96,0 25 32,11-13-128,-11 0 64,0 0-224,0-11-96,0-1-32,0-12-32,0 12-160,1-24-32,-13 0-1664,12-12-767,-12-12-1921,12-12-1152,0-12 2592</inkml:trace>
  <inkml:trace contextRef="#ctx0" brushRef="#br1" timeOffset="78">21238 12832 6400,'0'0'2368,"0"0"-1280,12 12-512,-12 0 800,0 0-352,0 0-32,0 12-448,12 13-96,-12-1-256,0 0-128,12 0 32,-12 0-352,0 12-128,0-12-1440,12-12-576</inkml:trace>
  <inkml:trace contextRef="#ctx0" brushRef="#br1" timeOffset="79">21262 12435 4352,'0'0'1664,"0"0"-896,24 0-1184,0 0 192,0 0-1568,0 24-576</inkml:trace>
  <inkml:trace contextRef="#ctx0" brushRef="#br1" timeOffset="80">21744 12880 14336,'-12'-12'2335,"-12"12"-1215,0 0-192,12 0-160,-13 12 32,1-12 0,0 12-384,12 12-96,-12-12-256,12 12-64,0 12-64,12-12-64,0 12 0,0 0 96,12 13-64,0-13 32,12-12-224,12 0-64,-12 0-224,13-12-64,-1-12-224,-12 0-96,12-12 192,-24-12 97,12 0 351,-12 0 160,-12-12-32,0-13 64,-12 1 128,0 12 64,0 0 0,0 12-64,-12-12 224,0 12 96,12 12-96,0-12 31,0 24-159,24-12 0,0 12 32,0 0-64,12-12-64,0 12 160,12 0 32,-1 0-64,13 0-32,-12-12-32,13 12 32,-13 0 64,0 0 128,-12 12-64,12-12 32,1 0-32,-13 12 96,0 0 32,-12 12 32,0 0-64,0 12 32,0 0-64,-12 0 64,0 0-192,-12 12-96,12 1-128,-12-13 32,12 0 32,0-12 64,12-12-32,0-24-96,0 0-96,12-12 0,0 0-64,0-12 0,12-25-96,0 13 32,0 0 0,-11 12 96,11 0 128,-12 12 96,0 0-64,-12 12-64,12 0 192,-12 12 96,0 12 320,0 0 160,0 12-160,-12 12-32,12 0-160,0 12-32,-12 0-160,12 13-96,0-13-96,-12-12-32,12 0-1088,0-12-384,0 1-2047,0-25-801,0-12 32</inkml:trace>
  <inkml:trace contextRef="#ctx0" brushRef="#br1" timeOffset="81">21768 12868 4864,'0'0'1824,"0"0"-960,0 24 320,0-24 896</inkml:trace>
  <inkml:trace contextRef="#ctx0" brushRef="#br1" timeOffset="82">23090 11797 8960,'-12'0'3424,"0"0"-1856,24 0-1632,-12 12 640,0-12 192,0 12 256,12 13-129,-12-1-63,0 24-448,0 0 96,0 12 160,0 12-64,0 12 32,0-12-192,0 1-96,0-1-96,0 13 0,12-25-192,-12 0-32,12 0 0,-12-12 0,12-12-704,-12 0-320,12 0-2240,-12 12-927,0-12-449</inkml:trace>
  <inkml:trace contextRef="#ctx0" brushRef="#br1" timeOffset="83">23186 13337 9216,'0'0'3424,"0"0"-1856,0-24-928,0 24 1023,24-24-671,-24 24-160,0 0-224,0 0-32,24 0-288,-24 0-32,0 0-32,0 0-256,0 0-128,0 0-256,0 0-160,0 0-1312,0 0-511,0 0-2305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8:07.272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7692 14529 6784,'-24'0'2528,"24"0"-1344,12 0-1088,-12 0 480,0 0-288,12 0-96,0-13 32,12 13 64,0-12-128,12 0 256,0 0 192,1 0-128,11-11 64,0 11-128,0 0 0,1 0-96,11 0-32,0 0-96,12 12-32,-12 0-32,12-12 63,0 12-95,1 0 0,-1 0 32,13-12 64,-1 12-32,0 0 64,0 0-128,0 0-64,12 0 0,1 0-32,0 0 128,-1 0 64,12 0 0,-12 12-32,12-12-96,-11 12 32,-1-12 0,1 12 96,10 0-96,1 0-64,0-12 128,1 0 32,12 12-64,-13-12-96,12 0 128,-12 0 32,0 12 0,1-12-32,0 11-96,-1 1-64,24 0 96,-12 0 64,-11-12-128,-13 12-32,1 0 0,-1-12 64,-24 13 96,0-13 64,0 0 96,-24 12 128,0-12-192,-11 0 0,-13 0 64,12 0 32,-24 0-160,12 0-64,-12 0 0,0 0 64,0 0 96,-12 0 160,0 0-128,0 0 64,13 0-224,-13-12-96,0 12 32,0 0 64,0 0-128,0 0-96,0 0-64,0 0 0,12-13 0,-12 13-2240,0-24-6527,-12 0 2943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366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BB4747"/>
    </inkml:brush>
    <inkml:brush xml:id="br3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3022 3793 3840,'12'-12'1472,"-12"12"-768,12 0-192,-12 0 576,0-12-96,12 12 64,-12 0-192,0 0-64,12 0-416,-12 0 96,0 0 160,0 0 288,0 12 192,12 0-224,-12 0-65,0 12-287,0 12-64,12 1-96,0 11 0,-12 0-64,24 12-32,-12 0-32,0 0 64,0 12-96,0-12-64,12 13 0,-12-25-32,0 0-64,0 1 32,0-13-64,13-12 64,-25-12 0,12-12 96,-12 0-32,12-24 64,-12-12-128,0-13-64,12 1 0,-12-12-32,12-13-96,0 13 64,0-12 32,12 24 0,0-12 0,1 12 0,-1 0-96,12 24 64,-12 0-128,0 12 32,0 0 128,12 12 64,-12 12 0,12 24 32,-12-24-128,-12 36-64,12 0 64,-12 12 0,0-12 96,0 0 96,0-12-64,0 12-64,-12-24 0,12 12-32,-12-11 0,12-13 64,0-12-96,0-12 0,12-13 96,-12-11 32,12-12-128,-12 0 32,13-12-64,-1 12 0,0 0 64,0 0 0,0 12-96,0 0 64,1 12 32,-1 0 0,12 11-96,-12 1 64,12 12 32,-12 12 64,0 1 96,0 11 64,0 0 96,-12 24 128,0-12-256,12 12-32,-24 0 32,12 0 32,0 0 32,0 0 64,0-12-32,-12-12 0,12 13-160,0-13-32,-12-12-32,12 0 32,-12 12-128,0-12 0,0 0-1888,0 0-832,-12-12-3423</inkml:trace>
  <inkml:trace contextRef="#ctx0" brushRef="#br1" timeOffset="1">5478 3938 6144,'0'0'2272,"0"0"-1216,0 0-960,0 0 544,0 0-256,0 0 32,0 12 96,12-12 128,-12 0-320,12 12 256,-12 12 64,12-12 96,-12 12 32,12 13-64,-12 11-65,12 0-255,-12 0-160,12 1-224,0-1 0,-12 0 128,12-12 160,-12 0 128,12 0-288,-12-12-160,0 0 96,12-24 160,-12-12 0,0-12-160,0-12-32,0 0 32,12-12 32,-12 0-32,0 0 32,12-1-128,0 1-64,0 0 64,0 12 0,12-1 32,0 1 0,12 12-96,-12 0 64,13 12-32,-13 0 0,24 0-288,-12 0-160,-12 12-736,13 0-255,-1 0-1377,-12 0-576</inkml:trace>
  <inkml:trace contextRef="#ctx0" brushRef="#br1" timeOffset="2">6140 4227 7936,'-12'0'2976,"12"0"-1600,0 0-1600,12 0 704,0-12-256,0 0-64,24 0 64,-12 0-128,12 0-64,-11-12 0,11 0-32,-12-12 0,0 12 0,-12-13 0,0 13 64,0 0 96,-12 0-64,0 0-64,-12 0 64,12 12 0,-24 0 32,0 12 0,-12 12 192,12 0 128,-1 12-32,1 0 64,0 12-128,0 12 31,12 1-159,0-1-64,12 0 0,0 0-32,12 0-160,0-12-32,24 0 32,-12-11 64,25-13-64,-13-24-64,12-1-1631,-12-11-705,12-12-1728</inkml:trace>
  <inkml:trace contextRef="#ctx0" brushRef="#br1" timeOffset="3">6935 3830 6144,'-12'0'2272,"12"-12"-1216,-12 12-608,12 0 704,0 0 64,0 0 64,-13 0-224,13 0-96,0 0-512,-24 0 63,12 12 129,0 0-160,-12-12 64,12 24-320,0 0-64,0 13-96,0-1-64,0 12 32,0 12 32,12 0-96,0-12-64,12 1 64,0-1 64,12 0-64,0-12-64,12-12 128,0 0 32,-11-12 0,11-12-64,0 0-64,-12 0 32,12-24 32,0 0 64,0-24-96,0 0 0,-12 0 32,0-1 64,13-11-32,-25 12 64,0 0 64,0 0 64,-12 24-96,0-12-96,0 24 128,-12-13 128,0 25-32,0 0 32,0 0-32,-13 12 0,13 1-64,-12 11 32,12 12-128,0 0 0,-12 0-32,24 12-64,0 0 32,0-12 32,0 0-96,24 1-64,-12-13 64,24-12 64,-12 0 0,13 0-32,-1-12-320,0 0-128,0 0-1248,-12 0-512,12-24-1535,0 12-673,0-24 864</inkml:trace>
  <inkml:trace contextRef="#ctx0" brushRef="#br1" timeOffset="4">7632 3516 7040,'-24'-24'2720,"24"24"-1472,0 0-1472,-12 12 1152,24 0-832,-12 0-2752,12 0-1248,0 12 1344,0-12 832</inkml:trace>
  <inkml:trace contextRef="#ctx0" brushRef="#br1" timeOffset="5">7706 3890 7808,'-25'12'2976,"25"-12"-1600,-12 12-1408,12-12 640,0 12-224,0-12 32,12 12 128,-12 12 32,0 0-288,12 12-32,-12 1-32,13-1-96,-1 12-32,-12-12-192,12 13-64,0-13-1216,-12-12-512,12 0-1952,0-12-800,-12-24 2432</inkml:trace>
  <inkml:trace contextRef="#ctx0" brushRef="#br1" timeOffset="6">8030 4118 4480,'0'0'1664,"0"12"-896,0 0-256,0 0 512,0 0 224,0 12 96,0 13-160,0-1-64,0 0-640,12 24-64,-12 0 0,0 12-160,12 13-64,-12-13-192,12 12-64,0 0 32,0-11 0,0-1-256,0-12-128,-12 0-640,12-24-256,0 0-4832,-12-48 2912</inkml:trace>
  <inkml:trace contextRef="#ctx0" brushRef="#br1" timeOffset="7">7837 3986 7552,'25'-48'2880,"-1"24"-1536,12 12-1280,-24 0 544,12 0 160,12 12 160,12 0-64,0 0 32,0 0-512,1 0-1,11 12-31,-12 12-128,0-12-64,-12 12 128,-12 12 64,0 0 64,0 1 96,-12-1-96,0 0 0,-12 0 32,0-12 64,0 13 64,-24-13 96,0-12-224,0 12-32,-12-12-288,0-12-96,12 12-608,-12 0-160,12-12-2112,12 0-863,-12 12-1473</inkml:trace>
  <inkml:trace contextRef="#ctx0" brushRef="#br1" timeOffset="8">8547 3697 6784,'-24'-36'2624,"12"36"-1408,12-12-640,0 12 800,12-12-576,-12 12-192,24-12-96,0 0 64,0 12-320,24-12 0,-11 12-32,23 0-192,0 0 0,1 0-32,-1 0 0,0 0-864,0-12-288,0 12-2944</inkml:trace>
  <inkml:trace contextRef="#ctx0" brushRef="#br1" timeOffset="9">8740 3071 4992,'-12'-12'1920,"0"12"-1024,12 12 0,0-12 864,0 0-672,0 12-224,0-12 192,0 25 96,0-1-608,0 12 320,0 12 127,12 12-159,-12 24-96,12 12-224,-12 0-64,12 25-192,0-12-96,0-1-64,0-12 0,-12 0-64,12-24 64,0 1-64,0-25-32,0 0-1024,-12-12-448,0-23-2079,0-13-929,0-13 608</inkml:trace>
  <inkml:trace contextRef="#ctx0" brushRef="#br1" timeOffset="10">9547 3709 4096,'0'-24'1568,"0"36"-832,0-24 128,0 12 736,12 0-128,-12-12-64,0 0 32,0 12 128,0-12-864,-12 0 383,12 12 129,-12-12-32,0 12 96,-12 0-352,-12 0-96,11 12-352,-11 0-64,12 12-224,-12-12-128,12 12-32,0 13-32,0-13-96,12 0 0,0 12-32,0 0 96,12 0 0,12 0 32,0 0-96,12-12 64,0 0-32,12 0 0,0-12 0,0 0-64,1 0 96,-1 12 64,0-12 0,0 0 64,0 0-64,-11 0-32,-1 0 160,-12 12 32,0 1 64,0-13 64,-24 12 128,0 0 96,-12 0-160,0 12 32,-13-12-192,-11 1-64,12-13-160,-13 0-64,-11 0-2656,12-24-1184,-24 12-2367</inkml:trace>
  <inkml:trace contextRef="#ctx0" brushRef="#br2" timeOffset="11">3299 6032 4096,'-12'-12'1568,"12"24"-832,0-12 320,0 0 800,0 0-608,0 0-256,0 0-288,0 0-96,12 0-320,-12 0 320,0 12 224,12-12 96,-12 12 159,12 0-95,-12 0-32,0 0-288,12 13 0,0-1-256,-12 12 0,12 12-192,0 0 32,0 0-96,0 12 0,0 13-96,1-13-64,-1 0 96,0 1 0,0-13 32,0 0 64,-12-12-96,12 0 0,0-12-32,-12-12 32,0 0 64,12 0 64,-12-12-96,0 0-96,0-12 0,12-24-32,-12-12-96,12 0 64,-12-12 32,12 0 64,12-13-32,-12 1-32,12 11 32,12-11-32,-12 12-96,12-12 0,1 24-32,-1-1 96,0 13 0,0 0 32,0 12 0,0 0 0,-12 24-96,12 0 0,0 12 128,-12 12 96,1 12-32,-1 12 0,-12 1-32,0 23 32,0-12 0,0 12 32,-12 0 64,12 1 32,0-25-96,0 0-32,0 1-32,0-13-64,0-12 32,-12 0-32,12 0 64,0-12 32,-12 0-32,12 0-64,-12-12-128,0 0-64,0 0-3168,0 0-1311</inkml:trace>
  <inkml:trace contextRef="#ctx0" brushRef="#br1" timeOffset="12">5454 5660 8064,'-36'-12'2976,"36"12"-1600,-12 0-832,12 0 800,0 0-768,12 0-320,-12-13-256,12 13-32,-12 0 32,12 0-864,0 0-352,0 0-2304,0 0-1312,0 13 2048</inkml:trace>
  <inkml:trace contextRef="#ctx0" brushRef="#br1" timeOffset="13">5478 6069 6400,'0'-12'2464,"0"12"-1344,0 0-672,0 0 640,0 0-128,0 0 0,0 0-64,0 0 0,0 0-480,0 0 256,12 0 63,-12 0 65,0-12 0,0 12-256,0 0 0,0 12-128,12 12-64,-12 0 64,0 13-96,0 11-160,0 0-32,12 0-64,-12 0-64,0-12 32,0 24 32,12-23-32,-12-1-32,12 0-64,-12-12 32,0 0 96,0 0 96,12-12-288,-12 0-64,0 0-1472,0 0-576,0-24-2175</inkml:trace>
  <inkml:trace contextRef="#ctx0" brushRef="#br1" timeOffset="14">5779 6141 7680,'-36'0'2880,"36"-12"-1536,-12 12-800,24 0 864,-12 0-864,12 0-288,12-12-128,1 12-32,23 0-32,-12 12-64,12-12 32,0 0 32,12 12 32,-12-12-320,13 0-160,-13 12-2144,0-12-896,0 0 128</inkml:trace>
  <inkml:trace contextRef="#ctx0" brushRef="#br1" timeOffset="15">5863 5431 7680,'0'-12'2880,"-12"12"-1536,24 0-1152,-12 0 640,0 0-320,12 0-32,-12 0 192,12 12 192,0 0-448,0 25 191,0-1 65,-12 12 0,12 12 64,0 24-352,1 0-128,-1 12-160,0 13-96,0-13 32,0-11 32,0-13-32,-12-12 64,12 0-64,0-12-32,-12-12-416,12 0-128,-12-12-2047,12 0-833</inkml:trace>
  <inkml:trace contextRef="#ctx0" brushRef="#br1" timeOffset="16">6393 6285 8704,'-12'0'3232,"12"12"-1728,0-24-1472,0 24 672,12-12-256,-12 0 0,12 0-64,12-12 0,-11 12-192,23-12 0,-12-1 127,0 1-191,0 0 0,12 0 0,-12 0 0,0-12-64,0 12 32,-12-12-64,0 0-32,-12 12 96,0-12 0,0 12-32,-12-12-64,0 12 32,0 12 32,0-12 32,-12 12 32,0 24-224,-12-12-64,12 12 256,0 0 160,0 12-32,12 0 32,0 0-96,0 0 64,12 13-192,12-13-32,0 12 0,12-12 0,0-11 0,0-1 0,12-12 0,0 0 0,12-12-1344,0-12-543,0 0-2017,0-12-1696,0 12 2048</inkml:trace>
  <inkml:trace contextRef="#ctx0" brushRef="#br1" timeOffset="17">6970 6105 7936,'-12'12'2976,"12"-12"-1600,0 0-1184,0 0 640,0 12-32,12-12 64,-12 12 160,0 12 95,0 0-607,12 0-160,-12 12-96,0 13-64,0-1 32,12 0-64,-12 0 0,0-12-96,12 0-64,0-12 32,0-12-32,-12-12-160,12 0 32,0-24 64,0 0 96,0-12 64,0 0 32,0 0-160,12-12-32,-12 12 32,0 0 0,0 11 32,0 1 64,0 12-32,0 0-32,0 0 32,0 24 32,-12 0-32,0 12-32,13 13 160,-13-1 32,0 0 0,12 12 32,-12 0-288,12 12 0,0-24 64,0 0 64,12-11-96,0-13-32,-12-12-128,12-12 32,13-25-256,-13 1-128,0 0 192,12-24 128,-12 0 160,0 12 32,0 0 32,-12 11 0,12 1 0,-24 24 64,12 0 736,0 0 64,0 36 128,-12-12-224,12 24-96,-12 1-384,12-1-96,-12 12-64,12-12 0,0 12-64,0 0-64,0-12-64,0-12 32,0 12-960,0-23-448,12-1-2303,0-12-1025,0-25 288</inkml:trace>
  <inkml:trace contextRef="#ctx0" brushRef="#br1" timeOffset="18">8331 6117 7296,'0'-13'2816,"12"13"-1536,0-24-448,0 12 928,-12 0-384,12 0-65,0 0 33,-12-12 0,0 12-704,-12 0 256,12 0 96,-12 0-160,0 0-32,-12 12-320,0 0-64,-12 12-160,0 0-96,0 12-64,-1 0-96,1 12-64,0 0-32,12 1-32,0 11 0,0-12 0,12 0 96,12-11-416,12 11-128,0-12-96,12-12-32,12 12 192,0-24 160,0 12 192,13 0 96,-1 0 64,0 0 64,0 0-32,-12 0-32,0 0 32,-12 12-32,0 0 64,1 0 32,-13 0 384,0 0 160,-12 0 160,-12 0 64,0 0-96,-25 0-32,1 0-192,12 0 0,-12-12-384,0 0-96,0-12-704,-12 0-224,12 0-2656,-1-12-1184,1 0-1279</inkml:trace>
  <inkml:trace contextRef="#ctx0" brushRef="#br1" timeOffset="19">1734 8476 6912,'0'0'2624,"-12"0"-1408,12 0-800,-12 12 704,12-12 64,-12 0 64,0 0-64,-12 0-1,-12 0-639,12 0 160,-12 0 160,-12 0-192,11 0 0,-11 0-256,0 0 0,12 13-128,-12-13 0,12 12-160,-12-12-96,11 12 0,1-12 32,12 12-96,0-12 0,0 12-32,12-12-64,0 12-64,12-12 32,0 12 160,0 0 128,12 0-96,0 0-96,-12 0 32,12 12 64,-12 0-64,12 0-64,0 0 128,-12 12 32,12 0 0,0 1 32,0-1-64,-12 12-32,12 0 32,-12 12-32,0 0 0,0-12 64,0 1-32,0-1-32,0-12 32,0-12 32,12 0-96,-12 0 0,12 0-32,1-12 0,11 0 64,0 0 0,0-12 0,12 0 0,0 0-96,0-12 64,0 0 32,12 0 64,0 0-32,1 0-32,-13 12-256,0-12-96,0 12-448,0 0-128,-12-12-576,0 12-255,0 0-961,-12 0-352</inkml:trace>
  <inkml:trace contextRef="#ctx0" brushRef="#br1" timeOffset="20">1145 9042 3712,'0'-12'1472,"0"12"-768,24-12-192,-24 12 512,25 0-416,-1-12-96,0 12-192,0-12-32,12 12-160,0-12-160,0 0 0,12 12 32,0-12 64,0 12-2560</inkml:trace>
  <inkml:trace contextRef="#ctx0" brushRef="#br1" timeOffset="21">1939 8801 5376,'-36'0'2016,"36"0"-1088,-12 0-320,0 0 736,12 0-256,0 0-64,0 0-576,0 13-224,12-1-128,0 0 256,0 0 192,12 0 64,0 0 32,13 12-96,-1 12 0,12-12-161,-12 0 1,0 12-288,12-12-64,-12 0 32,0 0 32,-12 0-32,12 0-64,-12-12 32,0 0-32,-12 0-1056,0 0-415,0-12-1665,-12 12-640,12-12 576</inkml:trace>
  <inkml:trace contextRef="#ctx0" brushRef="#br1" timeOffset="22">2252 8753 6016,'-24'0'2272,"24"0"-1216,0 0-544,0 12 704,0-12-352,0 12-96,0 0 96,-12 0 160,12 13-544,-12-1 160,12 0 95,-12 12-191,0 12 32,0 0-352,-12 0-128,12-12-64,-12 12 32,12-12 32,0-12 32,12 0-416,0-12-224,0-12-1631,12 0-737,0-12-1280</inkml:trace>
  <inkml:trace contextRef="#ctx0" brushRef="#br1" timeOffset="23">2626 8765 13760,'-13'12'800,"1"0"-160,-12 13-160,12-1-64,-12 0-224,0 12-64,12 0-65,0 0-63,0 12 32,12 0-32,0 0-95,12-24 63,0 12-32,12-24 0,12 0 64,0-12 0,1 0-96,-13-24 64,0-12 96,0 12 32,0-12-32,-12 0 31,0 12-63,0-12-32,-12 12 32,0 0 32,0 12-96,0-12 64,0 24-64,0-12-64,0 24 128,0-12 96,0 24 160,0-12 64,12 12-160,-12 12-64,12 0-64,0 0-64,12 0 32,-12 0-32,12-12 0,0-12 0,0 0-512,0 0-192,0-24-1407,0-12-641,0 0-1184</inkml:trace>
  <inkml:trace contextRef="#ctx0" brushRef="#br1" timeOffset="24">2721 8789 5760,'0'-24'2176,"-24"24"-1152,24 0-480,-24 0 640,24 0-256,-24 0-64</inkml:trace>
  <inkml:trace contextRef="#ctx0" brushRef="#br1" timeOffset="25">3059 8873 5120,'0'12'2016,"0"0"-1088,0 0-256,0-12 800,0 12-64,0 0 128,0 0-384,0 12-128,0 1-576,12-13-224,-12 24 0,0-12-128,12 12 0,0 0-96,1-12-32,-1-12 32,0 12 0,12-24 0,-12 12 0,12-24 0,-12 0 0,12-12-96,-12 0 0,12 0-32,-12-12 0,0 12 96,0 0 0,0 0 32,0 0 0,0-1-96,0 25 64,0-12 32,-12 12 64,12 0 256,0 12 159,-12 0-223,12 13-128,-12-13-32,12 12 0,-12 12-32,12-12-64,-12 0-64,12 0-32,0-12-32,0 0 96,12-12 0,-12-12 96,12 0-96,-12-12 0,12-12 32,-12 12 64,13 0-32,-13-12 64,0 24-64,0-13-32,0 13 32,0 0 32,-12 12-32,12 0 64,0 12 288,0 0 128,-12 13-160,12-1-64,-12-12-32,12 12 0,0 0-128,-12 0-96,13 0 0,-1 0-32,0 12-864,0-24-352,12 0-1951,-12-12-801,12 0 64</inkml:trace>
  <inkml:trace contextRef="#ctx0" brushRef="#br1" timeOffset="26">3841 8910 4352,'-12'-60'1664,"24"48"-896,0-12-544,0 11 416,12 1 96,1 12 192,11 0 32,0 0 64,0 0-544,12 0 128,12 12 64,-12 1-224,0-1-32,-12 0 64,0 12 0,-12-12 160,0 12 128,-12 0 159,-24 0 65,12 0-384,-24 12-128,0-12-224,0 12-96,-12 0-160,0 0 0,0-12-992,0 0-448,12-12-1471,12 0-545</inkml:trace>
  <inkml:trace contextRef="#ctx0" brushRef="#br1" timeOffset="27">4034 8910 6016,'-12'12'2272,"0"0"-1216,12-12-320,0 12 768,0 0-64,-12 13 96,12-1-512,12 0-224,-12 12-449,0 12-223,12 0-32,0 12-64,-12 13 64,24-1-128,-12 12 0,0 0-544,12 1-159,12-1-1569,-12-12-576,0-12-768</inkml:trace>
  <inkml:trace contextRef="#ctx0" brushRef="#br1" timeOffset="28">4539 8320 5376,'0'0'2112,"0"12"-1152,0 0-352,0 0 672,0-12-448,0 24-64,0-12 96,0 24 160,12 0-544,-12 13 160,12 11 32,-12 12-288,12 1-64,-12-1-129,0-12 33,12 24-128,-12-24 0,12-12-96,0-12-96,12 0 128,0-11 32,0-1-224,1-24-128,-1 0-415,12 0-193,-12 0 320,0 0 160,12 0 128,-12-12 96,0 12 128,0-12 96,0-13 64,-12 13 224,0 0 128,12-12 128,-11 0 32,-1 12-128,0-12 32,-12 0-97,0 0 1,0 0-32,0 0 0,0 0-64,0 0-32,-12 12-32,12 0 64,-12 0-32,-1 0 0,1 12-32,0-12 0,0 12-64,0 12 32,-12 0-128,12 0 0,0 24-32,12 0-64,-12 0 32,0 12-32,12 12 0,0-12 0,0-11-96,0 11 64,0-12 96,24-12 32,-12 0-128,12 1-32,12-13 96,-12 0 32,25-12-352,-13-12-128,12 12-2496,0-12-1087,0-13-769</inkml:trace>
  <inkml:trace contextRef="#ctx0" brushRef="#br1" timeOffset="29">5599 8777 10624,'-24'0'3936,"24"-24"-2112,0 24-1761,0 0 737,0 0-704,0 0-160,0 0-512,24 24-191,-24-24-2401,24 0-1056,-24 24 768,24 0 384</inkml:trace>
  <inkml:trace contextRef="#ctx0" brushRef="#br1" timeOffset="30">5660 9030 8064,'-25'0'2976,"25"24"-1600,0-24-704,0 0 960,0 0-864,0 0-256,0 0-480,0 0-96,25 0-3328,-1 0-1376,24 0 1344,-48 0 704</inkml:trace>
  <inkml:trace contextRef="#ctx0" brushRef="#br1" timeOffset="31">6562 9246 9728,'-12'0'3584,"12"0"-1920,-12 0-1248,12 0 959,0 0-415,0-12-64,0 0-160,0-12-96,0-12-320,12-12-128,-12-24-64,12-1 0,0-11 64,-12 24-160,25-36-32,-13 36-64,12-37 0,0 13 128,0 24 32,0 0-32,0-1-64,0 25-64,0 0 32,-12 12-32,12 24 0,-12-24 64,12 36 64,-12-12-96,12 36 0,-12-12 96,13 24 96,-13 1-64,12-1 0,-12 12 96,12 12 32,0-12-96,-12 1-96,12 11 0,0-12-32,-12-12 0,12 0 64,0 0-32,-12-12 64,12 13-64,-12-13-32,0-12-1120,-12 12-448,0-12-2079,0-12-897,0 0 288</inkml:trace>
  <inkml:trace contextRef="#ctx0" brushRef="#br1" timeOffset="32">6634 8886 7424,'-24'-12'2816,"24"0"-1536,0 0-992,12 12 608,0-12-256,0 0-32,12 0-288,12 12-64,13-13-128,11 1-32,0 0 32,1 0-224,-1 12 0,0-12-2432,12 12-1088,-12 0 256</inkml:trace>
  <inkml:trace contextRef="#ctx0" brushRef="#br1" timeOffset="33">7404 8717 8320,'-24'0'3072,"24"12"-1664,-24-12-928,12 12 832,12-12-576,0 12 288,12 0-257,0 0-415,0 12 224,-12 1 64,12-1-192,0 0-96,-12 0-128,12 12-64,0-12-96,-12 0-64,12 0 32,-12-12 32,0 0-32,12-12-32,-12-12 32,0-12-32,12 0-96,0 0 0,-12-12 64,12 0 0,0 0-64,0-1 0,0 13 64,13 0 0,-13 12 32,0-12 0,0 24 64,0 0 32,-12 12-128,12 0-32,0 12 96,-12 0 96,0 1-32,12 11 0,-12-12-96,0 0-32,12 12 32,-12-24 0,12 0-96,-12 0 64,12-12 32,-12 0 64,12-12-32,0-12-32,1 0-64,-1 0-32,12-12 64,-12 0 0,12 11 32,12 1 0,-12 0 0,0 0 0,0 12-96,0 12 0,0 0 128,0 12 32,0 0 192,-12 12 160,0 0-96,12 13 0,-12-1-192,0 0-32,0 12-32,0-12-64,0 0-544,0 0-288,0 0-3071,12-12-1441,-12-12 992</inkml:trace>
  <inkml:trace contextRef="#ctx0" brushRef="#br1" timeOffset="34">8596 8705 4352,'-24'-12'1664,"12"12"-896,0 0 160,12-12 800,-12 12-384,0 0-32,-12 0-128,12 12 32,0-12-672,-12 0 192,0 12 127,0 0-63,0 12 0,0 0-288,-1 0-160,1 13-128,12-1-64,0 0-32,0 0 0,12-12-64,0 0 32,0 0-224,12-12-32,0 0 64,12-12 96,1 0 32,-1-12-32,0-12-256,0 0-160,0 0-64,-12 0 32,12-12 256,-12 12 160,0 0 0,-12 12 0,12-13 96,-12 13 32,12 0-32,-12 12-64,0 0 160,0 0 32,0 12 352,0 13 192,0-13-384,0 12-128,12 0-64,0 12 32,-12 0-96,12 0 0,12 0-320,-12 0-96,12-24-1664,0 0-767,12-24-2209,0 0-928,-12-12 3136</inkml:trace>
  <inkml:trace contextRef="#ctx0" brushRef="#br1" timeOffset="35">8825 8729 9728,'-12'0'3584,"12"12"-1920,0-12-1792,0 0 672,12 0-416,0 0 0,12 0 0,0 0 0,12 0-64,-12 0-64,13 0 32,11-12-32,-12 12 0,0 0-96,-12 0 64,13 0 160,-25 12 64,12-12-64,-12 12-96,-12 0 127,0 0 129,0 12 32,-12 1 64,-12-1-64,12 0 32,-12 12-192,-1 0-96,1 0-32,0 12-32,0-12 0,24-12 0,-12 12-96,12-12 0,12 0-32,-12-12 96,24 0-64,0-12 32,0 0 64,1 0 0,11 0-96,0-12 64,0 12-384,-12-12-224,12 12-927,0-12-353,0 12-1824,-12 0-1152,0 0 2144</inkml:trace>
  <inkml:trace contextRef="#ctx0" brushRef="#br1" timeOffset="36">8873 8982 5376,'-24'0'2112,"24"-12"-1152,0 12-480,0 0 576,12 0-384,0 0-64,0 0-160,12 0-32,12 0-224,1-12-64,-1 12 0,12-12-160,12 0 32,0 12-704,12-24-256,-12 24-2272</inkml:trace>
  <inkml:trace contextRef="#ctx0" brushRef="#br1" timeOffset="37">9812 8777 4864,'-12'-12'1824,"12"12"-960,-12-12-32,12 12 736,-12 0-128,12 0 0,-12 0-96,-12 0 32,12 0-768,-12 0 223,0 12 129,0 0-224,12 0-32,-12 0-416,-1 13-96,13-13-64,-12 24 64,12-12-160,12 12-96,-12 0-64,24 12 0,-12-12 96,24-12 0,0 0-64,1 0 0,11-12-512,0-24-224,0 0-512,12-12-127,-12-12 95,0 12 96,0-12 672,-12 12 320,-12-12 288,-12 0 160,-12 12 224,0 0 128,-12 0 448,0 12 192,0-1-256,0 1-65,12 0-287,-12 0-64,12 12-384,0-12-192,12 0 32,12 12-32,0-12 32,12 12 64,12-12 64,0 12-32,0 0-32,13 0-64,-13-12-32,0 12 64,0 12 64,0-12 0,-12 0-32,0 12 96,0 0 64,-12 12-64,12-12-64,-24 12 0,12 1 32,0-1 32,-12 12 32,0-12-64,0 12-64,0-12 32,0 0 32,12-12-192,-12 0-32,0 0 128,13-12 160,-13 0 0,0-12 32,12 0-320,-12-12-64,12 0 128,0-12 96,0 0 32,12 0 64,-12 0-128,12-1 0,-12 1 32,12 12 0,0 0 0,0 12 64,0 0-32,-12 12-32,12 12 160,0 0 128,0-12 128,1 24 128,-13-12 64,12 0 96,-12 12-256,12 0-32,-12 13-160,12-13-96,-12 0 0,0 12-32,12-12-160,-12 0-32,0 0-1312,0 0-608,0-12-3711,0 0-1633,-12 0 3680</inkml:trace>
  <inkml:trace contextRef="#ctx0" brushRef="#br1" timeOffset="38">5442 10920 5632,'0'24'2176,"-24"-24"-1152,24 0-352,0 0 704</inkml:trace>
  <inkml:trace contextRef="#ctx0" brushRef="#br1" timeOffset="39">5430 10920 12576,'12'-12'1408,"0"-12"-768,0 11-160,13-11-32,-13 12-64,12-12 32,12 12-97,-12 0-31,0 0-160,24 0-32,-12 12 96,0 0 32,0 0 96,1 0 32,-13 12-32,12 0 32,0 0-64,-12 0 64,0 12-128,12-12 32,-12 12-96,12-11 0,-12-1-32,0 0 64,1 0-32,11 0 64,-12 0-64,12-12 64,0-12-64,0 12 0,0-12-96,0-12-64,0 12 32,0-13 32,-11 13-32,-1-12-32,0 12 160,0 0 32,-12 0-160,12 0-64,-12 0 0,0 12 0,-12-12-128,12 12 32,0 0-3392,0-12-1535</inkml:trace>
  <inkml:trace contextRef="#ctx0" brushRef="#br3" timeOffset="40">6513 11304 3200,'-12'-12'1216,"12"12"-640,12-12-384,-12 12 288,0-12-128,12 12-32,-12-24-128,12 12 32,-12 0 0,12 12-96,-12-12 128,0 0 128,12 12 352,-12-12 256,-12 12-32,12 0 64,0-12-224,0 12-96,-12 0-192,12 0-64,0 12-192,0-12-96,0 12 0,0 0-32,-12 0-160,12 12 32,0-12 64,0 12 32,-12 0 32,12 0 64,0-11 32,-12 23 32,0 0-64,12-12 32,0 0-128,-12 13-64,12-13 64,0-12 0,0 12-32,0 0-64,0-12 32,0 0-32,0 0-96,12-12 0,0 0 128,0 0 32,12 0-96,-12 0-32,0 0-64,12 0 96,-11-12 0,-1 12 96,12 0-32,0-12 64,-12 12-64,0 0-32,12 0 32,-24 0-32,12 0 0,0 0 0,0 0 0,-12 0 64,12 0-32,-12-12-32,12 12-64,0 0-800,-12 0-256,12 0-896,0 0-352</inkml:trace>
  <inkml:trace contextRef="#ctx0" brushRef="#br2" timeOffset="41">3600 10498 3328,'0'-12'1216,"0"12"-640,0 0 320,0-12 672,0 12-32,0 0 32,0 0-224,0 0-64,0 0-704,0 0 96,0 0 64,0 12-32,0-12-33,0 12-95,0 12-32,0-12-160,0 13 0,0 11-32,0-12 32,12 12-128,-12 12 0,12-12 32,-12 12 64,12-12 32,-12 12 0,12 1-64,-12-13-32,0 12-160,12-12-32,-12 0 32,0-12 0,0 0-64,0 0 32,0-12 64,-12-12-64,12-12 0,0 0 32,12-12 0,0-12-160,0 0 32,0-12-64,12 0-64,-12-12 0,12-1 96,0 1 0,12 12 96,-12-12-32,12 12-32,1 12-128,-13-1 0,12 1 64,0 12 32,0 12 32,1 0 64,11 12-96,-24 0-64,12 0 128,-12 12 32,0 12-96,0 0-32,0 12 96,0 1 96,-12-1 32,0 12 64,0 0-64,0 0 0,-12 0-32,12-12 64,-12 13-32,0-1 64,12-12-64,-12 0 0,0-12-192,0 0 32,12 0 0,0-12 0,-12 0 0,0 0 64,12 0-32,-12-12-32,0 0-128,0 0 0,0 0-2976,12 0-1312,-24-12-1311</inkml:trace>
  <inkml:trace contextRef="#ctx0" brushRef="#br2" timeOffset="42">8994 9897 3840,'0'-12'1472,"0"12"-768,0 0 32,0 0 576,0-12 160,0 12 64,0-12-224,0 12-64,0 0-704,-12 0 160,12 0 512,-12 12-257,-12 0-191,12 12-160,-12 13 0,0-1 64,0 24-160,0 0-32,0 12-224,11 13-96,-11-1-64,12 12-96,0-12-64,0 25 32,12-13 32,0 0 64,12-11-32,12-1-32,-12 0 32,25-12-32,-1-11 0,0-1 0,12-24-1696,-12 0-704,12 1-2943</inkml:trace>
  <inkml:trace contextRef="#ctx0" brushRef="#br2" timeOffset="43">9354 10247 5632,'-24'-13'2112,"24"13"-1152,0 0-224,0 0 768,0 0-576,0 0-160,0 13 0,0-1 128,0 12-480,0 0 256,12 12 96,0 12-33,-12 0-63,12 24-160,0 1-64,0-1 0,0 0 64,-12 0-288,12 0-64,0-11-160,-12-13-32,0 0 96,0-12 32,12-12-608,-12 0-224,12-24-1951,0 0-801,0-12-896</inkml:trace>
  <inkml:trace contextRef="#ctx0" brushRef="#br2" timeOffset="44">9897 10270 6656,'-12'12'2528,"12"-12"-1344,0 0-672,0 0 704,-12 12-96,12-12 128,0 12-128,-12 0 31,12-12-639,-12 24 128,0 0 96,0-12-96,0 25 0,0-13-160,0 12 32,0 24-224,12 0-96,-13 0-96,13 13-96,0-1-64,13 0 32,11-11 32,0-1 0,0 0-96,24-24 64,-12 0 32,12-24 64,0 0-96,0-24 0,1 0 32,-1-12 64,0 0-96,0-24 0,-24 0-128,12 0 32,-12 0 64,-12-25 32,-12 13-64,0-13 0,-24 13 64,12 0 64,-24 0 0,-12 12 64,12 12 0,-12-1 96,0 13-160,-1 0-32,1 12 0,12 0 0,0 12-352,12 0-96,0 0-1408,12 0-607,0 12-2465,12-24-1216,12 12 3136</inkml:trace>
  <inkml:trace contextRef="#ctx0" brushRef="#br2" timeOffset="45">10787 9728 5376,'0'-24'2016,"0"24"-1088,0 0-384,0 0 640</inkml:trace>
  <inkml:trace contextRef="#ctx0" brushRef="#br2" timeOffset="46">10763 9668 14432,'-24'-12'2015,"0"0"-543,0 12-544,0 0-448,0 0 64,0 0-128,0 12 64,-12 0-256,11 0-128,13 0-160,-12 0 32,12 0-32,12 12 0,0-12 64,0 0 64,24 1-192,-12-1-32,12 0 128,-11 12 64,11-12-64,0 12 32,12-12-64,-12 0 0,12 0 64,-12 0 64,0-12-32,0 12-32,-12 0 96,12 12 0,-12-12-128,-12 12 32,12-12 128,-24 12 64,12-12-64,-12 0-32,0 0-32,0 0-64,-12-12 32,12 0 32,-12 0-32,0-12-32,12 0-64,0-12 32,0 0 32,12-12 64,0 12-96,12-12-64,0 0-96,0 12-32,12-12-32,-12 12 0,12-1 0,-12 1 0,0 12-128,0 12-96,0-12-416,0 12-256,-12 0-1407,0 0-609,12 0-736</inkml:trace>
  <inkml:trace contextRef="#ctx0" brushRef="#br2" timeOffset="47">11268 9800 6656,'-24'0'2528,"24"-12"-1344,-12 12-480,12 0 832,0 0-672,0 0-224,0 0-128,0 0 64,0 12-320,12 0 128,0 12 128,0 0-129,12 0-63,0 0-32,0 13-32,13 11 64,-1 0 128,0 12-64,0 0 96,-12 12-64,0-11 0,-12 23 32,0-12 64,-12 0 64,-12 1 96,0-13 0,0 0-32,-12 0 32,0-12-32,-12-12-160,12 1 32,0-1-352,0-12-96,12 0-128,-1 0 0,1 0 0,0-12-64,0 0-352,12 0-160,0 0-1760,0 0-832,0-12-2847</inkml:trace>
  <inkml:trace contextRef="#ctx0" brushRef="#br2" timeOffset="48">7730 10090 4992,'-12'-13'1920,"12"13"-1024,-12-12-64,-1 12 800,13 0-160,-12 0 0,0 0-192,0 12-32,0-12-672,0 13 223,-12-1 161,0 12-160,0 0 0,0 12-256,0 0 0,0 0-256,0 12-96,0 12-32,-12 0-32,11 24-160,25 1 32,-12-1 0,24 1 0,13-1-96,-1-12 64,12 0-32,0-12 0,12-12 64,12-12 0,0 0 0,13-24 64,-1-12-32,0-12-32,-12-12 32,13-12 32,-13-12 32,-12 0 32,0-12 0,-12-12 0,12 0-160,-36 0 32,0-1 0,-12 13 64,-12-13-32,0 13 64,-12 0-64,-12 12-32,-12-12-64,12 12 32,0 12-32,-12 0 0,-1 0 64,13 12 64,12 0-448,-12 12-224,12 12-1792,12 0-767,0 24-1889</inkml:trace>
  <inkml:trace contextRef="#ctx0" brushRef="#br1" timeOffset="49">12761 10101 9984,'-12'0'3680,"12"0"-1984,0 0-1696,0 0 672,12 0-544,0 0-128,-12 0-1216,25 0-544,-13 0-2368,12-12-928</inkml:trace>
  <inkml:trace contextRef="#ctx0" brushRef="#br1" timeOffset="50">12869 10523 7808,'-12'0'2976,"12"0"-1600,0 0-832,0 0 800,0 0-160,0 0 95,12 0-159,-12 12-32,0 0-608,0 1 0,12-1-32,-12 24-32,0 0 64,0 0-256,0 12-64,0 0-160,0 0-96,0 0 64,0-12 64,0 0 64,0 0 32,0-12-512,0-12-192,12 0-1696,-12-12-735,0 0-1985</inkml:trace>
  <inkml:trace contextRef="#ctx0" brushRef="#br1" timeOffset="51">13195 9800 8960,'0'0'3328,"0"0"-1792,0 0-1024,0 0 928,12 0-545,-12 12-191,0 12 0,0-12 0,12 12-352,0 12 64,-12 1 96,12 23-192,0 12-96,1 12-128,-1 13 0,0-1-128,12 1 0,-12-13-32,12 0 0,-12-12 64,0-11 64,0-1-256,0-12-96,-12 0-992,12-12-416,-12 0-1823,0-12-705</inkml:trace>
  <inkml:trace contextRef="#ctx0" brushRef="#br1" timeOffset="52">13158 10655 6784,'0'0'2624,"12"-12"-1408,0 0-640,0 12 736,0 0-480,12 12-64,0-24-448,1 12-128,23 0-128,-12 0-64,12 0 32,0 0-1888,0 12-800,0 0-864</inkml:trace>
  <inkml:trace contextRef="#ctx0" brushRef="#br1" timeOffset="53">13737 10740 10240,'-13'12'3872,"13"-24"-2112,-12 24-1280,12-12 927,0 0-639,12 0-160,-12 0-320,25 0-32,-13 0-160,0-12 96,12 0 96,0-12-224,0 0-32,0 0-96,0 0 0,-12 0 0,12 12-64,-12-12-64,-12-1 32,0 13 160,0 0 64,0 12-96,-12-12-32,0 12 96,-12 12 96,0 0-32,-12 13 0,0 11 96,12 0 32,-12 0 32,23 12 0,1-12-128,12 12-32,12-12-96,-12 0-32,25 12-32,-1-24-64,12 0-256,0-12-160,0 0-992,0-12-352,0-24-1439,0 0-609,12 0 352</inkml:trace>
  <inkml:trace contextRef="#ctx0" brushRef="#br1" timeOffset="54">14206 10596 6016,'-12'12'2272,"12"-12"-1216,0 0-192,0 0 928,0 0 0,0 12 96,0 0-257,12 12-127,-12-12-832,12 12-64,-12 0 0,12 0-224,-12 0-64,12 12-96,-12 0-64,12-12-192,0 0 32,-12-12-64,12 0 0,0-12 64,0 0-224,0-12-96,-12-12-96,24 0-64,-12-12 160,0 12 128,13-24 128,-13 12 32,0 0 32,0 12 64,0 0-192,0 0 32,0 12 96,0 0 64,0 12 128,0 0 96,0 12 64,0 0 96,1 0-160,-13 24-32,12-12-64,-12 0-32,12 0-96,0 0 32,-12 0-128,12-12 0,0 0 32,-12-12 64,24 0-96,-12 0-64,12-12-96,0 0-32,-12-12-32,12 0 64,0 0 64,-12-12-32,12 12 32,0 0 96,-12 12 0,12-12 96,-12 12-32,12 12 64,-12-13 0,0 26 32,0-1 192,0 0 128,0 12-160,-12 12-96,12 0-32,-12 0-32,12 0-160,-12 12 32,0-12 0,12 0 0,-12 0-992,12-12-384,-12 0-1984,12-12-799,0 0-353</inkml:trace>
  <inkml:trace contextRef="#ctx0" brushRef="#br1" timeOffset="55">15494 10595 7808,'0'0'2976,"0"0"-1600,0 0-544,0 0 992,0-12-256,0 12 31,0 0-127,0-12-32,0 12-800,0-12-32,-12 12 64,0 0-32,-12 0 96,12 0-352,-12 0-64,0 12-256,0 0-64,0 12 0,-13 0 64,13 0-192,0 12 32,0-12-128,12 1 64,12-1-192,12 0-96,0 0-256,12 0-32,0 0-128,0-12 0,13 12 320,-1-12 160,0 0 256,12 0 128,-12 0 32,0 0-32,-12 0 96,0 12 0,0-12 224,-12 0 128,0 13 256,-12-13 128,-12 0 32,0 0 32,-12 0-288,0 0-128,0 0-416,-12 0-128,-12 12-1536,12-12-608,-36 12-4031,11-12-1921,-11-12 4160</inkml:trace>
  <inkml:trace contextRef="#ctx0" brushRef="#br1" timeOffset="56">6032 13183 6784,'-24'0'2624,"24"0"-1408,24 0-512,-24 0 896</inkml:trace>
  <inkml:trace contextRef="#ctx0" brushRef="#br1" timeOffset="57">6020 13183 15328,'0'-12'1663,"0"12"-863,12-12-192,-12 0-160,12-12-32,0 0 0,12 0-160,-12 12-96,12-12-64,12-12 0,0 24-64,0-12-32,0 12 32,1 0-32,-1-1 64,0 1 32,0 12 32,1 0 0,-1 12 64,-12 1 32,0-1 96,12 0 32,-12 0-96,0 0-96,0 0 0,12 0-32,-12 0 0,12 0 64,-12 0-96,12 0-64,0-12 64,-12 0 0,12 0 32,-11-12 0,11 0-64,0 0 32,-12-12-64,0 0-32,0 0 32,13 12-32,-13-13 0,0 13 0,-12 0-512,12 0-128,-12 0-3968,-12 0-1823,12 0 1535</inkml:trace>
  <inkml:trace contextRef="#ctx0" brushRef="#br2" timeOffset="58">8235 12497 3456,'-12'-12'1408,"12"12"-768,-12 0 160,12 0 704,-12 12-32,12-12 0,-12 0-96,0 12 0,0 0-768,-12-12 288,0 24 96,0-12-161,0 12-95,0 0-224,0 13 0,-1 11-224,1 0-96,-12 0-32,12 24 32,12 0-32,0 24 64,24-11-128,0 11-64,0-11-96,12-1 32,12-24 32,1 0 0,-1-12 0,12 0 64,0-24 32,12 0 32,0 0-64,0-24 32,1 0 0,-1-12 96,-11 0-96,-1-24-64,0 0 64,0-12 64,-12-12-64,0 0 0,0-24-32,-24 11-64,12 1 32,-24 0 32,0-1-96,-24 13 0,12-12 96,-24 12 96,-12 0-64,-12 0 0,0 12-32,-1 12-64,1-1 96,12 13 0,-1 0-128,13 12-32,0 0-64,12 0 0,0 12-896,12 12-448,0 12-2975,0 24-2529,-24 1 2496</inkml:trace>
  <inkml:trace contextRef="#ctx0" brushRef="#br2" timeOffset="59">3685 12714 4480,'-24'0'1760,"24"-12"-960,0 12-224,0 0 640,0 0-192,0 0-32,0 0 0,0 0 0,0 0-512,0 0 64,0 0 96,0 12-64,0-12-32,0 12-32,12 0-1,-12 0-127,12 0-64,-12 12-128,12 12 32,-12 0 64,12 0 64,0 13-96,-12 11 0,13 0-32,-13 13 32,12-13-64,-12 0-32,12-12 32,0 0 96,-12-12 0,12 0 0,-12-12-96,12 0 32,-12-12 0,0 12 96,0-12-96,0-12-64,0 0 0,0 0-32,0-24 0,0 0 0,0-12-160,12-12 32,-12-12-64,12 0 0,0 0 0,0 0 0,12-13 64,0 25 64,-12 0-32,12-13-32,12 13-64,-12 12-32,12-12 64,-12 24 0,12 0 32,0 0 0,0 12-160,0 12 32,-11 0 128,11 0 128,-12 12-32,0 12-64,0 0-96,-12 0 32,12 12 96,-11 12 96,-1-12 0,0 1 0,0 11-32,-12 0 0,12-12 0,0 25 0,-12-25 0,12 12 64,-12-12-96,12-12-64,-12 12 64,0-12 64,0 12-64,0-12 0,0 0-320,12-12-96,-12 0 160,0 0 128,12 0 128,-12 0 96,0-12-1152,0-12-5535</inkml:trace>
  <inkml:trace contextRef="#ctx0" brushRef="#br1" timeOffset="60">4587 12135 5248,'-12'0'2016,"12"0"-1088,-12-12-320,24 12 736,-12 0-384,0 0-96,12-12-192,0 0-64,12 0-320,12 0 96,-12 0 64,13 12 128,-13-12 96,12 12-160,-12-12-33,12 12-287,0 0-128,-12 12 96,0 0 128,0 0 256,-12 0 128,0 0 96,-12 12 0,12 1-64,-12 11-64,-12 0-64,12-12 32,-24 12-192,12 0-96,-12 0-96,0 0-64,12-12-32,-12 0 0,0 0-160,12 0 32,0-12 0,0 12 0,0-12-96,12 0 64,0 0-128,0 0 32,0-12 64,12 0 32,12 0-64,-12 0 64,12 0 32,12 0 64,-12-12 96,12 12 64,12-12-320,-12 0-160,12 0 192,0 12 96,-11-12 64,11 12 96,-24 0-160,12 0-32,-12 0 64,1 12 32,-13-12-32,12 12 32,-12-12 0,0 12 96,-12-12-4320,0 12-1983,0-24 607</inkml:trace>
  <inkml:trace contextRef="#ctx0" brushRef="#br2" timeOffset="61">9499 12292 5120,'0'0'1920,"-12"0"-1024,12 12-416,-12 1 640,0-13-64,0 12 32,0 0-64,-12 0 0,12 0-544,-12 12 288,0 0 160,0 12-129,0 0 1,-1 12-160,1 24-96,0-11-96,12 35-32,-12 0-224,0 13-64,12-1-128,12 0-32,0-11 32,12-1 0,0-12 0,12 0 0,0-23 64,12-1 32,-11-12-32,11 0 32,0-12-640,0 0-192,-12-12-3007,12-12-1281,-12 1 864</inkml:trace>
  <inkml:trace contextRef="#ctx0" brushRef="#br2" timeOffset="62">9896 12689 4736,'0'-36'1824,"0"36"-960,-12 0-224,12 0 672,0 0-352,0 0-96,-12 12-64,12 0 32,0 12-448,0 0 288,12 0 64,-12 13 192,0 11 159,12 0-255,-12 12-96,0 12-224,12 13-64,-12-1-128,0-12-32,12 0-96,-12 0-32,12-23 32,-12-1 32,12 0-32,-12-12 32,12-12-192,-12 0-32,0-12-352,0 0-160,12-12-1600,0-24-671,0 0-1889,0-24-1088,0 0 2848</inkml:trace>
  <inkml:trace contextRef="#ctx0" brushRef="#br2" timeOffset="63">10414 12617 6144,'-12'13'2272,"12"-13"-1216,-13 0-256,13 0 800,0 12-320,0-12-32,0 12-160,-12 0 31,12 0-607,0 0 128,-12 12 32,12 0 64,-12-12 32,0 12-224,12 24 0,-12-12-192,0 24-32,0-12-192,0 24-96,0 1 0,12 11-32,0-11-96,12-13 0,0 0 64,0-12 64,24-12 0,0 0-32,1 0 32,-1-12-32,0-12 0,12 0 64,-12-12-96,0 0 0,0-12-32,0-12-64,-12-12-64,0 0-32,0-12 32,-12-12 64,0-12 64,-12 11 96,0-11 0,-12 12-32,-12-1 96,0 1 0,0 12-32,0 0 32,0 0-64,0 0 64,-12 12 0,0 12 32,0 12-64,0 0 32,0 0-128,0 24 0,11 12-32,-11-12-64,24 0-192,-12 0-64,12 0-1600,24-24-4575</inkml:trace>
  <inkml:trace contextRef="#ctx0" brushRef="#br2" timeOffset="64">10943 12124 7808,'-12'0'2880,"12"0"-1536,0 0-736,0 0 928,0 0-352,0 0-33,0 0-287,0 0-96,0 0-416,0 0 64,0 0 96,0 12-64,12-12 64,-12 13-160,0-1 32,12 0-96,-12 12 64,0-12-64,0 12 0,0 12-32,0 0 0,0 0-128,0 12-32,0-12 32,0 13 0,0-13-64,12 0 32,-12-12-64,0 12-32,0-12-64,0 0 32,0-12-32,0 0-64,0 0-1472,0-12-608,12 0-4735</inkml:trace>
  <inkml:trace contextRef="#ctx0" brushRef="#br2" timeOffset="65">11329 12112 6144,'0'0'2368,"0"0"-1280,0 0-512,0 0 736,0 0-128,0 0 32,0 0-192,0 0-64,0 0-544,0 0 31,0 0 65,0 0 32,0 12 32,0 0 64,-12 1 64,12 11-96,0 0 0,0 0-192,-12 0 0,12 24-192,-12-12-64,12 12-64,0 0-96,0-12 32,0 1 32,0-1-96,12 0 0,12 0 32,-12-12 0,13-12 0,-1 0 0,12-12 0,0 0 64,0-24-32,-12 12 64,0-12-128,0 12-64,-12-12 64,0 0 0,0 12-64,-12 0 64,0 0 96,-12 0 96,0 12-128,-12 0-96,12 0 96,-12 12 32,12 0-96,-12 12-32,0 0 32,12 0 64,0 0-64,0 12 0,0 0-832,12-24-288,0-12-6815,12-12 2687</inkml:trace>
  <inkml:trace contextRef="#ctx0" brushRef="#br2" timeOffset="66">11858 12076 6144,'-12'0'2272,"12"0"-1216,-12 0-544,12 0 768,0 12-384,12 0-32,-12 0 32,12 24 160,0-12-576,0 12 224,12 12 159,12 13-191,0-13-64,1 12-224,-1 12 0,0 0 64,0 13 96,-12-13-96,0 12 0,0 0 96,-12 13 32,0-13-96,-12 0-32,-12 0 0,0 1 64,-12-1 128,0 0 64,-12-12-224,0-11-128,12-1-288,0-12-32,0-12-32,12 0 0,-1-12-160,13 0-32,0 0-1472,0-12-576,0-12-3711,-12-12-2369,24 0 3712</inkml:trace>
  <inkml:trace contextRef="#ctx0" brushRef="#br1" timeOffset="67">13592 13159 3968,'-12'0'1568,"12"0"-832,0 12-96,0-12 608,0 0-320,0 0-160,0 0-224,0-12-32,0 12-288,12-12 0,0 0 96,0-12-128,12 12 64,-12-12-32,12 0 96,0 0-96,0 0 32,1 12-32,-1-12 32,-12 12 0,12 0 0,-12 12 224,12 0 64,-12 12 0,0 0 64,0 0-129,0 0 33,12 0-96,-12 0 64,0 0-128,12 12 32,-12-12-160,12-12 32,0 12-96,0-12 0,13 0 96,-13-12 96,12 0-64,-12 0 0,0 0-96,0 0-32,-12-12-192,12 12 32,-12 0 0,12 0 64,-12 0-96,0-1-64,0 13-1632,0-12-768</inkml:trace>
  <inkml:trace contextRef="#ctx0" brushRef="#br1" timeOffset="68">15277 12437 4736,'-12'0'1760,"24"-12"-960,-24 12-160,12 0 608,0 12-256,0-12-32,0 0-64,0 12 0,0-12-480,0 12 160,0 13 96,0-1 0,0 12-32,0 0 31,0 12 33,0 24-96,0-12-64,0 24-96,0-12-32,0 13-160,0-1 0,0 1-32,-12-25 96,12 0-96,-12 0-64,12-24 0,0 0-32,0-12-64,0 0 32,0 0-480,0-12-160,0-12-1184,0 0-575,12 0-993,-12-24-320,12 0 96</inkml:trace>
  <inkml:trace contextRef="#ctx0" brushRef="#br1" timeOffset="69">15770 12630 4736,'-12'0'1824,"12"0"-960,-12-13-160,12 13 736,-12-12-256,12 12-32,0 0-160,-12 0 0,12-12-544,-12 12-32,0 0-64,0 0 64,12 0 96,-12 12-97,0-12 1,0 12-160,12 1-96,-12 11 0,0 12-32,12 0-64,-12 24 32,12 12-128,0 0 0,0 0 96,12 0 32,12 1-128,0-13-32,12-12 32,0 1 0,0-13-64,1-12 64,-1-12 32,12-12 0,-12-12 0,12-12 64,-12-12-96,0-13 0,-12 1-32,0 0-64,1-25-64,-25 1 32,12 0 96,-24 0 96,0 0 0,-1 0-32,-11 24 96,-12 0 0,0 11 96,0 1 96,0 12-128,0 12-32,12 0-224,0 24-64,-12 0-1631,24 0-641,-13 0-1952</inkml:trace>
  <inkml:trace contextRef="#ctx0" brushRef="#br1" timeOffset="70">17240 13027 3072,'12'-12'1216,"-12"12"-640,0 0 32,0 0 576,0-12 0,0 12 0,-12-12-160,12-12-64,0 12-544,-12-13 160,-1 13 160,13-12-32,-24 0 32,12 24-96,-12-24-32,12 24-192,-12 0-96,-12 0-160,11 12-64,1 0 31,0 24 1,-12 1-64,12 23-64,0-12 32,12 24 32,0 0-96,12-12 0,0 1-32,12-13 0,12-12 64,0-24 0,0-12-96,12-12 0,0-24 65,-11-12-1,11 12 32,-12-13 0,0 13 0,0-12 63,0 12-31,-11 12 64,-1 12-128,0 0 0,-12 0 32,0 12 64,0 12 32,12 0 32,-12 0 64,0 12 96,0 24 64,0-12 96,0 24-32,0 1 0,0 11-160,0 0-96,0 12 0,0-11-32,0 11-64,0-12 32,0-12-64,0 1 64,0-13-64,0 0 64,0-12-64,0 0-32,0-12-608,0 0-256,0-11-1471,0-26-3649</inkml:trace>
  <inkml:trace contextRef="#ctx0" brushRef="#br1" timeOffset="71">17456 12918 4992,'-12'0'1824,"12"0"-960,0 0-160,0 0 640,0 0-288,0 0-128,0 0-128,0 0 32,12 12-448,-12-12 128,0 12 128,12-12 128,-12 12 159,0 0-191,0 12-128,0 0-160,12 12 32,-12 13-320,0-1-96,12 0-64,0 0 64,0-11-32,0-1 64,0-12-128,13 0 0,-13-12-32,0 0 0,12-24 64,0 12 0,0-24-352,0-12-96,0-12-64,12 11 64,-12-11 96,0 0 64,0-1 192,0 13 96,-12 0 32,1 0 64,-1 12-64,-12 0-32,12 12 96,-12 0 0,12 0 96,-12 12 96,0 0 64,0 12 32,0 12 0,12 0 64,-12 12-160,0 0-96,12 24-96,0-11-96,0-1 32,-12 0-32,24-11 0,-12-1 0,0-12-2112,0 0-895,0-12-1825</inkml:trace>
  <inkml:trace contextRef="#ctx0" brushRef="#br1" timeOffset="72">18563 12954 4864,'-24'0'1824,"24"0"-960,-12 0-96,12 0 704,0 0-256,0 0-64,-12 0-96,12 0 32,-12 0-576,-1 0 128,-11 0 96,12 0-193,-12 0 33,0 0-224,0 0 32,0 12-160,0 0 32,0 0-160,0 12 0,0 0-96,12 24-96,0 1 64,0-13 64,12 0-64,12 12 0,-12-12-32,12-24 0,12 12 64,0-24 64,0 0-320,0-12-128,0-12-32,12-12 64,-24 12 160,12 0 96,0 0 64,-12 0 32,13 0 0,-13 0 0,0 12 64,-12-1 32,0 1-128,12 24 32,-12-12 64,12 13 32,-12-1-32,12 36 32,-12-24-64,12 24-32,0-12-256,0 0-160,0 0-1823,12-12-769,1-12-928</inkml:trace>
  <inkml:trace contextRef="#ctx0" brushRef="#br1" timeOffset="73">19189 12954 6528,'-12'-12'2464,"12"12"-1344,0 0-672,0 0 640,-12 0-64,12-12 96,0 12-64,-12 0 64,0 0-609,-12 0 65,12 0 64,-12 12-160,0 0 64,12 0-320,-24 12-128,12 0 0,-1 12 0,1 0-32,12 25-64,-12-25-64,24 12 32,-12 0-32,24-12 0,0 12 64,0-24 64,12 0-32,1-24-32,-1 0 32,12-36 32,-12 12-256,12-24-32,-12 0-32,0-12 64,0-49 128,0 1 32,0 12 32,-12-13 64,-12 25-32,12 0-32,-12 24 32,0 0-32,0 11 0,0 13 0,0 0 0,0 24 0,0 0 64,0 12 96,0 12 224,0 24 64,0 12-32,0 25 0,0-1-96,0 24 32,12 0-192,-12 1-32,12-13-128,0-12-32,13 1 32,-13-13 64,12-12-32,0 0-32,0-24-1120,0 0-448,12-12-1727,-12-12-737,0-24-128</inkml:trace>
  <inkml:trace contextRef="#ctx0" brushRef="#br1" timeOffset="74">19563 12822 8448,'-12'12'3168,"12"0"-1728,0-12-832,0 12 832,0 0-192,0 12-1,12 0-287,-12 12-128,12 0-448,0 0-96,0 12-64,1-11-32,11 11 32,-12-12-64,0 0 0,0-12-32,0 1 64,-12-13 192,12 0 128,-12-12-128,0-12-64,0-12-160,0-13-128,0 1-96,12-12 32,-12 12 32,12-13 0,0 1-224,12 12 0,0 0-608,0 12-256,12 0-1344,-12 0-575,24 12-1953</inkml:trace>
  <inkml:trace contextRef="#ctx0" brushRef="#br1" timeOffset="75">20237 12894 6656,'-12'0'2464,"12"0"-1344,0 0-608,12 0 704,-12 12-224,0 12-32,0-12-32,13 12-32,-13 0-480,0 0-256,12 12-33,-12 0-158,12 13-1,-12-13-384,0 0-160,0 0-1728,0-11-800,0-13-448</inkml:trace>
  <inkml:trace contextRef="#ctx0" brushRef="#br1" timeOffset="76">20140 12557 6144,'-24'-12'2272,"12"12"-1216,12 0-960,12 0 480,0-12-352,0 12-128,12 0-416,-12 0-192,12-12-2304,-12 12-928</inkml:trace>
  <inkml:trace contextRef="#ctx0" brushRef="#br1" timeOffset="77">20537 12160 5760,'-12'36'2176,"12"-24"-1152,0 12-64,0-12 832,0 12-128,0 0-32,12 12-193,-12 0-127,12 12-704,1 0 0,-1 25 32,0-1-160,0 13 0,0-13-288,0 12-128,12 12 32,0-12 0,-12-11-32,0-13-64,12-12 32,-24-12-32,12-11-800,0-1-256,0-12-1632,0-12-703,0-36-1089</inkml:trace>
  <inkml:trace contextRef="#ctx0" brushRef="#br1" timeOffset="78">20863 12160 7040,'-12'36'2720,"12"0"-1472,0 0-608,0-24 864,12 25-224,-12-1-32,12 0-161,0 24 33,12 12-608,-12-12-96,0 25 32,12-13-128,-12 0 64,0 0-224,0-11-96,0-1-32,0-12-32,0 12-160,1-24-32,-13 0-1664,12-12-767,-12-12-1921,12-12-1152,0-12 2592</inkml:trace>
  <inkml:trace contextRef="#ctx0" brushRef="#br1" timeOffset="79">21260 12834 6400,'0'0'2368,"0"0"-1280,12 12-512,-12 0 800,0 0-352,0 0-32,0 12-448,12 13-96,-12-1-256,0 0-128,12 0 32,-12 0-352,0 12-128,0-12-1440,12-12-576</inkml:trace>
  <inkml:trace contextRef="#ctx0" brushRef="#br1" timeOffset="80">21284 12437 4352,'0'0'1664,"0"0"-896,24 0-1184,0 0 192,0 0-1568,0 24-576</inkml:trace>
  <inkml:trace contextRef="#ctx0" brushRef="#br1" timeOffset="81">21766 12882 14336,'-12'-12'2335,"-12"12"-1215,0 0-192,12 0-160,-13 12 32,1-12 0,0 12-384,12 12-96,-12-12-256,12 12-64,0 12-64,12-12-64,0 12 0,0 0 96,12 13-64,0-13 32,12-12-224,12 0-64,-12 0-224,13-12-64,-1-12-224,-12 0-96,12-12 192,-24-12 97,12 0 351,-12 0 160,-12-12-32,0-13 64,-12 1 128,0 12 64,0 0 0,0 12-64,-12-12 224,0 12 96,12 12-96,0-12 31,0 24-159,24-12 0,0 12 32,0 0-64,12-12-64,0 12 160,12 0 32,0 0-64,12 0-32,-12-12-32,13 12 32,-13 0 64,0 0 128,-12 12-64,12-12 32,1 0-32,-13 12 96,0 0 32,-12 12 32,0 0-64,0 12 32,0 0-64,-12 0 64,0 0-192,-12 12-96,12 1-128,-12-13 32,12 0 32,0-12 64,12-12-32,0-24-96,0 0-96,12-12 0,0 0-64,0-12 0,12-25-96,0 13 32,0 0 0,-11 12 96,11 0 128,-12 12 96,0 0-64,-12 12-64,12 0 192,-12 12 96,0 12 320,0 0 160,0 12-160,-12 12-32,12 0-160,0 12-32,-12 0-160,12 13-96,0-13-96,-12-12-32,12 0-1088,0-12-384,0 1-2047,0-25-801,0-12 32</inkml:trace>
  <inkml:trace contextRef="#ctx0" brushRef="#br1" timeOffset="82">21790 12870 4864,'0'0'1824,"0"0"-960,0 24 320,0-24 896</inkml:trace>
  <inkml:trace contextRef="#ctx0" brushRef="#br1" timeOffset="83">23114 11799 8960,'-12'0'3424,"0"0"-1856,24 0-1632,-12 12 640,0-12 192,0 12 256,12 13-129,-12-1-63,0 24-448,0 0 96,0 12 160,0 12-64,0 12 32,0-12-192,0 1-96,0-1-96,0 13 0,12-25-192,-12 0-32,12 0 0,-12-12 0,12-12-704,-12 0-320,12 0-2240,-12 12-927,0-12-449</inkml:trace>
  <inkml:trace contextRef="#ctx0" brushRef="#br1" timeOffset="84">23210 13339 9216,'0'0'3424,"0"0"-1856,0-24-928,0 24 1023,24-24-671,-24 24-160,0 0-224,0 0-32,24 0-288,-24 0-32,0 0-32,0 0-256,0 0-128,0 0-256,0 0-160,0 0-1312,0 0-511,0 0-2305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453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5654 10486 5120,'-12'-12'1920,"0"12"-1024,0 0-704,12 0 480,-12 0-224,0 0 0,12 0-128,-12-12 32,0 12-192,-12 0 320,0-12 160,0 0 224,-1 0 128,1 0-128,-12 0-64,-12-1-160,0-11-64,0 12-129,0 0 33,0 12-64,-13 0 0,1 0-96,-12 0 32,0 0 0,-1 0 32,1 0-128,12 0 0,-12 12-160,0 0-64,-1 0 128,-11 0 32,12 1 64,-12-1 0,-1 0-64,13 0 32,0 0 0,-12 12 96,-1 0-32,13 0 0,0 12-256,12 0-64,0 0 0,-1 0 0,1 12 32,0 1 0,0-13 0,0 12 0,-1 0 64,13 0 32,0 12-128,12 1-32,-12-1 32,24 0 0,-12 12 32,12-12 0,-1 13-96,1 11 64,0-12-32,12 12 0,-12-11 128,12 11 32,12 0-128,-12 0-32,12 13 32,0-13 0,0 0 32,0 13 0,12-13 0,0 12 0,12-12-96,0 13 64,0-1-32,1-12 0,-1 1 128,24 11 32,-12-24-32,12 12-64,0-11-64,12-1-32,-12-12 64,13 0 64,-1-12-64,12 12 0,0-11-32,1-13 0,-1 0 128,12 0 32,0-12-128,1 0-32,11 0 32,0 0 64,0-12 0,1 0-32,-1-12 32,12 0-32,-11 0 0,11 0 0,12-12-96,1 0 64,11 0 32,-23-24 0,-1 12 64,-12-12 32,13 12-128,-1-12-32,-12-12 32,1-1 64,-1 1 64,0 0 32,-12-24-160,1 0-32,-1-1 96,-24 1 32,12-12-96,-11 0 32,-1-13 0,0 1 64,-12 12-96,12-12 0,-12-13-32,1 13 0,-13-12 64,0-13 0,0 13 0,-12 12 0,0-13-96,-12 1 64,1 12 32,-13-1 64,0 1-32,0 12-32,-25-1 32,1 13 32,-12-12-32,0 12 64,-12 11-128,-1-11 0,1 24 32,-12-12 64,12 0-32,-12 0-32,-12 11-64,11-11 32,1 24 32,-12 0 64,0 0-32,-1 0-32,1 12 96,0 0 0,-12 12-128,12 0-32,-1 12 32,1 0 64,0 12-64,12-12-64,12 0 64,-1 0 64,13 0-352,12 0-192,0 0-1568,12 0-4639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Rachel did a terrific job helping us come up with a basic algorithm.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it’s time for the part that’s even more fun, which is writing up the code!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that, I’ve asked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help me with her hacking expertise.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That makes perfect sense.</a:t>
            </a:r>
            <a:endParaRPr lang="en-US" b="0" dirty="0">
              <a:effectLst/>
            </a:endParaRPr>
          </a:p>
          <a:p>
            <a:pPr rtl="0" fontAlgn="t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computer science world, we call an algorithm that scale linearly, like O(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“work-optimal.”</a:t>
            </a:r>
            <a:endParaRPr lang="en-US" b="0" dirty="0">
              <a:effectLst/>
            </a:endParaRPr>
          </a:p>
          <a:p>
            <a:pPr rtl="0" fontAlgn="t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goals are good!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It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be hard to come up with a work-optimal method for this problem, but I’m happy you brought it up.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now would be a good time to take a short break and think a little bit more about work optimality.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Rachel came up with a good algorithm which I think is correct.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question is whether it’s efficient.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think?</a:t>
            </a:r>
          </a:p>
          <a:p>
            <a:pPr rtl="0"/>
            <a:endParaRPr lang="en-US" b="0" dirty="0">
              <a:effectLst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 would say there is potential to make it much faster.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Really? How so?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As-is, I see two potential limitations.</a:t>
            </a:r>
            <a:endParaRPr lang="en-US" b="0" dirty="0">
              <a:effectLst/>
            </a:endParaRPr>
          </a:p>
          <a:p>
            <a:pPr rtl="0" fontAlgn="t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it might do too much work.</a:t>
            </a:r>
            <a:endParaRPr lang="en-US" b="0" dirty="0">
              <a:effectLst/>
            </a:endParaRPr>
          </a:p>
          <a:p>
            <a:pPr rtl="0" fontAlgn="t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it might use too much intermediate storage.</a:t>
            </a:r>
            <a:endParaRPr lang="en-US" b="0" dirty="0">
              <a:effectLst/>
            </a:endParaRPr>
          </a:p>
          <a:p>
            <a:pPr rtl="0" fontAlgn="t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I think I know what you mean, but can you elaborate?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Sure.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there are m receipts and n possible items.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all possible pairs of items actually co-occur then in terms of storage, the table might need up to n^2 entries,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Right.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has hundreds of millions of products in its inventory.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number squared is in the tens of quadrillions.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 read somewhere that ten quadrillion dollars in one dollar bills would cover the entire surface of the earth 10 times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That’s a lot cash.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about the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The work is similar.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 exists in the data, the algorithm visits it.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later it filters out many of these against the user’s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Good point.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how large the threshold is, it’s possible most of the rules won’t be viable.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main point is that we want to handle lots of data, or “big n.”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algorithms that scale like n-squared in time or storage are bad.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Yes, exactly.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 be better to design algorithms that scale like O(n log n) or O(n).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Here’s a more general way to think about our algorithm design goals.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Great, please enlighten me.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Let’s say the problem has an input of some size, call it ‘n’.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output, or results, will also have some size, call it ‘k’.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Ideally, what you really want is an algorithm whose scaling is proportional to O(n + k), or maybe O((n + k) \log (n + k)).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5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customXml" Target="../ink/ink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84297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993639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71618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Assessing efficiency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04997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7587" y="381269"/>
              <a:ext cx="4849920" cy="41819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87" y="366870"/>
                <a:ext cx="4878000" cy="421001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721" y="-1"/>
            <a:ext cx="3835280" cy="35159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54947" y="4528649"/>
              <a:ext cx="2643660" cy="60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548" y="4514334"/>
                <a:ext cx="2671738" cy="88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16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33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845007" y="1978035"/>
              <a:ext cx="3370500" cy="2475194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609" y="1963636"/>
                <a:ext cx="3398576" cy="2503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90247" y="372647"/>
              <a:ext cx="7987140" cy="3982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47" y="358247"/>
                <a:ext cx="8015219" cy="40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673807" y="4441907"/>
              <a:ext cx="1733580" cy="65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9408" y="4427507"/>
                <a:ext cx="1761657" cy="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0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7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43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55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90247" y="372647"/>
              <a:ext cx="7995960" cy="3983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47" y="358247"/>
                <a:ext cx="8024040" cy="40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927267" y="3388889"/>
              <a:ext cx="1486620" cy="12612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872" y="3374491"/>
                <a:ext cx="1514690" cy="128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2240367" y="836309"/>
              <a:ext cx="3306780" cy="26177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6329" y="822272"/>
                <a:ext cx="3334855" cy="2645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703027" y="567569"/>
              <a:ext cx="2630700" cy="15820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8628" y="553171"/>
                <a:ext cx="2658778" cy="1610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30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37587" y="381269"/>
              <a:ext cx="4849920" cy="41819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87" y="366870"/>
                <a:ext cx="4878000" cy="421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454947" y="4528649"/>
              <a:ext cx="2643660" cy="60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548" y="4514334"/>
                <a:ext cx="2671738" cy="88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69665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170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Omer Farooq</cp:lastModifiedBy>
  <cp:revision>84</cp:revision>
  <dcterms:created xsi:type="dcterms:W3CDTF">2017-01-20T18:55:05Z</dcterms:created>
  <dcterms:modified xsi:type="dcterms:W3CDTF">2019-09-06T12:34:22Z</dcterms:modified>
</cp:coreProperties>
</file>