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2" r:id="rId2"/>
    <p:sldMasterId id="2147483670" r:id="rId3"/>
  </p:sldMasterIdLst>
  <p:notesMasterIdLst>
    <p:notesMasterId r:id="rId11"/>
  </p:notesMasterIdLst>
  <p:handoutMasterIdLst>
    <p:handoutMasterId r:id="rId12"/>
  </p:handoutMasterIdLst>
  <p:sldIdLst>
    <p:sldId id="266" r:id="rId4"/>
    <p:sldId id="318" r:id="rId5"/>
    <p:sldId id="319" r:id="rId6"/>
    <p:sldId id="320" r:id="rId7"/>
    <p:sldId id="321" r:id="rId8"/>
    <p:sldId id="322" r:id="rId9"/>
    <p:sldId id="323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318"/>
            <p14:sldId id="319"/>
            <p14:sldId id="320"/>
            <p14:sldId id="321"/>
            <p14:sldId id="322"/>
            <p14:sldId id="3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4444"/>
    <a:srgbClr val="01A2B5"/>
    <a:srgbClr val="BB4545"/>
    <a:srgbClr val="5F6C7D"/>
    <a:srgbClr val="4D586B"/>
    <a:srgbClr val="5F6C7E"/>
    <a:srgbClr val="BB4646"/>
    <a:srgbClr val="02A2B5"/>
    <a:srgbClr val="4687AC"/>
    <a:srgbClr val="6A99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75735" autoAdjust="0"/>
  </p:normalViewPr>
  <p:slideViewPr>
    <p:cSldViewPr snapToGrid="0" snapToObjects="1">
      <p:cViewPr>
        <p:scale>
          <a:sx n="100" d="100"/>
          <a:sy n="100" d="100"/>
        </p:scale>
        <p:origin x="1880" y="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3/3/17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81E7F-E132-6445-AEED-102945CD4C20}" type="datetimeFigureOut">
              <a:rPr lang="en-US" smtClean="0"/>
              <a:t>3/3/17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1F886-8654-8C47-A174-271FD89A8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92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[Rich] Now that we have an algorithm, let’s turn it into code!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set up the following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Lab notebook to walk you through that process.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me quickly orient you to the main parts of this lab.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11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first part sets up a concrete problem using a sample dataset.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are given a text fragment, in this case, a bunch of Latin text.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analysis question is whether there are any association rules for the letters that appear in words.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[HIGHLIGHT] That is, first think of each word as a “receipt.”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[HIGHLIGHT] Then, think of each letter as an “item.”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65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[SCROLL] Now, like all datasets, it’s a little bit messy.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first thing you’ll need to do is clean it 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32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[SCROLL] Next, we’ve broken up the algorithm into several parts.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You’ll implement each one.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you progress, you’ll get closer and closer to the final implementation.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0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[SCROLL] You’ll use what you’ve built to run an analysis, which compares the association rules for Latin text with its English translation.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11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[SCROLL] The very last part is for you to solve on your own.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We’ll give you a dataset, which is grocery store data from a market basket analysis.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You’ll apply your code to this data to look for association rules among customer purchases.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08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that’s the lab in a nutshell.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you’re ready, move on to the next video, in which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Vaishnavi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walk us through the first part, which is the data cleaning step for this problem.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05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 smtClean="0"/>
              <a:t>Course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 smtClean="0"/>
              <a:t>Module Name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 smtClean="0"/>
          </a:p>
          <a:p>
            <a:pPr lvl="0"/>
            <a:r>
              <a:rPr lang="en-US" dirty="0" smtClean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endParaRPr lang="en-US" dirty="0" smtClean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Lesson name: e.g. R Examples</a:t>
            </a:r>
          </a:p>
          <a:p>
            <a:pPr lvl="0"/>
            <a:r>
              <a:rPr lang="en-US" dirty="0" err="1" smtClean="0"/>
              <a:t>Subname</a:t>
            </a:r>
            <a:r>
              <a:rPr lang="en-US" dirty="0" smtClean="0"/>
              <a:t> if applicable (e.g. Part II)</a:t>
            </a:r>
          </a:p>
          <a:p>
            <a:pPr lvl="0"/>
            <a:endParaRPr lang="en-US" dirty="0" smtClean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School Name</a:t>
            </a:r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33538" y="1110075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 smtClean="0">
                <a:latin typeface="Helvetica"/>
                <a:cs typeface="Helvetica"/>
              </a:rPr>
              <a:t>Lorem</a:t>
            </a:r>
            <a:r>
              <a:rPr lang="en-US" b="1" dirty="0" smtClean="0">
                <a:latin typeface="Helvetica"/>
                <a:cs typeface="Helvetica"/>
              </a:rPr>
              <a:t> </a:t>
            </a:r>
            <a:r>
              <a:rPr lang="en-US" b="1" dirty="0" err="1" smtClean="0">
                <a:latin typeface="Helvetica"/>
                <a:cs typeface="Helvetica"/>
              </a:rPr>
              <a:t>Ipsum</a:t>
            </a:r>
            <a:r>
              <a:rPr lang="en-US" b="1" dirty="0" smtClean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 smtClean="0"/>
          </a:p>
          <a:p>
            <a:r>
              <a:rPr lang="en-US" b="1" dirty="0" smtClean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remaining essentially unchanged. </a:t>
            </a:r>
            <a:endParaRPr lang="en-US" sz="1800" dirty="0"/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28815" y="1110075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093392"/>
            <a:ext cx="8110832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6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6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4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 smtClean="0">
                <a:latin typeface="Helvetica"/>
                <a:cs typeface="Helvetica"/>
              </a:rPr>
              <a:t>Lorem</a:t>
            </a:r>
            <a:r>
              <a:rPr lang="en-US" b="1" dirty="0" smtClean="0">
                <a:latin typeface="Helvetica"/>
                <a:cs typeface="Helvetica"/>
              </a:rPr>
              <a:t> </a:t>
            </a:r>
            <a:r>
              <a:rPr lang="en-US" b="1" dirty="0" err="1" smtClean="0">
                <a:latin typeface="Helvetica"/>
                <a:cs typeface="Helvetica"/>
              </a:rPr>
              <a:t>Ipsum</a:t>
            </a:r>
            <a:r>
              <a:rPr lang="en-US" b="1" dirty="0" smtClean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 smtClean="0"/>
          </a:p>
          <a:p>
            <a:r>
              <a:rPr lang="en-US" b="1" dirty="0" smtClean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remaining essentially unchanged. </a:t>
            </a:r>
            <a:endParaRPr lang="en-US" sz="1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104932"/>
            <a:ext cx="4213956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 smtClean="0"/>
              <a:t>Course title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 smtClean="0"/>
              <a:t>Module Name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 smtClean="0"/>
          </a:p>
          <a:p>
            <a:pPr lvl="0"/>
            <a:r>
              <a:rPr lang="en-US" dirty="0" smtClean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endParaRPr lang="en-US" dirty="0" smtClean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Lesson name: e.g. R Examples</a:t>
            </a:r>
          </a:p>
          <a:p>
            <a:pPr lvl="0"/>
            <a:r>
              <a:rPr lang="en-US" dirty="0" err="1" smtClean="0"/>
              <a:t>Subname</a:t>
            </a:r>
            <a:r>
              <a:rPr lang="en-US" dirty="0" smtClean="0"/>
              <a:t> if applicable (e.g. Part II)</a:t>
            </a:r>
          </a:p>
          <a:p>
            <a:pPr lvl="0"/>
            <a:endParaRPr lang="en-US" dirty="0" smtClean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School Name</a:t>
            </a:r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6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4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2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 smtClean="0">
                <a:latin typeface="Helvetica"/>
                <a:cs typeface="Helvetica"/>
              </a:rPr>
              <a:t>Lorem</a:t>
            </a:r>
            <a:r>
              <a:rPr lang="en-US" b="1" dirty="0" smtClean="0">
                <a:latin typeface="Helvetica"/>
                <a:cs typeface="Helvetica"/>
              </a:rPr>
              <a:t> </a:t>
            </a:r>
            <a:r>
              <a:rPr lang="en-US" b="1" dirty="0" err="1" smtClean="0">
                <a:latin typeface="Helvetica"/>
                <a:cs typeface="Helvetica"/>
              </a:rPr>
              <a:t>Ipsum</a:t>
            </a:r>
            <a:r>
              <a:rPr lang="en-US" b="1" dirty="0" smtClean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 smtClean="0"/>
              <a:t>of the printing and typesetting industry. </a:t>
            </a: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 smtClean="0"/>
          </a:p>
          <a:p>
            <a:r>
              <a:rPr lang="en-US" b="1" dirty="0" smtClean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remaining essentially unchanged. </a:t>
            </a:r>
            <a:endParaRPr lang="en-US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Relationship Id="rId3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Introduction to Computing for Data Analysis</a:t>
            </a:r>
            <a:endParaRPr lang="en-US" b="0" dirty="0">
              <a:latin typeface="Vitesse Bold"/>
              <a:cs typeface="Vitesse Bold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250" y="1691461"/>
            <a:ext cx="5279783" cy="542236"/>
          </a:xfrm>
        </p:spPr>
        <p:txBody>
          <a:bodyPr/>
          <a:lstStyle/>
          <a:p>
            <a:r>
              <a:rPr lang="en-US" dirty="0"/>
              <a:t>Pairwise association mining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3051693"/>
            <a:ext cx="4305091" cy="432669"/>
          </a:xfrm>
        </p:spPr>
        <p:txBody>
          <a:bodyPr anchor="ctr"/>
          <a:lstStyle/>
          <a:p>
            <a:endParaRPr lang="en-US" dirty="0" smtClean="0"/>
          </a:p>
          <a:p>
            <a:r>
              <a:rPr lang="en-US" dirty="0"/>
              <a:t>Richard </a:t>
            </a:r>
            <a:r>
              <a:rPr lang="en-US" dirty="0" err="1"/>
              <a:t>Vuduc</a:t>
            </a:r>
            <a:r>
              <a:rPr lang="en-US" dirty="0" smtClean="0"/>
              <a:t>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3429672"/>
            <a:ext cx="4305091" cy="254281"/>
          </a:xfrm>
        </p:spPr>
        <p:txBody>
          <a:bodyPr/>
          <a:lstStyle/>
          <a:p>
            <a:r>
              <a:rPr lang="en-US" dirty="0" smtClean="0"/>
              <a:t>Associate Professor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6668" y="4337351"/>
            <a:ext cx="4305091" cy="681037"/>
          </a:xfrm>
        </p:spPr>
        <p:txBody>
          <a:bodyPr/>
          <a:lstStyle/>
          <a:p>
            <a:r>
              <a:rPr lang="en-US" sz="2000" dirty="0" smtClean="0"/>
              <a:t>Lab notebook overview</a:t>
            </a:r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3663051"/>
            <a:ext cx="4305091" cy="322253"/>
          </a:xfrm>
        </p:spPr>
        <p:txBody>
          <a:bodyPr/>
          <a:lstStyle/>
          <a:p>
            <a:r>
              <a:rPr lang="en-US" dirty="0"/>
              <a:t>School of Computational Science and Engineering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 smtClean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Jupyter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08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</p:spPr>
        <p:txBody>
          <a:bodyPr/>
          <a:lstStyle/>
          <a:p>
            <a:r>
              <a:rPr lang="en-US" smtClean="0"/>
              <a:t>Jupyter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88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</p:spPr>
        <p:txBody>
          <a:bodyPr/>
          <a:lstStyle/>
          <a:p>
            <a:r>
              <a:rPr lang="en-US" smtClean="0"/>
              <a:t>Jupyter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81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</p:spPr>
        <p:txBody>
          <a:bodyPr/>
          <a:lstStyle/>
          <a:p>
            <a:r>
              <a:rPr lang="en-US" smtClean="0"/>
              <a:t>Jupyter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44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</p:spPr>
        <p:txBody>
          <a:bodyPr/>
          <a:lstStyle/>
          <a:p>
            <a:r>
              <a:rPr lang="en-US" smtClean="0"/>
              <a:t>Jupyter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7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5259634"/>
      </p:ext>
    </p:extLst>
  </p:cSld>
  <p:clrMapOvr>
    <a:masterClrMapping/>
  </p:clrMapOvr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145</Words>
  <Application>Microsoft Macintosh PowerPoint</Application>
  <PresentationFormat>On-screen Show (16:9)</PresentationFormat>
  <Paragraphs>39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Calibri</vt:lpstr>
      <vt:lpstr>Helvetica</vt:lpstr>
      <vt:lpstr>Vitesse</vt:lpstr>
      <vt:lpstr>Vitesse Bold</vt:lpstr>
      <vt:lpstr>Vitesse Medium</vt:lpstr>
      <vt:lpstr>Arial</vt:lpstr>
      <vt:lpstr>Half Page Slash</vt:lpstr>
      <vt:lpstr>Full Page Layout</vt:lpstr>
      <vt:lpstr>Head Shot</vt:lpstr>
      <vt:lpstr>Introduction to Computing for Data Analysis</vt:lpstr>
      <vt:lpstr>Jupyter</vt:lpstr>
      <vt:lpstr>Jupyter</vt:lpstr>
      <vt:lpstr>Jupyter</vt:lpstr>
      <vt:lpstr>Jupyter</vt:lpstr>
      <vt:lpstr>Jupyter</vt:lpstr>
      <vt:lpstr>PowerPoint Presentation</vt:lpstr>
    </vt:vector>
  </TitlesOfParts>
  <Company>www.gatech.edu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Microsoft Office User</cp:lastModifiedBy>
  <cp:revision>86</cp:revision>
  <dcterms:created xsi:type="dcterms:W3CDTF">2017-01-20T18:55:05Z</dcterms:created>
  <dcterms:modified xsi:type="dcterms:W3CDTF">2017-03-03T15:33:50Z</dcterms:modified>
</cp:coreProperties>
</file>