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27"/>
  </p:notesMasterIdLst>
  <p:handoutMasterIdLst>
    <p:handoutMasterId r:id="rId28"/>
  </p:handoutMasterIdLst>
  <p:sldIdLst>
    <p:sldId id="266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49" r:id="rId22"/>
    <p:sldId id="367" r:id="rId23"/>
    <p:sldId id="368" r:id="rId24"/>
    <p:sldId id="369" r:id="rId25"/>
    <p:sldId id="37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49"/>
            <p14:sldId id="367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C7D"/>
    <a:srgbClr val="4D586B"/>
    <a:srgbClr val="5F6C7E"/>
    <a:srgbClr val="BB4646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85308" autoAdjust="0"/>
  </p:normalViewPr>
  <p:slideViewPr>
    <p:cSldViewPr snapToGrid="0" snapToObjects="1">
      <p:cViewPr varScale="1">
        <p:scale>
          <a:sx n="175" d="100"/>
          <a:sy n="175" d="100"/>
        </p:scale>
        <p:origin x="976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0T19:41:41.301"/>
    </inkml:context>
    <inkml:brush xml:id="br0">
      <inkml:brushProperty name="width" value="0.0265" units="cm"/>
      <inkml:brushProperty name="height" value="0.0265" units="cm"/>
    </inkml:brush>
  </inkml:definitions>
  <inkml:traceGroup>
    <inkml:annotationXML>
      <emma:emma xmlns:emma="http://www.w3.org/2003/04/emma" version="1.0">
        <emma:interpretation id="{6A94C53F-67C5-4EBB-B909-FE22150DF16B}" emma:medium="tactile" emma:mode="ink">
          <msink:context xmlns:msink="http://schemas.microsoft.com/ink/2010/main" type="writingRegion" rotatedBoundingBox="6902,8518 6950,8518 6950,8567 6902,8567"/>
        </emma:interpretation>
      </emma:emma>
    </inkml:annotationXML>
    <inkml:traceGroup>
      <inkml:annotationXML>
        <emma:emma xmlns:emma="http://www.w3.org/2003/04/emma" version="1.0">
          <emma:interpretation id="{4F432D26-69C4-471A-8210-23D9BBF61B99}" emma:medium="tactile" emma:mode="ink">
            <msink:context xmlns:msink="http://schemas.microsoft.com/ink/2010/main" type="paragraph" rotatedBoundingBox="6902,8518 6950,8518 6950,8567 6902,8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CFB3EB-C6B4-40E7-8483-98988E2B95BA}" emma:medium="tactile" emma:mode="ink">
              <msink:context xmlns:msink="http://schemas.microsoft.com/ink/2010/main" type="line" rotatedBoundingBox="6902,8518 6950,8518 6950,8567 6902,8567"/>
            </emma:interpretation>
          </emma:emma>
        </inkml:annotationXML>
        <inkml:traceGroup>
          <inkml:annotationXML>
            <emma:emma xmlns:emma="http://www.w3.org/2003/04/emma" version="1.0">
              <emma:interpretation id="{A8C0AA9C-2BD9-4317-BDEF-EDF602525652}" emma:medium="tactile" emma:mode="ink">
                <msink:context xmlns:msink="http://schemas.microsoft.com/ink/2010/main" type="inkWord" rotatedBoundingBox="6902,8518 6950,8518 6950,8567 6902,8567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9492 8776 7584,'12'0'-1792,"12"-25"-352,-12 1 64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again!</a:t>
            </a:r>
          </a:p>
          <a:p>
            <a:endParaRPr lang="en-US" dirty="0"/>
          </a:p>
          <a:p>
            <a:r>
              <a:rPr lang="en-US" dirty="0"/>
              <a:t>Having mastered the representation of integers, let’s now think about extending that representation for fractional values.</a:t>
            </a:r>
          </a:p>
          <a:p>
            <a:endParaRPr lang="en-US" dirty="0"/>
          </a:p>
          <a:p>
            <a:r>
              <a:rPr lang="en-US" dirty="0"/>
              <a:t>This will lead to what you may find to be some odd behaviors, so you might want to pay attention!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the same idea applies to any 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binary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exercise, you might pause and compute its numerical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1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in principle you don’t actually care about what base you use to represent a number.</a:t>
            </a:r>
          </a:p>
          <a:p>
            <a:endParaRPr lang="en-US" dirty="0"/>
          </a:p>
          <a:p>
            <a:r>
              <a:rPr lang="en-US" dirty="0"/>
              <a:t>It’s just 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4.625 in base 10 is mathematically identical to 100.101 in base 2.</a:t>
            </a:r>
          </a:p>
          <a:p>
            <a:endParaRPr lang="en-US" dirty="0"/>
          </a:p>
          <a:p>
            <a:r>
              <a:rPr lang="en-US" dirty="0"/>
              <a:t>Again, you should pause and check my math.</a:t>
            </a:r>
          </a:p>
          <a:p>
            <a:endParaRPr lang="en-US" dirty="0"/>
          </a:p>
          <a:p>
            <a:r>
              <a:rPr lang="en-US" dirty="0"/>
              <a:t>But what about this base 10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3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its base 2 representation?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moment to try to calculate this yourself.</a:t>
            </a:r>
          </a:p>
          <a:p>
            <a:endParaRPr lang="en-US" dirty="0"/>
          </a:p>
          <a:p>
            <a:r>
              <a:rPr lang="en-US" dirty="0"/>
              <a:t>(PLAY JEOPARDY JINGLE?)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1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result, which may have been surprising.</a:t>
            </a:r>
          </a:p>
          <a:p>
            <a:endParaRPr lang="en-US" dirty="0"/>
          </a:p>
          <a:p>
            <a:r>
              <a:rPr lang="en-US" dirty="0"/>
              <a:t>The base two form is actually infinite!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first zero to the right of the decimal point, there is a subsequence, zero, zero, one, one, that repeats forever.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is this fact important?</a:t>
            </a:r>
          </a:p>
          <a:p>
            <a:endParaRPr lang="en-US" dirty="0"/>
          </a:p>
          <a:p>
            <a:r>
              <a:rPr lang="en-US" dirty="0"/>
              <a:t>Here is the immediate consequence.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4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with a string of digits, as before, but this time with a *fractional*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1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most computer hardware stores and manipulates numbers in binary, not decimal.</a:t>
            </a:r>
          </a:p>
          <a:p>
            <a:endParaRPr lang="en-US" dirty="0"/>
          </a:p>
          <a:p>
            <a:r>
              <a:rPr lang="en-US" dirty="0"/>
              <a:t>So just because a decimal number, like 0.1, looks finite, it’s exact binary equivalent might be infinite.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 computers don’t have infinite storage.</a:t>
            </a:r>
          </a:p>
          <a:p>
            <a:endParaRPr lang="en-US" dirty="0"/>
          </a:p>
          <a:p>
            <a:r>
              <a:rPr lang="en-US" dirty="0"/>
              <a:t>So, even when you think you are storing an exact value, you might only have an approximation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applications where you need exact values, there will be ways of trying to deal with that.</a:t>
            </a:r>
          </a:p>
          <a:p>
            <a:endParaRPr lang="en-US" dirty="0"/>
          </a:p>
          <a:p>
            <a:r>
              <a:rPr lang="en-US" dirty="0"/>
              <a:t>But as you can imagine, tracking exact values will come at a price, namely, the speed of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9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beyond that, you will have to live with approximation.</a:t>
            </a:r>
          </a:p>
          <a:p>
            <a:endParaRPr lang="en-US" dirty="0"/>
          </a:p>
          <a:p>
            <a:r>
              <a:rPr lang="en-US" dirty="0"/>
              <a:t>What we’ll want to do next is figure out just how to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supposing it is a base-ten representation, let’s say we want its mathematical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before, think of every digit as having a position 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let’s adopt the same convention of numbering places so that they increase from right to left.</a:t>
            </a:r>
          </a:p>
          <a:p>
            <a:endParaRPr lang="en-US" dirty="0"/>
          </a:p>
          <a:p>
            <a:r>
              <a:rPr lang="en-US" dirty="0"/>
              <a:t>But now, let’s use *negative* integers to represent the positions to the right of the decimal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convention means you can compute the contribution of each digit in the same way you did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Namely, multiplying the digit by the base raised to the position.</a:t>
            </a:r>
          </a:p>
          <a:p>
            <a:endParaRPr lang="en-US" dirty="0"/>
          </a:p>
          <a:p>
            <a:r>
              <a:rPr lang="en-US" dirty="0"/>
              <a:t>Again, it’s just a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notice the indices.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now might include negative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ustomXml" Target="../ink/ink1.xm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dirty="0"/>
              <a:t>Does my (numerical) program compute the right answer?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Representing fractional values</a:t>
            </a:r>
          </a:p>
          <a:p>
            <a:r>
              <a:rPr lang="en-US" sz="2000" dirty="0"/>
              <a:t>(oh my!)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61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1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4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9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485040" y="3066803"/>
              <a:ext cx="17640" cy="1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360" y="3062217"/>
                <a:ext cx="27000" cy="268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7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551</Words>
  <Application>Microsoft Macintosh PowerPoint</Application>
  <PresentationFormat>On-screen Show (16:9)</PresentationFormat>
  <Paragraphs>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129</cp:revision>
  <dcterms:created xsi:type="dcterms:W3CDTF">2017-01-20T18:55:05Z</dcterms:created>
  <dcterms:modified xsi:type="dcterms:W3CDTF">2017-03-31T13:56:26Z</dcterms:modified>
</cp:coreProperties>
</file>