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30"/>
  </p:notesMasterIdLst>
  <p:handoutMasterIdLst>
    <p:handoutMasterId r:id="rId31"/>
  </p:handoutMasterIdLst>
  <p:sldIdLst>
    <p:sldId id="266" r:id="rId4"/>
    <p:sldId id="371" r:id="rId5"/>
    <p:sldId id="372" r:id="rId6"/>
    <p:sldId id="375" r:id="rId7"/>
    <p:sldId id="373" r:id="rId8"/>
    <p:sldId id="374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2" r:id="rId24"/>
    <p:sldId id="391" r:id="rId25"/>
    <p:sldId id="390" r:id="rId26"/>
    <p:sldId id="393" r:id="rId27"/>
    <p:sldId id="394" r:id="rId28"/>
    <p:sldId id="37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71"/>
            <p14:sldId id="372"/>
            <p14:sldId id="375"/>
            <p14:sldId id="373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1"/>
            <p14:sldId id="390"/>
            <p14:sldId id="393"/>
            <p14:sldId id="394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C7D"/>
    <a:srgbClr val="4D586B"/>
    <a:srgbClr val="5F6C7E"/>
    <a:srgbClr val="BB4646"/>
    <a:srgbClr val="01A2B5"/>
    <a:srgbClr val="02A2B5"/>
    <a:srgbClr val="4687AC"/>
    <a:srgbClr val="6A99A8"/>
    <a:srgbClr val="40799A"/>
    <a:srgbClr val="5D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82574" autoAdjust="0"/>
  </p:normalViewPr>
  <p:slideViewPr>
    <p:cSldViewPr snapToGrid="0" snapToObjects="1">
      <p:cViewPr varScale="1">
        <p:scale>
          <a:sx n="169" d="100"/>
          <a:sy n="169" d="100"/>
        </p:scale>
        <p:origin x="6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Hola</a:t>
            </a:r>
            <a:r>
              <a:rPr lang="en-US" dirty="0"/>
              <a:t>, amigos.</a:t>
            </a:r>
          </a:p>
          <a:p>
            <a:endParaRPr lang="en-US" dirty="0"/>
          </a:p>
          <a:p>
            <a:r>
              <a:rPr lang="en-US" dirty="0"/>
              <a:t>The goal of this lesson is to refine our notion of how to store fractional values on a computer by introducing the concept of “floating-point” storage.</a:t>
            </a:r>
          </a:p>
          <a:p>
            <a:endParaRPr lang="en-US" dirty="0"/>
          </a:p>
          <a:p>
            <a:r>
              <a:rPr lang="en-US" dirty="0"/>
              <a:t>This concept is the basis of how real numbers are stored and manipulated on almost any computer you can access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 fixed number of digits, let’s allow the decimal point to move as needed to represent different fractional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is, let’s allow the decimal point to “float” between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idea implies that we room to store the digits, *plus* something to tell us where the fraction starts.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talk about one way to do that systematically.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any value, like this one, 0.125.</a:t>
            </a:r>
          </a:p>
          <a:p>
            <a:endParaRPr lang="en-US" dirty="0"/>
          </a:p>
          <a:p>
            <a:r>
              <a:rPr lang="en-US" dirty="0"/>
              <a:t>A systematic way to write such a number is to use *scientific notation*.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9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case, positive 1.25 times ten to the minus 1.</a:t>
            </a:r>
          </a:p>
          <a:p>
            <a:endParaRPr lang="en-US" dirty="0"/>
          </a:p>
          <a:p>
            <a:r>
              <a:rPr lang="en-US" dirty="0"/>
              <a:t>The number has three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them as the elements of a tuple.</a:t>
            </a:r>
          </a:p>
          <a:p>
            <a:endParaRPr lang="en-US" dirty="0"/>
          </a:p>
          <a:p>
            <a:r>
              <a:rPr lang="en-US" dirty="0"/>
              <a:t>There’s the sign, plus or minus.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the value is positive so the sign component is also positive.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there is the *significand*.</a:t>
            </a:r>
          </a:p>
          <a:p>
            <a:endParaRPr lang="en-US" dirty="0"/>
          </a:p>
          <a:p>
            <a:r>
              <a:rPr lang="en-US" dirty="0"/>
              <a:t>That’s the base value, which is 1.25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0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there’s the *exponent*.</a:t>
            </a:r>
          </a:p>
          <a:p>
            <a:endParaRPr lang="en-US" dirty="0"/>
          </a:p>
          <a:p>
            <a:r>
              <a:rPr lang="en-US" dirty="0"/>
              <a:t>Assuming a particular base, such as ten in this case, you would record the exponent value of minus 1 as the last part of the tuple.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define, intuitively, the concept of a “floating-point” representation of a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6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you can take any real number write it in scientific notation, and record the result systematically as a tuple with a sign, significand, and exponent.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5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 computer, we will usually use a fixed-size representation of this tuple.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8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there might be one location for the sign.</a:t>
            </a:r>
          </a:p>
          <a:p>
            <a:endParaRPr lang="en-US" dirty="0"/>
          </a:p>
          <a:p>
            <a:r>
              <a:rPr lang="en-US" dirty="0"/>
              <a:t>Some number of places for the significand.</a:t>
            </a:r>
          </a:p>
          <a:p>
            <a:endParaRPr lang="en-US" dirty="0"/>
          </a:p>
          <a:p>
            <a:r>
              <a:rPr lang="en-US" dirty="0"/>
              <a:t>And a signed integer with a certain number of digits for the exponent.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8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consider an example.</a:t>
            </a:r>
          </a:p>
          <a:p>
            <a:endParaRPr lang="en-US" dirty="0"/>
          </a:p>
          <a:p>
            <a:r>
              <a:rPr lang="en-US" dirty="0"/>
              <a:t>Suppose you allow at most 6 digits for the significand and 2 digits, plus the sign, for the exponent.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4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any value will have this 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3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0.125 example, for instance, would look like this:</a:t>
            </a:r>
          </a:p>
          <a:p>
            <a:endParaRPr lang="en-US" dirty="0"/>
          </a:p>
          <a:p>
            <a:r>
              <a:rPr lang="en-US" dirty="0"/>
              <a:t>A plus for the sign, 1.25000 for the significand, and minus 0-1 for the exponent.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5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recap, our goal was to encode numbers with fractional parts in a systematic way, using a fixed-size encoding.</a:t>
            </a:r>
          </a:p>
          <a:p>
            <a:endParaRPr lang="en-US" dirty="0"/>
          </a:p>
          <a:p>
            <a:r>
              <a:rPr lang="en-US" dirty="0"/>
              <a:t>Our idea is to use a floating-point encoding, which we can represent abstractly by a tuple consisting of a sign, significand, and exponent.</a:t>
            </a:r>
          </a:p>
          <a:p>
            <a:endParaRPr lang="en-US" dirty="0"/>
          </a:p>
          <a:p>
            <a:r>
              <a:rPr lang="en-US" dirty="0"/>
              <a:t>And we will use a fixed number of places for each of these components, </a:t>
            </a:r>
            <a:r>
              <a:rPr lang="en-US"/>
              <a:t>thereby meeting our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you can think of a number as its string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further suppose that the maximum number of digits you are allowed to use to store the number is *fixed*.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let’s say we are only allowed to use 11 positions to store any number.</a:t>
            </a:r>
          </a:p>
          <a:p>
            <a:endParaRPr lang="en-US" dirty="0"/>
          </a:p>
          <a:p>
            <a:r>
              <a:rPr lang="en-US" dirty="0"/>
              <a:t>This particular number uses all 11 slots.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also want to represent fractional values without using additional positions?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3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this number for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what about this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dirty="0"/>
              <a:t>Does my (numerical) program compute the right answer?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Points that “float”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9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4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9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6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9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2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6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0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644</Words>
  <Application>Microsoft Macintosh PowerPoint</Application>
  <PresentationFormat>On-screen Show (16:9)</PresentationFormat>
  <Paragraphs>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141</cp:revision>
  <dcterms:created xsi:type="dcterms:W3CDTF">2017-01-20T18:55:05Z</dcterms:created>
  <dcterms:modified xsi:type="dcterms:W3CDTF">2017-03-31T14:00:43Z</dcterms:modified>
</cp:coreProperties>
</file>