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21"/>
  </p:notesMasterIdLst>
  <p:handoutMasterIdLst>
    <p:handoutMasterId r:id="rId22"/>
  </p:handoutMasterIdLst>
  <p:sldIdLst>
    <p:sldId id="266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7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C7D"/>
    <a:srgbClr val="4D586B"/>
    <a:srgbClr val="5F6C7E"/>
    <a:srgbClr val="BB4646"/>
    <a:srgbClr val="01A2B5"/>
    <a:srgbClr val="02A2B5"/>
    <a:srgbClr val="4687AC"/>
    <a:srgbClr val="6A99A8"/>
    <a:srgbClr val="40799A"/>
    <a:srgbClr val="5D8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82574" autoAdjust="0"/>
  </p:normalViewPr>
  <p:slideViewPr>
    <p:cSldViewPr snapToGrid="0" snapToObjects="1">
      <p:cViewPr varScale="1">
        <p:scale>
          <a:sx n="169" d="100"/>
          <a:sy n="169" d="100"/>
        </p:scale>
        <p:origin x="65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a real number might have an infinite number of digits, we have to store values in a finite way on a computer.</a:t>
            </a:r>
          </a:p>
          <a:p>
            <a:endParaRPr lang="en-US" dirty="0"/>
          </a:p>
          <a:p>
            <a:r>
              <a:rPr lang="en-US" dirty="0"/>
              <a:t>As such, there will necessarily be errors and approximations.</a:t>
            </a:r>
          </a:p>
          <a:p>
            <a:endParaRPr lang="en-US" dirty="0"/>
          </a:p>
          <a:p>
            <a:r>
              <a:rPr lang="en-US" dirty="0"/>
              <a:t>In this lesson, I want you to think about how certain kinds of arithmetic errors called *rounding errors.*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let’s try another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96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1 plus 10 to the minus 6, in floating-point?</a:t>
            </a:r>
          </a:p>
          <a:p>
            <a:endParaRPr lang="en-US" dirty="0"/>
          </a:p>
          <a:p>
            <a:r>
              <a:rPr lang="en-US" dirty="0"/>
              <a:t>You can start as before with the exact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3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 point 0-0, 0-0-0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sign is plus and the exponent is plus 0-0.</a:t>
            </a:r>
          </a:p>
          <a:p>
            <a:endParaRPr lang="en-US" dirty="0"/>
          </a:p>
          <a:p>
            <a:r>
              <a:rPr lang="en-US" dirty="0"/>
              <a:t>But what about the significand?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9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Well, you only have 6 places whereas the true answer needs 7.</a:t>
            </a:r>
          </a:p>
          <a:p>
            <a:endParaRPr lang="en-US" dirty="0"/>
          </a:p>
          <a:p>
            <a:r>
              <a:rPr lang="en-US" dirty="0"/>
              <a:t>That’s too bad – you can only store what you can!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the first 6 digits.</a:t>
            </a:r>
          </a:p>
          <a:p>
            <a:endParaRPr lang="en-US" dirty="0"/>
          </a:p>
          <a:p>
            <a:r>
              <a:rPr lang="en-US" dirty="0"/>
              <a:t>So the best we can do is round the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2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sometimes you simply can’t store the true solution exactly, only some rounded approximation.</a:t>
            </a:r>
          </a:p>
          <a:p>
            <a:endParaRPr lang="en-US" dirty="0"/>
          </a:p>
          <a:p>
            <a:r>
              <a:rPr lang="en-US" dirty="0"/>
              <a:t>This phenomenon of losing digits because of finite-precision is what is known as a rounding or “round-off”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24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Rounding errors are a fact of life whenever you are trying to do numerical computation.</a:t>
            </a:r>
          </a:p>
          <a:p>
            <a:endParaRPr lang="en-US" dirty="0"/>
          </a:p>
          <a:p>
            <a:r>
              <a:rPr lang="en-US" dirty="0"/>
              <a:t>It doesn’t mean we can’t still write programs that give good approximations.</a:t>
            </a:r>
          </a:p>
          <a:p>
            <a:endParaRPr lang="en-US" dirty="0"/>
          </a:p>
          <a:p>
            <a:r>
              <a:rPr lang="en-US" dirty="0"/>
              <a:t>But it does suggest that we should try to anticipate or at least learn to diagnose potential problems, which is the main point </a:t>
            </a:r>
            <a:r>
              <a:rPr lang="en-US"/>
              <a:t>of this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simplest way to see this is with a little exercise.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9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a base-ten floating-point value with 6 significand digits and 2 exponent digits.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my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output for the following operation?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*minus* 10 to the power minus 6?</a:t>
            </a:r>
          </a:p>
          <a:p>
            <a:endParaRPr lang="en-US" dirty="0"/>
          </a:p>
          <a:p>
            <a:r>
              <a:rPr lang="en-US" dirty="0"/>
              <a:t>Start with the exact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7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0.999, 999.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0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scientific notation, that’s 9.99 999, times ten to the minus 1.</a:t>
            </a:r>
          </a:p>
          <a:p>
            <a:endParaRPr lang="en-US" dirty="0"/>
          </a:p>
          <a:p>
            <a:r>
              <a:rPr lang="en-US" dirty="0"/>
              <a:t>You can fill in the floating-point representation accordingly.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2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sign is plus.</a:t>
            </a:r>
          </a:p>
          <a:p>
            <a:endParaRPr lang="en-US" dirty="0"/>
          </a:p>
          <a:p>
            <a:r>
              <a:rPr lang="en-US" dirty="0"/>
              <a:t>The significand is 9 point 9-9, 9-9-9.</a:t>
            </a:r>
          </a:p>
          <a:p>
            <a:endParaRPr lang="en-US" dirty="0"/>
          </a:p>
          <a:p>
            <a:r>
              <a:rPr lang="en-US" dirty="0"/>
              <a:t>And the exponent is minus 0-1.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9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710026"/>
            <a:ext cx="5279783" cy="542236"/>
          </a:xfrm>
        </p:spPr>
        <p:txBody>
          <a:bodyPr/>
          <a:lstStyle/>
          <a:p>
            <a:r>
              <a:rPr lang="en-US" dirty="0"/>
              <a:t>Does my (numerical) program compute the right answer?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125353"/>
            <a:ext cx="4305091" cy="432669"/>
          </a:xfrm>
        </p:spPr>
        <p:txBody>
          <a:bodyPr anchor="ctr"/>
          <a:lstStyle/>
          <a:p>
            <a:endParaRPr lang="en-US" dirty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503332"/>
            <a:ext cx="4305091" cy="254281"/>
          </a:xfrm>
        </p:spPr>
        <p:txBody>
          <a:bodyPr/>
          <a:lstStyle/>
          <a:p>
            <a:r>
              <a:rPr lang="en-US" dirty="0"/>
              <a:t>Associate Professor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Rounding errors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736711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7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5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4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9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7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9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408</Words>
  <Application>Microsoft Macintosh PowerPoint</Application>
  <PresentationFormat>On-screen Show (16:9)</PresentationFormat>
  <Paragraphs>67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Introduction to Computing for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Microsoft Office User</cp:lastModifiedBy>
  <cp:revision>160</cp:revision>
  <dcterms:created xsi:type="dcterms:W3CDTF">2017-01-20T18:55:05Z</dcterms:created>
  <dcterms:modified xsi:type="dcterms:W3CDTF">2017-03-31T14:12:31Z</dcterms:modified>
</cp:coreProperties>
</file>