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f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  <p:sldMasterId id="2147483670" r:id="rId3"/>
  </p:sldMasterIdLst>
  <p:notesMasterIdLst>
    <p:notesMasterId r:id="rId12"/>
  </p:notesMasterIdLst>
  <p:handoutMasterIdLst>
    <p:handoutMasterId r:id="rId13"/>
  </p:handoutMasterIdLst>
  <p:sldIdLst>
    <p:sldId id="266" r:id="rId4"/>
    <p:sldId id="308" r:id="rId5"/>
    <p:sldId id="309" r:id="rId6"/>
    <p:sldId id="319" r:id="rId7"/>
    <p:sldId id="320" r:id="rId8"/>
    <p:sldId id="321" r:id="rId9"/>
    <p:sldId id="310" r:id="rId10"/>
    <p:sldId id="322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08"/>
            <p14:sldId id="309"/>
            <p14:sldId id="319"/>
            <p14:sldId id="320"/>
            <p14:sldId id="321"/>
            <p14:sldId id="310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4444"/>
    <a:srgbClr val="01A2B5"/>
    <a:srgbClr val="BB4545"/>
    <a:srgbClr val="5F6C7D"/>
    <a:srgbClr val="4D586B"/>
    <a:srgbClr val="5F6C7E"/>
    <a:srgbClr val="BB4646"/>
    <a:srgbClr val="02A2B5"/>
    <a:srgbClr val="4687AC"/>
    <a:srgbClr val="6A9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4" autoAdjust="0"/>
    <p:restoredTop sz="75766" autoAdjust="0"/>
  </p:normalViewPr>
  <p:slideViewPr>
    <p:cSldViewPr snapToGrid="0" snapToObjects="1">
      <p:cViewPr>
        <p:scale>
          <a:sx n="91" d="100"/>
          <a:sy n="91" d="100"/>
        </p:scale>
        <p:origin x="2056" y="7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1E7F-E132-6445-AEED-102945CD4C20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1F886-8654-8C47-A174-271FD89A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9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11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t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now combine our knowledge of regular expressions to create a pattern for  SSN.    The SSN is a 9 digit number in the format of “AAA-GG-SSSS”.</a:t>
            </a:r>
          </a:p>
          <a:p>
            <a:pPr rtl="0" fontAlgn="t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that we could use the concept of splitting the string at the hyphens; however, because we know that SSN will always be in the same format, we can alternatively write a pattern match using regular expressions.</a:t>
            </a:r>
            <a:endParaRPr lang="en-US" dirty="0" smtClean="0"/>
          </a:p>
          <a:p>
            <a:pPr rtl="0" fontAlgn="t"/>
            <a:endParaRPr lang="en-US" b="0" dirty="0" smtClean="0">
              <a:effectLst/>
            </a:endParaRP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know that the pattern starts with three digits, followed by a hyphen, followed by 2 digits, followed by a hyphen, and ends with 4 digits.  </a:t>
            </a:r>
            <a:endParaRPr lang="en-US" dirty="0" smtClean="0"/>
          </a:p>
          <a:p>
            <a:pPr rtl="0" fontAlgn="t"/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4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Furthermore, recall that \d is used to denote digits.  Additionally we have ways of specifying specific counts of items.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88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the carrot key and $ can be used to specify the beginning and end, respectively of a pattern. 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86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putting all this together, we can come up with a regular expression for SSN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79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start the pattern with 3 digits, followed by a hyphen, followed by two digits, followed by a hyphen and ending with 4 digits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90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Alternatively, we could have used groups to separate the digits. 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22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that we know how to create regular expressions, we need to know how to use them in python, which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talk about in the next lesson.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29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33538" y="1110075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28815" y="1110075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093392"/>
            <a:ext cx="8110832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6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4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104932"/>
            <a:ext cx="4213956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2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t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t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t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t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t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t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Introduction to Computing for Data Analysis</a:t>
            </a:r>
            <a:endParaRPr lang="en-US" b="0" dirty="0">
              <a:latin typeface="Vitesse Bold"/>
              <a:cs typeface="Vitesse Bold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250" y="1787484"/>
            <a:ext cx="6651852" cy="542236"/>
          </a:xfrm>
        </p:spPr>
        <p:txBody>
          <a:bodyPr/>
          <a:lstStyle/>
          <a:p>
            <a:r>
              <a:rPr lang="en-US" smtClean="0"/>
              <a:t> </a:t>
            </a:r>
            <a:r>
              <a:rPr lang="en-US" dirty="0"/>
              <a:t>Preprocessing unstructured text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866730"/>
            <a:ext cx="4305091" cy="432669"/>
          </a:xfrm>
        </p:spPr>
        <p:txBody>
          <a:bodyPr anchor="ctr"/>
          <a:lstStyle/>
          <a:p>
            <a:endParaRPr lang="en-US" dirty="0"/>
          </a:p>
          <a:p>
            <a:r>
              <a:rPr lang="en-US" dirty="0" smtClean="0"/>
              <a:t>Rachel </a:t>
            </a:r>
            <a:r>
              <a:rPr lang="en-US" dirty="0" err="1" smtClean="0"/>
              <a:t>Wiseley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3244709"/>
            <a:ext cx="4305091" cy="254281"/>
          </a:xfrm>
        </p:spPr>
        <p:txBody>
          <a:bodyPr/>
          <a:lstStyle/>
          <a:p>
            <a:r>
              <a:rPr lang="en-US" dirty="0" smtClean="0"/>
              <a:t>Teaching Assistant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4337351"/>
            <a:ext cx="3933301" cy="681037"/>
          </a:xfrm>
        </p:spPr>
        <p:txBody>
          <a:bodyPr/>
          <a:lstStyle/>
          <a:p>
            <a:r>
              <a:rPr lang="en-US" sz="2000" dirty="0"/>
              <a:t>Regular Expressions </a:t>
            </a:r>
          </a:p>
          <a:p>
            <a:r>
              <a:rPr lang="en-US" sz="2000" dirty="0"/>
              <a:t>In Action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3478088"/>
            <a:ext cx="4305091" cy="322253"/>
          </a:xfrm>
        </p:spPr>
        <p:txBody>
          <a:bodyPr/>
          <a:lstStyle/>
          <a:p>
            <a:r>
              <a:rPr lang="en-US" dirty="0"/>
              <a:t>School of Computational Science and Engineering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0838" r="25110"/>
          <a:stretch/>
        </p:blipFill>
        <p:spPr>
          <a:xfrm>
            <a:off x="2096814" y="0"/>
            <a:ext cx="458776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3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1148" r="19662"/>
          <a:stretch/>
        </p:blipFill>
        <p:spPr>
          <a:xfrm>
            <a:off x="2123090" y="0"/>
            <a:ext cx="50239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6876" r="25667"/>
          <a:stretch/>
        </p:blipFill>
        <p:spPr>
          <a:xfrm>
            <a:off x="1760483" y="0"/>
            <a:ext cx="48768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7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3686" r="26658"/>
          <a:stretch/>
        </p:blipFill>
        <p:spPr>
          <a:xfrm>
            <a:off x="2338551" y="0"/>
            <a:ext cx="42146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3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920" r="13842" b="32056"/>
          <a:stretch/>
        </p:blipFill>
        <p:spPr>
          <a:xfrm>
            <a:off x="822133" y="520262"/>
            <a:ext cx="7312874" cy="344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5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6102" t="9399" r="18796" b="32159"/>
          <a:stretch/>
        </p:blipFill>
        <p:spPr>
          <a:xfrm>
            <a:off x="1234966" y="1003738"/>
            <a:ext cx="6374524" cy="300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33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166</Words>
  <Application>Microsoft Macintosh PowerPoint</Application>
  <PresentationFormat>On-screen Show (16:9)</PresentationFormat>
  <Paragraphs>27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Helvetica</vt:lpstr>
      <vt:lpstr>Vitesse</vt:lpstr>
      <vt:lpstr>Vitesse Bold</vt:lpstr>
      <vt:lpstr>Vitesse Medium</vt:lpstr>
      <vt:lpstr>Half Page Slash</vt:lpstr>
      <vt:lpstr>Full Page Layout</vt:lpstr>
      <vt:lpstr>Head Shot</vt:lpstr>
      <vt:lpstr>Introduction to Computing for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www.gatech.edu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Tsao, Jinn-Wei</cp:lastModifiedBy>
  <cp:revision>92</cp:revision>
  <dcterms:created xsi:type="dcterms:W3CDTF">2017-01-20T18:55:05Z</dcterms:created>
  <dcterms:modified xsi:type="dcterms:W3CDTF">2017-09-25T22:13:52Z</dcterms:modified>
</cp:coreProperties>
</file>