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>
        <p:scale>
          <a:sx n="72" d="100"/>
          <a:sy n="72" d="100"/>
        </p:scale>
        <p:origin x="72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020A2-6944-4843-8745-E115BE9BA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DCAEB-1FB9-4E66-8786-556C9262D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D36B8-5837-477C-8E95-F39DBBECE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B791-CD9E-4A32-B54E-A189B3A8EF21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73DCE-AB69-44D5-99E9-263C799E9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368AF-2C65-42F8-BDCF-D532EA0B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B4405-88F9-43A5-985D-AD53BD77CC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955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C9131-A81A-41AF-9CA7-F183CE500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10CE6-0B84-4748-BE30-75E017C02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CDC2F-8D86-4081-99E7-1A260209B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B791-CD9E-4A32-B54E-A189B3A8EF21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A3F00-7216-4F60-B708-0440ABF3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19445-81D4-4F84-A961-2E532EEC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B4405-88F9-43A5-985D-AD53BD77CC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23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3F5151-8C67-4A3C-A94A-F1A8D4735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99739-8964-4C63-BB4A-37E6CFC2B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51B1D-3E0E-4DB3-8C1C-5B8B0598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B791-CD9E-4A32-B54E-A189B3A8EF21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22226-3A69-4C65-9423-7C691E95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6547B-41C0-4A8D-91A7-1D52A9043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B4405-88F9-43A5-985D-AD53BD77CC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59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12780-F698-45F4-BC72-94D89F5A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A24CF-1893-4CC4-9AD2-D4B2AECA2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D87D9-D276-4C93-A94B-D932CE03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B791-CD9E-4A32-B54E-A189B3A8EF21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F33D2-174C-466B-B03F-2B9E8B509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8CA60-27E5-48A9-BA01-AC7C8B8BF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B4405-88F9-43A5-985D-AD53BD77CC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00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3D168-A511-4C68-9A9F-2BD787C8A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FBB9D-F0D1-43D8-A227-5ABCC84EF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3CDD7-0BB0-43FD-9018-0783D655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B791-CD9E-4A32-B54E-A189B3A8EF21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5A0DB-5D06-49BA-AAF7-EC5DDE799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D0E5A-C9D8-4397-912E-F505FBD70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B4405-88F9-43A5-985D-AD53BD77CC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631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49EAD-E2B6-4B2B-A6A9-B2A4F952C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8CCB2-7898-45F4-95EB-1CD8BDD2B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3D0B33-7A67-4E96-820B-6002785A2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70E25-15B0-4249-A178-0810C393F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B791-CD9E-4A32-B54E-A189B3A8EF21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AA494-56E3-468D-8F71-55827B473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30BA5-8FB6-4856-8F09-23597463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B4405-88F9-43A5-985D-AD53BD77CC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56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39B16-42FF-404A-A42C-1133D15D4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FA9E4-602E-4DEE-9918-DAE2C8ACE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AE6BF-CB80-4205-B9DF-0CE0C999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7E9204-60AA-4A55-A875-9F38C544F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4BE897-083A-4B73-AC91-4A8C54308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EBA52B-FE22-4AD6-A90A-A25E7204C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B791-CD9E-4A32-B54E-A189B3A8EF21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4490CE-73D8-482D-B692-BC79442F6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08661F-7BDD-474C-B234-73E7B87A7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B4405-88F9-43A5-985D-AD53BD77CC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28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EE20-2AB5-4458-8894-AB9794BE4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6CABD1-C229-41AC-AF73-04FB2DF1A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B791-CD9E-4A32-B54E-A189B3A8EF21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7CD1C-8C91-407D-9AC5-4B1779876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CF1D6B-BA72-4746-B711-E54C15C19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B4405-88F9-43A5-985D-AD53BD77CC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40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2A4A5C-CB61-4140-A7D4-D3F0269DC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B791-CD9E-4A32-B54E-A189B3A8EF21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D190C4-56AD-461B-BFC1-A1F09ADE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BA38E-7CC0-4E5D-9396-01D5C953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B4405-88F9-43A5-985D-AD53BD77CC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16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C37DB-CF23-4796-A1A8-6B12C57C5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24045-6AE3-4B70-9851-C1BB544E3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4C59D-6BDF-444E-8662-72EDA6608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92CFB-50DB-4D2F-9308-918CB43E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B791-CD9E-4A32-B54E-A189B3A8EF21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10971-5ED2-49DB-9868-BEBD890E1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A034A-7E4C-44E9-9A2D-622300B81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B4405-88F9-43A5-985D-AD53BD77CC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592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1FDE2-8072-46B4-A884-0BC7F56E6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10DE48-FF59-4E75-A813-5F82D324A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1B7E5-C1F1-436C-8589-DDABD6839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71B9A-7F43-47CE-ACF2-EB7521F0D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B791-CD9E-4A32-B54E-A189B3A8EF21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EF302-6604-46C5-AB03-F4B78F03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323AB-B152-4562-886B-BB3D1CF70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B4405-88F9-43A5-985D-AD53BD77CC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56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08FC3D-FA17-474E-9C76-E43EF26BF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C2B25-AC0E-43AE-8A01-3C759FFB1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16F7E-99F4-4D26-946E-60829B95D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8B791-CD9E-4A32-B54E-A189B3A8EF21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44C53-6861-401F-9434-5CA3C54B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C8640-122E-4294-90BD-5D2B22354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B4405-88F9-43A5-985D-AD53BD77CC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2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9A3010-B0B2-4873-BD96-79B0281866E0}"/>
              </a:ext>
            </a:extLst>
          </p:cNvPr>
          <p:cNvSpPr/>
          <p:nvPr/>
        </p:nvSpPr>
        <p:spPr>
          <a:xfrm>
            <a:off x="1382233" y="1637414"/>
            <a:ext cx="446567" cy="350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D60A28-52A7-43F8-ABC1-D350058E1BA2}"/>
              </a:ext>
            </a:extLst>
          </p:cNvPr>
          <p:cNvSpPr/>
          <p:nvPr/>
        </p:nvSpPr>
        <p:spPr>
          <a:xfrm>
            <a:off x="2133600" y="1637414"/>
            <a:ext cx="446567" cy="350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BA65BD-656E-4BCB-AF59-7329252340AD}"/>
              </a:ext>
            </a:extLst>
          </p:cNvPr>
          <p:cNvSpPr/>
          <p:nvPr/>
        </p:nvSpPr>
        <p:spPr>
          <a:xfrm>
            <a:off x="2860157" y="1637414"/>
            <a:ext cx="446567" cy="350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9F951-8E5E-403E-9CDE-BC59012FBAA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828800" y="1812851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B17469-5C9E-4140-B51B-36FB686A8755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580167" y="1812851"/>
            <a:ext cx="279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459567F-A06F-442C-938D-61639B74E3D9}"/>
              </a:ext>
            </a:extLst>
          </p:cNvPr>
          <p:cNvSpPr txBox="1"/>
          <p:nvPr/>
        </p:nvSpPr>
        <p:spPr>
          <a:xfrm>
            <a:off x="1168063" y="1228061"/>
            <a:ext cx="237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1: Organisation 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2AB406-7356-4593-A610-3250BB911369}"/>
              </a:ext>
            </a:extLst>
          </p:cNvPr>
          <p:cNvSpPr/>
          <p:nvPr/>
        </p:nvSpPr>
        <p:spPr>
          <a:xfrm>
            <a:off x="1382233" y="3134833"/>
            <a:ext cx="446567" cy="350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2B9DE0-0875-4B83-BF58-538656DC99F8}"/>
              </a:ext>
            </a:extLst>
          </p:cNvPr>
          <p:cNvSpPr/>
          <p:nvPr/>
        </p:nvSpPr>
        <p:spPr>
          <a:xfrm>
            <a:off x="2133600" y="3134833"/>
            <a:ext cx="446567" cy="350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15EE5D-D854-49EE-879B-B817C7E12E79}"/>
              </a:ext>
            </a:extLst>
          </p:cNvPr>
          <p:cNvSpPr/>
          <p:nvPr/>
        </p:nvSpPr>
        <p:spPr>
          <a:xfrm>
            <a:off x="2860157" y="3134833"/>
            <a:ext cx="446567" cy="350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70609F-06FF-4379-A83B-A621B4D376DF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1828800" y="3310270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5B5C2C-23C7-4D27-8138-A4D58C01F568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2580167" y="3310270"/>
            <a:ext cx="279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E8B2F3F-8AAE-4C55-ADFA-CDE6BFDBFB89}"/>
              </a:ext>
            </a:extLst>
          </p:cNvPr>
          <p:cNvSpPr txBox="1"/>
          <p:nvPr/>
        </p:nvSpPr>
        <p:spPr>
          <a:xfrm>
            <a:off x="1168063" y="2677783"/>
            <a:ext cx="236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2: Organisation 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0FD49F-912D-4B94-8309-B9B6213B4BAF}"/>
              </a:ext>
            </a:extLst>
          </p:cNvPr>
          <p:cNvSpPr/>
          <p:nvPr/>
        </p:nvSpPr>
        <p:spPr>
          <a:xfrm>
            <a:off x="1390247" y="4706680"/>
            <a:ext cx="446567" cy="350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CB70BB-8977-4EB3-BCAF-BD5264D683EE}"/>
              </a:ext>
            </a:extLst>
          </p:cNvPr>
          <p:cNvSpPr/>
          <p:nvPr/>
        </p:nvSpPr>
        <p:spPr>
          <a:xfrm>
            <a:off x="2141614" y="4706680"/>
            <a:ext cx="446567" cy="350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09693B-77C6-47F1-9E6B-E2B430CDF2A1}"/>
              </a:ext>
            </a:extLst>
          </p:cNvPr>
          <p:cNvSpPr/>
          <p:nvPr/>
        </p:nvSpPr>
        <p:spPr>
          <a:xfrm>
            <a:off x="2868171" y="4706680"/>
            <a:ext cx="446567" cy="350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6C2C0AA-7AF4-4E17-9D83-40A79AE0A0AE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1836814" y="4882117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CE42D5-8809-40A3-9ED6-27ADE3AD7EEE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2588181" y="4882117"/>
            <a:ext cx="279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2E6899B-EED9-45E9-A070-6C1D60649FD3}"/>
              </a:ext>
            </a:extLst>
          </p:cNvPr>
          <p:cNvSpPr txBox="1"/>
          <p:nvPr/>
        </p:nvSpPr>
        <p:spPr>
          <a:xfrm>
            <a:off x="1176077" y="4249630"/>
            <a:ext cx="2368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3: Organisation C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B779713-F6D6-42CF-B5DE-F4136CF40967}"/>
              </a:ext>
            </a:extLst>
          </p:cNvPr>
          <p:cNvSpPr/>
          <p:nvPr/>
        </p:nvSpPr>
        <p:spPr>
          <a:xfrm>
            <a:off x="1020726" y="1185530"/>
            <a:ext cx="2791046" cy="11376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2482C4E-81F0-47D6-9116-851F2C916A5E}"/>
              </a:ext>
            </a:extLst>
          </p:cNvPr>
          <p:cNvSpPr/>
          <p:nvPr/>
        </p:nvSpPr>
        <p:spPr>
          <a:xfrm>
            <a:off x="1020726" y="2642267"/>
            <a:ext cx="2791046" cy="11376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7AA614B-A52B-42AF-9AF8-2CBCBC7DDE3C}"/>
              </a:ext>
            </a:extLst>
          </p:cNvPr>
          <p:cNvSpPr/>
          <p:nvPr/>
        </p:nvSpPr>
        <p:spPr>
          <a:xfrm>
            <a:off x="1020726" y="4249630"/>
            <a:ext cx="2791046" cy="11376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9FEE3E-6D9F-4CE7-973B-A9023C06BB05}"/>
              </a:ext>
            </a:extLst>
          </p:cNvPr>
          <p:cNvSpPr txBox="1"/>
          <p:nvPr/>
        </p:nvSpPr>
        <p:spPr>
          <a:xfrm>
            <a:off x="1122715" y="199102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Namespace 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08B293-C6AB-40BD-8607-19CFB2BA2129}"/>
              </a:ext>
            </a:extLst>
          </p:cNvPr>
          <p:cNvSpPr txBox="1"/>
          <p:nvPr/>
        </p:nvSpPr>
        <p:spPr>
          <a:xfrm>
            <a:off x="1096067" y="3429000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Namespace 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C5AC9A-C8F1-4FB0-87C3-2053D205D931}"/>
              </a:ext>
            </a:extLst>
          </p:cNvPr>
          <p:cNvSpPr txBox="1"/>
          <p:nvPr/>
        </p:nvSpPr>
        <p:spPr>
          <a:xfrm>
            <a:off x="1096067" y="5035920"/>
            <a:ext cx="146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Namespace C </a:t>
            </a:r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B3E13905-AFB4-4F5D-8D6B-24D5AD476C2E}"/>
              </a:ext>
            </a:extLst>
          </p:cNvPr>
          <p:cNvSpPr/>
          <p:nvPr/>
        </p:nvSpPr>
        <p:spPr>
          <a:xfrm>
            <a:off x="303028" y="6124353"/>
            <a:ext cx="489098" cy="40403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6118FBD2-D24D-4A25-A4A4-4A4BC9763EEC}"/>
              </a:ext>
            </a:extLst>
          </p:cNvPr>
          <p:cNvSpPr/>
          <p:nvPr/>
        </p:nvSpPr>
        <p:spPr>
          <a:xfrm>
            <a:off x="3594650" y="1552353"/>
            <a:ext cx="489098" cy="40403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5DDD0A93-0500-42A2-8484-BF8444ACEC9F}"/>
              </a:ext>
            </a:extLst>
          </p:cNvPr>
          <p:cNvSpPr/>
          <p:nvPr/>
        </p:nvSpPr>
        <p:spPr>
          <a:xfrm>
            <a:off x="3575198" y="3065796"/>
            <a:ext cx="489098" cy="40403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B0901DA3-1462-4E2F-BBCA-874923F57D44}"/>
              </a:ext>
            </a:extLst>
          </p:cNvPr>
          <p:cNvSpPr/>
          <p:nvPr/>
        </p:nvSpPr>
        <p:spPr>
          <a:xfrm>
            <a:off x="3567223" y="4618962"/>
            <a:ext cx="489098" cy="40403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E7737E-6960-4DDB-BEF9-E6497BB2AA94}"/>
              </a:ext>
            </a:extLst>
          </p:cNvPr>
          <p:cNvSpPr txBox="1"/>
          <p:nvPr/>
        </p:nvSpPr>
        <p:spPr>
          <a:xfrm>
            <a:off x="792126" y="6159058"/>
            <a:ext cx="1532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Local Gateway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B1D3C42-BBB5-46B6-BAF5-08D83F3E4BB9}"/>
              </a:ext>
            </a:extLst>
          </p:cNvPr>
          <p:cNvSpPr/>
          <p:nvPr/>
        </p:nvSpPr>
        <p:spPr>
          <a:xfrm>
            <a:off x="6371560" y="945413"/>
            <a:ext cx="691116" cy="4040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641E071-0E4B-4775-BD2E-8CFB6505F9B5}"/>
              </a:ext>
            </a:extLst>
          </p:cNvPr>
          <p:cNvSpPr/>
          <p:nvPr/>
        </p:nvSpPr>
        <p:spPr>
          <a:xfrm>
            <a:off x="7470257" y="959665"/>
            <a:ext cx="691116" cy="4040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3C692A-05D7-4724-9764-8AD4BA3598BB}"/>
              </a:ext>
            </a:extLst>
          </p:cNvPr>
          <p:cNvSpPr/>
          <p:nvPr/>
        </p:nvSpPr>
        <p:spPr>
          <a:xfrm>
            <a:off x="8568954" y="945413"/>
            <a:ext cx="691116" cy="4040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A8BCC34-F4B7-4D86-850B-ABC6214B905F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>
            <a:off x="7062676" y="1147432"/>
            <a:ext cx="407581" cy="14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496CCF4-0904-4F7A-9E24-BBB4D60E914A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 flipV="1">
            <a:off x="8161373" y="1147432"/>
            <a:ext cx="407581" cy="14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61992B7-2EF5-42C3-BEC9-22716DE445DB}"/>
              </a:ext>
            </a:extLst>
          </p:cNvPr>
          <p:cNvSpPr txBox="1"/>
          <p:nvPr/>
        </p:nvSpPr>
        <p:spPr>
          <a:xfrm>
            <a:off x="6316573" y="557400"/>
            <a:ext cx="2700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Global (Project) Blockchain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CA16078-1F2B-4E4D-BC71-6F9F13B9DE74}"/>
              </a:ext>
            </a:extLst>
          </p:cNvPr>
          <p:cNvSpPr/>
          <p:nvPr/>
        </p:nvSpPr>
        <p:spPr>
          <a:xfrm>
            <a:off x="5764706" y="432542"/>
            <a:ext cx="3918098" cy="18872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8619A38C-FCDE-4B23-8FBF-E4B526FCAF0F}"/>
              </a:ext>
            </a:extLst>
          </p:cNvPr>
          <p:cNvSpPr/>
          <p:nvPr/>
        </p:nvSpPr>
        <p:spPr>
          <a:xfrm>
            <a:off x="5492730" y="1147432"/>
            <a:ext cx="489098" cy="404037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22338A1-49D1-4CFE-BA1C-97F6762D65CA}"/>
              </a:ext>
            </a:extLst>
          </p:cNvPr>
          <p:cNvSpPr txBox="1"/>
          <p:nvPr/>
        </p:nvSpPr>
        <p:spPr>
          <a:xfrm>
            <a:off x="5869210" y="2846587"/>
            <a:ext cx="63173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Global Blockchain contains a hash of blocks from each </a:t>
            </a:r>
          </a:p>
          <a:p>
            <a:r>
              <a:rPr lang="en-GB" dirty="0"/>
              <a:t>Local Blockchain (based on a namespace)</a:t>
            </a:r>
          </a:p>
          <a:p>
            <a:endParaRPr lang="en-GB" dirty="0"/>
          </a:p>
          <a:p>
            <a:r>
              <a:rPr lang="en-GB" dirty="0"/>
              <a:t>Insertion of blocks from </a:t>
            </a:r>
            <a:r>
              <a:rPr lang="en-GB" dirty="0" err="1"/>
              <a:t>local</a:t>
            </a:r>
            <a:r>
              <a:rPr lang="en-GB" dirty="0" err="1">
                <a:sym typeface="Wingdings" panose="05000000000000000000" pitchFamily="2" charset="2"/>
              </a:rPr>
              <a:t>global</a:t>
            </a:r>
            <a:r>
              <a:rPr lang="en-GB" dirty="0">
                <a:sym typeface="Wingdings" panose="05000000000000000000" pitchFamily="2" charset="2"/>
              </a:rPr>
              <a:t> blockchain uses a number </a:t>
            </a:r>
          </a:p>
          <a:p>
            <a:r>
              <a:rPr lang="en-GB" dirty="0">
                <a:sym typeface="Wingdings" panose="05000000000000000000" pitchFamily="2" charset="2"/>
              </a:rPr>
              <a:t>Of “validators” – these are nodes that can belong to any organisation involved in the project. “Validators” act as voters to insert blocks into the Global Block chain. 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Validators can be randomly assigned (and can change over time)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B4D2814-A9CB-4E5A-92AF-0B71A53E4426}"/>
              </a:ext>
            </a:extLst>
          </p:cNvPr>
          <p:cNvCxnSpPr>
            <a:stCxn id="32" idx="0"/>
            <a:endCxn id="45" idx="3"/>
          </p:cNvCxnSpPr>
          <p:nvPr/>
        </p:nvCxnSpPr>
        <p:spPr>
          <a:xfrm flipV="1">
            <a:off x="4083748" y="1349451"/>
            <a:ext cx="1408982" cy="40492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91DFB4F-C7FA-4227-A6CB-45D29461A80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80304" y="1638792"/>
            <a:ext cx="1698109" cy="151349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5DD9CB30-4B4C-4FFE-A755-32DEA1CA7B8C}"/>
              </a:ext>
            </a:extLst>
          </p:cNvPr>
          <p:cNvCxnSpPr>
            <a:cxnSpLocks/>
            <a:stCxn id="34" idx="0"/>
            <a:endCxn id="45" idx="1"/>
          </p:cNvCxnSpPr>
          <p:nvPr/>
        </p:nvCxnSpPr>
        <p:spPr>
          <a:xfrm flipV="1">
            <a:off x="4056321" y="1551469"/>
            <a:ext cx="1824498" cy="326951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636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102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Omer Rana</dc:creator>
  <cp:lastModifiedBy>Omer Rana</cp:lastModifiedBy>
  <cp:revision>3</cp:revision>
  <dcterms:created xsi:type="dcterms:W3CDTF">2020-09-12T22:10:22Z</dcterms:created>
  <dcterms:modified xsi:type="dcterms:W3CDTF">2020-09-12T22:19:27Z</dcterms:modified>
</cp:coreProperties>
</file>