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155FAA-7AFC-B00D-9608-D82232F98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9E71AB6-990F-9582-0B77-AF8B6F00F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187941-AF1D-EC67-E994-7FFF7AB6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28FD53-7AB1-F15E-EE5D-2E71AA7D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F0EE48B-3939-24C6-E6C5-7AA35C9B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458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D2574B-2CF4-0441-2355-DB9A93E6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CCE769C-6123-EB17-257C-2EC3915BA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913544-992F-AEB4-0F2B-88968ED5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DAC229-AD1F-EE91-3E00-E836AF88F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18744D-7164-571D-FAD6-1A8243FA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710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AA945B45-84DC-9238-844E-AC1836A28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7E81939-6A3E-0B5F-B3EE-852BB5063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92F142F-6280-49B3-F792-A16A8787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4C2EE1-7C40-CCAC-91F1-4E0E497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07DF02-36FB-51D9-647F-E6B0F0D3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75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405109-0022-3B29-5B74-D4DE2598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717AF1-BE40-A154-B391-AFC01E6C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1C14928-9E62-0D0A-76BA-890E8F63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A12F42-5921-0F3F-5DBF-07165253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2CCD14-99CF-F3C9-1BC8-69B90420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6930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3CDEA80-1841-0B95-D468-F554F11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9FBD3A-F3BF-62EE-E710-AB3A0D411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EDED18-D38C-1EF5-D180-103DE3AB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295DDF-B6C8-B922-587F-224529A0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740DBE-22C2-E2D6-7874-6CF3AF24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1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B40A8B-4508-BF47-2D16-4F1DBB26C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CBD89E-09EA-CA24-E67E-DD12AC707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9B2F21-2498-2C0D-68FC-B41916618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A8AAF36-EF4C-0D94-4476-D89D38F4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A982BF-C31D-8564-8B7A-93CF2F0B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41A7AA-4516-C385-D286-B65BBDC0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8409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EC8587-FF55-5F64-FE23-14562ED8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631055-A46D-B421-DE05-84A028E42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EF444B9-BCDD-D7D9-7171-8B458CC6E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4711AFA-54B6-C4C7-5AC8-FD6BE9E28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753420-0070-9CD1-1C2E-A68F7587F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3C7B979-3717-476C-50F6-36FFA9CE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848E1C-EB68-A15E-26EC-5D35C0ADE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4D9369B-F3EA-0668-FFB3-529B7A14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239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0DA14C-EBEC-06F0-3C84-AED91461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C26B812-52C9-18CF-084C-25BEBBB96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72B0FE5-6224-C7EC-0FB2-021F9C9E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D8ABB1-82B5-4A5D-2F5A-5DCAAF2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177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A8F2BBD-62F6-DECD-F233-B2E06AF74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9B0C961-E08E-E757-021C-DDCEB3E6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2B70926-897F-6490-9B60-47B11EF0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51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3AD2B5-B74B-943D-019C-F051F3CB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B19BCA-8245-DBF7-83C2-36414C35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E39355E-DA5D-E1B1-929A-C1451213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E65741D-899A-10EC-B24B-D0B102B2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9ED61A-8B10-45AC-DA65-41F9022F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66CEC1-A069-29DF-7F4D-41E7CBBC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79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CF8A40-2F1E-C249-2228-9AE948EB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9008812-76B9-40F9-CB47-793C4B769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9950BC-056A-3199-A965-8C850773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91CFDA-7B42-FD22-A728-16E1A921F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F23F18-4EF1-15A4-345E-3227ED1E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B67CC0D-5969-F2B8-71D0-70FC7B65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45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6A7077-18AC-A37A-8B92-BF1EE88F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803F5B3-88B3-97C1-F0D9-324F82F1E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447445-AD64-1997-0774-6448B1FF2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8496B4-42E2-4B2A-B265-4EEAA6336C3E}" type="datetimeFigureOut">
              <a:rPr lang="tr-TR" smtClean="0"/>
              <a:t>26.10.2025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F2F1BF-4A01-3FD3-F0C9-89D5C5980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84E048-371D-77B5-21BD-A10BBE63F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8E1C9-7F50-4925-883E-F2EB8BF82F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869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81F84-1DF7-8B65-559E-AA8A13693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hfgzjgfsshgdjdhgjwegf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40CB91-81C2-D503-84E9-503D04240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64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Geniş ekran</PresentationFormat>
  <Paragraphs>1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hfgzjgfsshgdjdhgjwegf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ÖMER FARUK OKUŞLUK</dc:creator>
  <cp:lastModifiedBy>ÖMER FARUK OKUŞLUK</cp:lastModifiedBy>
  <cp:revision>1</cp:revision>
  <dcterms:created xsi:type="dcterms:W3CDTF">2025-10-26T02:40:34Z</dcterms:created>
  <dcterms:modified xsi:type="dcterms:W3CDTF">2025-10-26T02:40:41Z</dcterms:modified>
</cp:coreProperties>
</file>