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4" r:id="rId4"/>
    <p:sldId id="288" r:id="rId5"/>
    <p:sldId id="28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36A6-980B-A144-345A-F96FA39F41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A8112-1151-F9C4-A685-AD8E4134D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7737A4-3934-F785-06BF-5DCAAA5DE9EF}"/>
              </a:ext>
            </a:extLst>
          </p:cNvPr>
          <p:cNvSpPr>
            <a:spLocks noGrp="1"/>
          </p:cNvSpPr>
          <p:nvPr>
            <p:ph type="dt" sz="half" idx="10"/>
          </p:nvPr>
        </p:nvSpPr>
        <p:spPr/>
        <p:txBody>
          <a:bodyPr/>
          <a:lstStyle/>
          <a:p>
            <a:fld id="{B8701538-1225-41D8-AF5E-39911FF445C6}" type="datetimeFigureOut">
              <a:rPr lang="en-US" smtClean="0"/>
              <a:t>1/1/2025</a:t>
            </a:fld>
            <a:endParaRPr lang="en-US"/>
          </a:p>
        </p:txBody>
      </p:sp>
      <p:sp>
        <p:nvSpPr>
          <p:cNvPr id="5" name="Footer Placeholder 4">
            <a:extLst>
              <a:ext uri="{FF2B5EF4-FFF2-40B4-BE49-F238E27FC236}">
                <a16:creationId xmlns:a16="http://schemas.microsoft.com/office/drawing/2014/main" id="{30E6CF62-7E32-29A9-49E7-0F7C1FEA5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23CA8-8ADD-B1F0-CD6F-111A906A607B}"/>
              </a:ext>
            </a:extLst>
          </p:cNvPr>
          <p:cNvSpPr>
            <a:spLocks noGrp="1"/>
          </p:cNvSpPr>
          <p:nvPr>
            <p:ph type="sldNum" sz="quarter" idx="12"/>
          </p:nvPr>
        </p:nvSpPr>
        <p:spPr/>
        <p:txBody>
          <a:bodyPr/>
          <a:lstStyle/>
          <a:p>
            <a:fld id="{5C7E9DD4-68AB-475C-8185-40CA4040F48E}" type="slidenum">
              <a:rPr lang="en-US" smtClean="0"/>
              <a:t>‹#›</a:t>
            </a:fld>
            <a:endParaRPr lang="en-US"/>
          </a:p>
        </p:txBody>
      </p:sp>
    </p:spTree>
    <p:extLst>
      <p:ext uri="{BB962C8B-B14F-4D97-AF65-F5344CB8AC3E}">
        <p14:creationId xmlns:p14="http://schemas.microsoft.com/office/powerpoint/2010/main" val="213391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9485-9C12-7667-1DD1-8F6A713F46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BC0950-27B6-0F53-2455-54FA431731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50C50-AD32-7B37-DB64-679D3A4C568C}"/>
              </a:ext>
            </a:extLst>
          </p:cNvPr>
          <p:cNvSpPr>
            <a:spLocks noGrp="1"/>
          </p:cNvSpPr>
          <p:nvPr>
            <p:ph type="dt" sz="half" idx="10"/>
          </p:nvPr>
        </p:nvSpPr>
        <p:spPr/>
        <p:txBody>
          <a:bodyPr/>
          <a:lstStyle/>
          <a:p>
            <a:fld id="{B8701538-1225-41D8-AF5E-39911FF445C6}" type="datetimeFigureOut">
              <a:rPr lang="en-US" smtClean="0"/>
              <a:t>1/1/2025</a:t>
            </a:fld>
            <a:endParaRPr lang="en-US"/>
          </a:p>
        </p:txBody>
      </p:sp>
      <p:sp>
        <p:nvSpPr>
          <p:cNvPr id="5" name="Footer Placeholder 4">
            <a:extLst>
              <a:ext uri="{FF2B5EF4-FFF2-40B4-BE49-F238E27FC236}">
                <a16:creationId xmlns:a16="http://schemas.microsoft.com/office/drawing/2014/main" id="{9FE7E0C8-1133-E7C4-B5AB-744AB6B39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BF87F-73D2-C586-E6DC-98EE0C4A6309}"/>
              </a:ext>
            </a:extLst>
          </p:cNvPr>
          <p:cNvSpPr>
            <a:spLocks noGrp="1"/>
          </p:cNvSpPr>
          <p:nvPr>
            <p:ph type="sldNum" sz="quarter" idx="12"/>
          </p:nvPr>
        </p:nvSpPr>
        <p:spPr/>
        <p:txBody>
          <a:bodyPr/>
          <a:lstStyle/>
          <a:p>
            <a:fld id="{5C7E9DD4-68AB-475C-8185-40CA4040F48E}" type="slidenum">
              <a:rPr lang="en-US" smtClean="0"/>
              <a:t>‹#›</a:t>
            </a:fld>
            <a:endParaRPr lang="en-US"/>
          </a:p>
        </p:txBody>
      </p:sp>
    </p:spTree>
    <p:extLst>
      <p:ext uri="{BB962C8B-B14F-4D97-AF65-F5344CB8AC3E}">
        <p14:creationId xmlns:p14="http://schemas.microsoft.com/office/powerpoint/2010/main" val="28083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D871A-3ABE-302C-C501-5DED204997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6181B0-FD14-61A5-DE8C-5ACD7C24DF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DA781-59AF-CC52-13DF-66C7520C321A}"/>
              </a:ext>
            </a:extLst>
          </p:cNvPr>
          <p:cNvSpPr>
            <a:spLocks noGrp="1"/>
          </p:cNvSpPr>
          <p:nvPr>
            <p:ph type="dt" sz="half" idx="10"/>
          </p:nvPr>
        </p:nvSpPr>
        <p:spPr/>
        <p:txBody>
          <a:bodyPr/>
          <a:lstStyle/>
          <a:p>
            <a:fld id="{B8701538-1225-41D8-AF5E-39911FF445C6}" type="datetimeFigureOut">
              <a:rPr lang="en-US" smtClean="0"/>
              <a:t>1/1/2025</a:t>
            </a:fld>
            <a:endParaRPr lang="en-US"/>
          </a:p>
        </p:txBody>
      </p:sp>
      <p:sp>
        <p:nvSpPr>
          <p:cNvPr id="5" name="Footer Placeholder 4">
            <a:extLst>
              <a:ext uri="{FF2B5EF4-FFF2-40B4-BE49-F238E27FC236}">
                <a16:creationId xmlns:a16="http://schemas.microsoft.com/office/drawing/2014/main" id="{5D451F5A-6E5D-9741-B726-8EFA987A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45D8E-1E0D-EA05-E4A1-65257CFDFB6F}"/>
              </a:ext>
            </a:extLst>
          </p:cNvPr>
          <p:cNvSpPr>
            <a:spLocks noGrp="1"/>
          </p:cNvSpPr>
          <p:nvPr>
            <p:ph type="sldNum" sz="quarter" idx="12"/>
          </p:nvPr>
        </p:nvSpPr>
        <p:spPr/>
        <p:txBody>
          <a:bodyPr/>
          <a:lstStyle/>
          <a:p>
            <a:fld id="{5C7E9DD4-68AB-475C-8185-40CA4040F48E}" type="slidenum">
              <a:rPr lang="en-US" smtClean="0"/>
              <a:t>‹#›</a:t>
            </a:fld>
            <a:endParaRPr lang="en-US"/>
          </a:p>
        </p:txBody>
      </p:sp>
    </p:spTree>
    <p:extLst>
      <p:ext uri="{BB962C8B-B14F-4D97-AF65-F5344CB8AC3E}">
        <p14:creationId xmlns:p14="http://schemas.microsoft.com/office/powerpoint/2010/main" val="277996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C59D-6BE2-EECE-276A-D04D418BE8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27EB3-3001-A164-A8A4-191C6DF71F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74F50-3B79-CD13-6C87-3A0B8FB31BF9}"/>
              </a:ext>
            </a:extLst>
          </p:cNvPr>
          <p:cNvSpPr>
            <a:spLocks noGrp="1"/>
          </p:cNvSpPr>
          <p:nvPr>
            <p:ph type="dt" sz="half" idx="10"/>
          </p:nvPr>
        </p:nvSpPr>
        <p:spPr/>
        <p:txBody>
          <a:bodyPr/>
          <a:lstStyle/>
          <a:p>
            <a:fld id="{B8701538-1225-41D8-AF5E-39911FF445C6}" type="datetimeFigureOut">
              <a:rPr lang="en-US" smtClean="0"/>
              <a:t>1/1/2025</a:t>
            </a:fld>
            <a:endParaRPr lang="en-US"/>
          </a:p>
        </p:txBody>
      </p:sp>
      <p:sp>
        <p:nvSpPr>
          <p:cNvPr id="5" name="Footer Placeholder 4">
            <a:extLst>
              <a:ext uri="{FF2B5EF4-FFF2-40B4-BE49-F238E27FC236}">
                <a16:creationId xmlns:a16="http://schemas.microsoft.com/office/drawing/2014/main" id="{93F6B235-2975-EEFE-F81F-AA565D25C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27666-4DF4-CAAD-D477-15C12ED46735}"/>
              </a:ext>
            </a:extLst>
          </p:cNvPr>
          <p:cNvSpPr>
            <a:spLocks noGrp="1"/>
          </p:cNvSpPr>
          <p:nvPr>
            <p:ph type="sldNum" sz="quarter" idx="12"/>
          </p:nvPr>
        </p:nvSpPr>
        <p:spPr/>
        <p:txBody>
          <a:bodyPr/>
          <a:lstStyle/>
          <a:p>
            <a:fld id="{5C7E9DD4-68AB-475C-8185-40CA4040F48E}" type="slidenum">
              <a:rPr lang="en-US" smtClean="0"/>
              <a:t>‹#›</a:t>
            </a:fld>
            <a:endParaRPr lang="en-US"/>
          </a:p>
        </p:txBody>
      </p:sp>
    </p:spTree>
    <p:extLst>
      <p:ext uri="{BB962C8B-B14F-4D97-AF65-F5344CB8AC3E}">
        <p14:creationId xmlns:p14="http://schemas.microsoft.com/office/powerpoint/2010/main" val="64709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6D86-612C-0CAF-A2F0-325F32F93B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202F48-3A1B-DF82-79BF-D1656B112F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98464F-EA54-FEA3-5F14-3591836AA989}"/>
              </a:ext>
            </a:extLst>
          </p:cNvPr>
          <p:cNvSpPr>
            <a:spLocks noGrp="1"/>
          </p:cNvSpPr>
          <p:nvPr>
            <p:ph type="dt" sz="half" idx="10"/>
          </p:nvPr>
        </p:nvSpPr>
        <p:spPr/>
        <p:txBody>
          <a:bodyPr/>
          <a:lstStyle/>
          <a:p>
            <a:fld id="{B8701538-1225-41D8-AF5E-39911FF445C6}" type="datetimeFigureOut">
              <a:rPr lang="en-US" smtClean="0"/>
              <a:t>1/1/2025</a:t>
            </a:fld>
            <a:endParaRPr lang="en-US"/>
          </a:p>
        </p:txBody>
      </p:sp>
      <p:sp>
        <p:nvSpPr>
          <p:cNvPr id="5" name="Footer Placeholder 4">
            <a:extLst>
              <a:ext uri="{FF2B5EF4-FFF2-40B4-BE49-F238E27FC236}">
                <a16:creationId xmlns:a16="http://schemas.microsoft.com/office/drawing/2014/main" id="{1128D55A-A479-A289-2221-368FDDEFB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2ED1A-E1E3-22CB-ED63-CF32F1D02B7C}"/>
              </a:ext>
            </a:extLst>
          </p:cNvPr>
          <p:cNvSpPr>
            <a:spLocks noGrp="1"/>
          </p:cNvSpPr>
          <p:nvPr>
            <p:ph type="sldNum" sz="quarter" idx="12"/>
          </p:nvPr>
        </p:nvSpPr>
        <p:spPr/>
        <p:txBody>
          <a:bodyPr/>
          <a:lstStyle/>
          <a:p>
            <a:fld id="{5C7E9DD4-68AB-475C-8185-40CA4040F48E}" type="slidenum">
              <a:rPr lang="en-US" smtClean="0"/>
              <a:t>‹#›</a:t>
            </a:fld>
            <a:endParaRPr lang="en-US"/>
          </a:p>
        </p:txBody>
      </p:sp>
    </p:spTree>
    <p:extLst>
      <p:ext uri="{BB962C8B-B14F-4D97-AF65-F5344CB8AC3E}">
        <p14:creationId xmlns:p14="http://schemas.microsoft.com/office/powerpoint/2010/main" val="178809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A30F-1401-4D1D-6E5F-433A229B97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4967AD-C992-CC3D-F234-D1906FD1BD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9200B9-901B-9871-EA81-D0ECEF40D1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878B0-FB48-F173-2630-C9ADF6D7082C}"/>
              </a:ext>
            </a:extLst>
          </p:cNvPr>
          <p:cNvSpPr>
            <a:spLocks noGrp="1"/>
          </p:cNvSpPr>
          <p:nvPr>
            <p:ph type="dt" sz="half" idx="10"/>
          </p:nvPr>
        </p:nvSpPr>
        <p:spPr/>
        <p:txBody>
          <a:bodyPr/>
          <a:lstStyle/>
          <a:p>
            <a:fld id="{B8701538-1225-41D8-AF5E-39911FF445C6}" type="datetimeFigureOut">
              <a:rPr lang="en-US" smtClean="0"/>
              <a:t>1/1/2025</a:t>
            </a:fld>
            <a:endParaRPr lang="en-US"/>
          </a:p>
        </p:txBody>
      </p:sp>
      <p:sp>
        <p:nvSpPr>
          <p:cNvPr id="6" name="Footer Placeholder 5">
            <a:extLst>
              <a:ext uri="{FF2B5EF4-FFF2-40B4-BE49-F238E27FC236}">
                <a16:creationId xmlns:a16="http://schemas.microsoft.com/office/drawing/2014/main" id="{338C63E4-6ADA-2021-C67F-560AFF543A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9ACED-CBD9-07B6-1DC9-5B7D026B5814}"/>
              </a:ext>
            </a:extLst>
          </p:cNvPr>
          <p:cNvSpPr>
            <a:spLocks noGrp="1"/>
          </p:cNvSpPr>
          <p:nvPr>
            <p:ph type="sldNum" sz="quarter" idx="12"/>
          </p:nvPr>
        </p:nvSpPr>
        <p:spPr/>
        <p:txBody>
          <a:bodyPr/>
          <a:lstStyle/>
          <a:p>
            <a:fld id="{5C7E9DD4-68AB-475C-8185-40CA4040F48E}" type="slidenum">
              <a:rPr lang="en-US" smtClean="0"/>
              <a:t>‹#›</a:t>
            </a:fld>
            <a:endParaRPr lang="en-US"/>
          </a:p>
        </p:txBody>
      </p:sp>
    </p:spTree>
    <p:extLst>
      <p:ext uri="{BB962C8B-B14F-4D97-AF65-F5344CB8AC3E}">
        <p14:creationId xmlns:p14="http://schemas.microsoft.com/office/powerpoint/2010/main" val="115341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11A5-A0C7-EF4E-5B55-B79E17D7A7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335808-BBB3-420D-2945-F0AC71E9B8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B7A94C-2FF3-94A5-82F0-C1B4DC5972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C248-1059-EB56-EB65-028C0EDB3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2CDA30-8FC8-F523-0BD6-214779EA04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BFEC66-0958-BFF7-7D07-80E10862954F}"/>
              </a:ext>
            </a:extLst>
          </p:cNvPr>
          <p:cNvSpPr>
            <a:spLocks noGrp="1"/>
          </p:cNvSpPr>
          <p:nvPr>
            <p:ph type="dt" sz="half" idx="10"/>
          </p:nvPr>
        </p:nvSpPr>
        <p:spPr/>
        <p:txBody>
          <a:bodyPr/>
          <a:lstStyle/>
          <a:p>
            <a:fld id="{B8701538-1225-41D8-AF5E-39911FF445C6}" type="datetimeFigureOut">
              <a:rPr lang="en-US" smtClean="0"/>
              <a:t>1/1/2025</a:t>
            </a:fld>
            <a:endParaRPr lang="en-US"/>
          </a:p>
        </p:txBody>
      </p:sp>
      <p:sp>
        <p:nvSpPr>
          <p:cNvPr id="8" name="Footer Placeholder 7">
            <a:extLst>
              <a:ext uri="{FF2B5EF4-FFF2-40B4-BE49-F238E27FC236}">
                <a16:creationId xmlns:a16="http://schemas.microsoft.com/office/drawing/2014/main" id="{6D545D7B-2AF1-6582-8921-91D3B7562B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54D751-DEF1-B4A8-A527-91797AA25DF0}"/>
              </a:ext>
            </a:extLst>
          </p:cNvPr>
          <p:cNvSpPr>
            <a:spLocks noGrp="1"/>
          </p:cNvSpPr>
          <p:nvPr>
            <p:ph type="sldNum" sz="quarter" idx="12"/>
          </p:nvPr>
        </p:nvSpPr>
        <p:spPr/>
        <p:txBody>
          <a:bodyPr/>
          <a:lstStyle/>
          <a:p>
            <a:fld id="{5C7E9DD4-68AB-475C-8185-40CA4040F48E}" type="slidenum">
              <a:rPr lang="en-US" smtClean="0"/>
              <a:t>‹#›</a:t>
            </a:fld>
            <a:endParaRPr lang="en-US"/>
          </a:p>
        </p:txBody>
      </p:sp>
    </p:spTree>
    <p:extLst>
      <p:ext uri="{BB962C8B-B14F-4D97-AF65-F5344CB8AC3E}">
        <p14:creationId xmlns:p14="http://schemas.microsoft.com/office/powerpoint/2010/main" val="115914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3B56-B096-6F3A-C47C-038156902A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C591ED-BBF5-B17C-6827-7F7781CC6ED3}"/>
              </a:ext>
            </a:extLst>
          </p:cNvPr>
          <p:cNvSpPr>
            <a:spLocks noGrp="1"/>
          </p:cNvSpPr>
          <p:nvPr>
            <p:ph type="dt" sz="half" idx="10"/>
          </p:nvPr>
        </p:nvSpPr>
        <p:spPr/>
        <p:txBody>
          <a:bodyPr/>
          <a:lstStyle/>
          <a:p>
            <a:fld id="{B8701538-1225-41D8-AF5E-39911FF445C6}" type="datetimeFigureOut">
              <a:rPr lang="en-US" smtClean="0"/>
              <a:t>1/1/2025</a:t>
            </a:fld>
            <a:endParaRPr lang="en-US"/>
          </a:p>
        </p:txBody>
      </p:sp>
      <p:sp>
        <p:nvSpPr>
          <p:cNvPr id="4" name="Footer Placeholder 3">
            <a:extLst>
              <a:ext uri="{FF2B5EF4-FFF2-40B4-BE49-F238E27FC236}">
                <a16:creationId xmlns:a16="http://schemas.microsoft.com/office/drawing/2014/main" id="{958765E0-77A5-3268-426F-5CA6AA02AC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07ED81-F3EC-EB4F-4CC3-BC767FB22B45}"/>
              </a:ext>
            </a:extLst>
          </p:cNvPr>
          <p:cNvSpPr>
            <a:spLocks noGrp="1"/>
          </p:cNvSpPr>
          <p:nvPr>
            <p:ph type="sldNum" sz="quarter" idx="12"/>
          </p:nvPr>
        </p:nvSpPr>
        <p:spPr/>
        <p:txBody>
          <a:bodyPr/>
          <a:lstStyle/>
          <a:p>
            <a:fld id="{5C7E9DD4-68AB-475C-8185-40CA4040F48E}" type="slidenum">
              <a:rPr lang="en-US" smtClean="0"/>
              <a:t>‹#›</a:t>
            </a:fld>
            <a:endParaRPr lang="en-US"/>
          </a:p>
        </p:txBody>
      </p:sp>
    </p:spTree>
    <p:extLst>
      <p:ext uri="{BB962C8B-B14F-4D97-AF65-F5344CB8AC3E}">
        <p14:creationId xmlns:p14="http://schemas.microsoft.com/office/powerpoint/2010/main" val="1749751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E45814-683C-C26B-D8EE-1B093CF67791}"/>
              </a:ext>
            </a:extLst>
          </p:cNvPr>
          <p:cNvSpPr>
            <a:spLocks noGrp="1"/>
          </p:cNvSpPr>
          <p:nvPr>
            <p:ph type="dt" sz="half" idx="10"/>
          </p:nvPr>
        </p:nvSpPr>
        <p:spPr/>
        <p:txBody>
          <a:bodyPr/>
          <a:lstStyle/>
          <a:p>
            <a:fld id="{B8701538-1225-41D8-AF5E-39911FF445C6}" type="datetimeFigureOut">
              <a:rPr lang="en-US" smtClean="0"/>
              <a:t>1/1/2025</a:t>
            </a:fld>
            <a:endParaRPr lang="en-US"/>
          </a:p>
        </p:txBody>
      </p:sp>
      <p:sp>
        <p:nvSpPr>
          <p:cNvPr id="3" name="Footer Placeholder 2">
            <a:extLst>
              <a:ext uri="{FF2B5EF4-FFF2-40B4-BE49-F238E27FC236}">
                <a16:creationId xmlns:a16="http://schemas.microsoft.com/office/drawing/2014/main" id="{B125DA40-0652-DFF4-4994-C2B195FE84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9E0601-2CBA-20E4-1A1A-A261C3509DC4}"/>
              </a:ext>
            </a:extLst>
          </p:cNvPr>
          <p:cNvSpPr>
            <a:spLocks noGrp="1"/>
          </p:cNvSpPr>
          <p:nvPr>
            <p:ph type="sldNum" sz="quarter" idx="12"/>
          </p:nvPr>
        </p:nvSpPr>
        <p:spPr/>
        <p:txBody>
          <a:bodyPr/>
          <a:lstStyle/>
          <a:p>
            <a:fld id="{5C7E9DD4-68AB-475C-8185-40CA4040F48E}" type="slidenum">
              <a:rPr lang="en-US" smtClean="0"/>
              <a:t>‹#›</a:t>
            </a:fld>
            <a:endParaRPr lang="en-US"/>
          </a:p>
        </p:txBody>
      </p:sp>
    </p:spTree>
    <p:extLst>
      <p:ext uri="{BB962C8B-B14F-4D97-AF65-F5344CB8AC3E}">
        <p14:creationId xmlns:p14="http://schemas.microsoft.com/office/powerpoint/2010/main" val="313894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6DA8-7410-FCEA-D984-E6E01FD28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78FDA0-B180-B213-1C8E-6B53ED8BEC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F95925-2576-62E6-9348-A024DC219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76BB45-3BA1-3FA9-BC85-380E9F416F10}"/>
              </a:ext>
            </a:extLst>
          </p:cNvPr>
          <p:cNvSpPr>
            <a:spLocks noGrp="1"/>
          </p:cNvSpPr>
          <p:nvPr>
            <p:ph type="dt" sz="half" idx="10"/>
          </p:nvPr>
        </p:nvSpPr>
        <p:spPr/>
        <p:txBody>
          <a:bodyPr/>
          <a:lstStyle/>
          <a:p>
            <a:fld id="{B8701538-1225-41D8-AF5E-39911FF445C6}" type="datetimeFigureOut">
              <a:rPr lang="en-US" smtClean="0"/>
              <a:t>1/1/2025</a:t>
            </a:fld>
            <a:endParaRPr lang="en-US"/>
          </a:p>
        </p:txBody>
      </p:sp>
      <p:sp>
        <p:nvSpPr>
          <p:cNvPr id="6" name="Footer Placeholder 5">
            <a:extLst>
              <a:ext uri="{FF2B5EF4-FFF2-40B4-BE49-F238E27FC236}">
                <a16:creationId xmlns:a16="http://schemas.microsoft.com/office/drawing/2014/main" id="{D74B1A7D-C0E8-5243-ADB8-A53480F2A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40F412-1467-8E91-1F7E-B5173D13ECB0}"/>
              </a:ext>
            </a:extLst>
          </p:cNvPr>
          <p:cNvSpPr>
            <a:spLocks noGrp="1"/>
          </p:cNvSpPr>
          <p:nvPr>
            <p:ph type="sldNum" sz="quarter" idx="12"/>
          </p:nvPr>
        </p:nvSpPr>
        <p:spPr/>
        <p:txBody>
          <a:bodyPr/>
          <a:lstStyle/>
          <a:p>
            <a:fld id="{5C7E9DD4-68AB-475C-8185-40CA4040F48E}" type="slidenum">
              <a:rPr lang="en-US" smtClean="0"/>
              <a:t>‹#›</a:t>
            </a:fld>
            <a:endParaRPr lang="en-US"/>
          </a:p>
        </p:txBody>
      </p:sp>
    </p:spTree>
    <p:extLst>
      <p:ext uri="{BB962C8B-B14F-4D97-AF65-F5344CB8AC3E}">
        <p14:creationId xmlns:p14="http://schemas.microsoft.com/office/powerpoint/2010/main" val="317504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DFD3-DBE1-5647-D350-04F9DF63C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3394F6-194D-F030-8FAC-1F1E19DAA9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9F9A5D-B21E-FB0A-AB89-DFC416B9D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3B70D-65C8-0076-3055-4AE33E25A840}"/>
              </a:ext>
            </a:extLst>
          </p:cNvPr>
          <p:cNvSpPr>
            <a:spLocks noGrp="1"/>
          </p:cNvSpPr>
          <p:nvPr>
            <p:ph type="dt" sz="half" idx="10"/>
          </p:nvPr>
        </p:nvSpPr>
        <p:spPr/>
        <p:txBody>
          <a:bodyPr/>
          <a:lstStyle/>
          <a:p>
            <a:fld id="{B8701538-1225-41D8-AF5E-39911FF445C6}" type="datetimeFigureOut">
              <a:rPr lang="en-US" smtClean="0"/>
              <a:t>1/1/2025</a:t>
            </a:fld>
            <a:endParaRPr lang="en-US"/>
          </a:p>
        </p:txBody>
      </p:sp>
      <p:sp>
        <p:nvSpPr>
          <p:cNvPr id="6" name="Footer Placeholder 5">
            <a:extLst>
              <a:ext uri="{FF2B5EF4-FFF2-40B4-BE49-F238E27FC236}">
                <a16:creationId xmlns:a16="http://schemas.microsoft.com/office/drawing/2014/main" id="{97542821-71A9-7BE8-789E-931F2CD45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35BDD0-A268-2B8D-53CC-D50349D57ECE}"/>
              </a:ext>
            </a:extLst>
          </p:cNvPr>
          <p:cNvSpPr>
            <a:spLocks noGrp="1"/>
          </p:cNvSpPr>
          <p:nvPr>
            <p:ph type="sldNum" sz="quarter" idx="12"/>
          </p:nvPr>
        </p:nvSpPr>
        <p:spPr/>
        <p:txBody>
          <a:bodyPr/>
          <a:lstStyle/>
          <a:p>
            <a:fld id="{5C7E9DD4-68AB-475C-8185-40CA4040F48E}" type="slidenum">
              <a:rPr lang="en-US" smtClean="0"/>
              <a:t>‹#›</a:t>
            </a:fld>
            <a:endParaRPr lang="en-US"/>
          </a:p>
        </p:txBody>
      </p:sp>
    </p:spTree>
    <p:extLst>
      <p:ext uri="{BB962C8B-B14F-4D97-AF65-F5344CB8AC3E}">
        <p14:creationId xmlns:p14="http://schemas.microsoft.com/office/powerpoint/2010/main" val="582381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7C1DCA-6288-1269-BF72-212664D06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52ED8A-FF27-D99E-E580-F732682DA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794D1-BF87-859F-C34C-6A0C27BED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701538-1225-41D8-AF5E-39911FF445C6}" type="datetimeFigureOut">
              <a:rPr lang="en-US" smtClean="0"/>
              <a:t>1/1/2025</a:t>
            </a:fld>
            <a:endParaRPr lang="en-US"/>
          </a:p>
        </p:txBody>
      </p:sp>
      <p:sp>
        <p:nvSpPr>
          <p:cNvPr id="5" name="Footer Placeholder 4">
            <a:extLst>
              <a:ext uri="{FF2B5EF4-FFF2-40B4-BE49-F238E27FC236}">
                <a16:creationId xmlns:a16="http://schemas.microsoft.com/office/drawing/2014/main" id="{A00CBF5E-E4C7-4D56-944B-5AA628FC7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D8792C8-272A-A22B-16BF-ABD7551DF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7E9DD4-68AB-475C-8185-40CA4040F48E}" type="slidenum">
              <a:rPr lang="en-US" smtClean="0"/>
              <a:t>‹#›</a:t>
            </a:fld>
            <a:endParaRPr lang="en-US"/>
          </a:p>
        </p:txBody>
      </p:sp>
    </p:spTree>
    <p:extLst>
      <p:ext uri="{BB962C8B-B14F-4D97-AF65-F5344CB8AC3E}">
        <p14:creationId xmlns:p14="http://schemas.microsoft.com/office/powerpoint/2010/main" val="3630067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6925B-3619-706C-163F-84228D2288CC}"/>
              </a:ext>
            </a:extLst>
          </p:cNvPr>
          <p:cNvSpPr>
            <a:spLocks noGrp="1"/>
          </p:cNvSpPr>
          <p:nvPr>
            <p:ph type="ctrTitle"/>
          </p:nvPr>
        </p:nvSpPr>
        <p:spPr/>
        <p:txBody>
          <a:bodyPr/>
          <a:lstStyle/>
          <a:p>
            <a:r>
              <a:rPr lang="en-US" dirty="0" err="1"/>
              <a:t>MiniProject</a:t>
            </a:r>
            <a:r>
              <a:rPr lang="en-US" dirty="0"/>
              <a:t> 2</a:t>
            </a:r>
          </a:p>
        </p:txBody>
      </p:sp>
    </p:spTree>
    <p:extLst>
      <p:ext uri="{BB962C8B-B14F-4D97-AF65-F5344CB8AC3E}">
        <p14:creationId xmlns:p14="http://schemas.microsoft.com/office/powerpoint/2010/main" val="171404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5F02-6221-A94B-77D0-25F0BE8376F9}"/>
              </a:ext>
            </a:extLst>
          </p:cNvPr>
          <p:cNvSpPr>
            <a:spLocks noGrp="1"/>
          </p:cNvSpPr>
          <p:nvPr>
            <p:ph type="title"/>
          </p:nvPr>
        </p:nvSpPr>
        <p:spPr/>
        <p:txBody>
          <a:bodyPr/>
          <a:lstStyle/>
          <a:p>
            <a:r>
              <a:rPr lang="en-US" dirty="0"/>
              <a:t>Introducing MiniProject2</a:t>
            </a:r>
          </a:p>
        </p:txBody>
      </p:sp>
      <p:sp>
        <p:nvSpPr>
          <p:cNvPr id="3" name="Content Placeholder 2">
            <a:extLst>
              <a:ext uri="{FF2B5EF4-FFF2-40B4-BE49-F238E27FC236}">
                <a16:creationId xmlns:a16="http://schemas.microsoft.com/office/drawing/2014/main" id="{1BE21A0F-0C15-AB9C-5693-49B7B22D3768}"/>
              </a:ext>
            </a:extLst>
          </p:cNvPr>
          <p:cNvSpPr>
            <a:spLocks noGrp="1"/>
          </p:cNvSpPr>
          <p:nvPr>
            <p:ph idx="1"/>
          </p:nvPr>
        </p:nvSpPr>
        <p:spPr/>
        <p:txBody>
          <a:bodyPr/>
          <a:lstStyle/>
          <a:p>
            <a:r>
              <a:rPr lang="en-US" dirty="0"/>
              <a:t>We are going to combine the finger data with the brain data</a:t>
            </a:r>
          </a:p>
          <a:p>
            <a:r>
              <a:rPr lang="en-US" dirty="0"/>
              <a:t>How can we do this in a meaningful way?</a:t>
            </a:r>
          </a:p>
          <a:p>
            <a:r>
              <a:rPr lang="en-US" dirty="0"/>
              <a:t>What are the steps?</a:t>
            </a:r>
          </a:p>
          <a:p>
            <a:r>
              <a:rPr lang="en-US" dirty="0"/>
              <a:t>ERP!</a:t>
            </a:r>
          </a:p>
          <a:p>
            <a:pPr marL="0" indent="0">
              <a:buNone/>
            </a:pPr>
            <a:r>
              <a:rPr lang="en-US" dirty="0"/>
              <a:t>An ERP is an Event Related Potential. A certain event that occurred that caused a brain response. </a:t>
            </a:r>
          </a:p>
          <a:p>
            <a:pPr marL="0" indent="0">
              <a:buNone/>
            </a:pPr>
            <a:r>
              <a:rPr lang="en-US" dirty="0"/>
              <a:t>What is our event? </a:t>
            </a:r>
          </a:p>
          <a:p>
            <a:pPr marL="0" indent="0">
              <a:buNone/>
            </a:pPr>
            <a:r>
              <a:rPr lang="en-US" dirty="0"/>
              <a:t>How can we find the brain response?</a:t>
            </a:r>
          </a:p>
        </p:txBody>
      </p:sp>
    </p:spTree>
    <p:extLst>
      <p:ext uri="{BB962C8B-B14F-4D97-AF65-F5344CB8AC3E}">
        <p14:creationId xmlns:p14="http://schemas.microsoft.com/office/powerpoint/2010/main" val="589341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9DE7-D65E-0953-34AD-3A1D621ED0A2}"/>
              </a:ext>
            </a:extLst>
          </p:cNvPr>
          <p:cNvSpPr>
            <a:spLocks noGrp="1"/>
          </p:cNvSpPr>
          <p:nvPr>
            <p:ph type="title"/>
          </p:nvPr>
        </p:nvSpPr>
        <p:spPr/>
        <p:txBody>
          <a:bodyPr/>
          <a:lstStyle/>
          <a:p>
            <a:r>
              <a:rPr lang="en-US" dirty="0" err="1"/>
              <a:t>MiniProject</a:t>
            </a:r>
            <a:r>
              <a:rPr lang="en-US" dirty="0"/>
              <a:t> 2</a:t>
            </a:r>
          </a:p>
        </p:txBody>
      </p:sp>
      <p:sp>
        <p:nvSpPr>
          <p:cNvPr id="3" name="Content Placeholder 2">
            <a:extLst>
              <a:ext uri="{FF2B5EF4-FFF2-40B4-BE49-F238E27FC236}">
                <a16:creationId xmlns:a16="http://schemas.microsoft.com/office/drawing/2014/main" id="{47B44DBC-73BD-F14E-8377-D3D58A861AFC}"/>
              </a:ext>
            </a:extLst>
          </p:cNvPr>
          <p:cNvSpPr>
            <a:spLocks noGrp="1"/>
          </p:cNvSpPr>
          <p:nvPr>
            <p:ph idx="1"/>
          </p:nvPr>
        </p:nvSpPr>
        <p:spPr/>
        <p:txBody>
          <a:bodyPr>
            <a:normAutofit fontScale="92500" lnSpcReduction="20000"/>
          </a:bodyPr>
          <a:lstStyle/>
          <a:p>
            <a:r>
              <a:rPr lang="en-US" dirty="0"/>
              <a:t>Explanation of data provided:</a:t>
            </a:r>
          </a:p>
          <a:p>
            <a:pPr lvl="1"/>
            <a:r>
              <a:rPr lang="en-US" dirty="0"/>
              <a:t>Brain data - brain signals from a single electrode that were recorded from a patient while they moved their fingers</a:t>
            </a:r>
          </a:p>
          <a:p>
            <a:pPr lvl="1"/>
            <a:r>
              <a:rPr lang="en-US" dirty="0"/>
              <a:t>The index of the starting point of the movement of the finger and which finger was moved (the indices in the finger data indicating the starting point matches with the brain data – it was resampled as such)</a:t>
            </a:r>
          </a:p>
          <a:p>
            <a:r>
              <a:rPr lang="en-US" dirty="0"/>
              <a:t>Each finger movement was done multiple times – there were multiple trials – such that the total number of times a patient was asked to move their fingers was over 600 times. That means that each finger was moved multiple times.</a:t>
            </a:r>
          </a:p>
          <a:p>
            <a:r>
              <a:rPr lang="en-US" dirty="0"/>
              <a:t>In order to understand the brain signal that came before and after the movement of the finger, we need to match up the finger signals and the brain signals. </a:t>
            </a:r>
          </a:p>
        </p:txBody>
      </p:sp>
    </p:spTree>
    <p:extLst>
      <p:ext uri="{BB962C8B-B14F-4D97-AF65-F5344CB8AC3E}">
        <p14:creationId xmlns:p14="http://schemas.microsoft.com/office/powerpoint/2010/main" val="170014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42AB-4034-F42F-3A5D-D5D7DBB080B2}"/>
              </a:ext>
            </a:extLst>
          </p:cNvPr>
          <p:cNvSpPr>
            <a:spLocks noGrp="1"/>
          </p:cNvSpPr>
          <p:nvPr>
            <p:ph type="title"/>
          </p:nvPr>
        </p:nvSpPr>
        <p:spPr/>
        <p:txBody>
          <a:bodyPr/>
          <a:lstStyle/>
          <a:p>
            <a:r>
              <a:rPr lang="en-US" dirty="0"/>
              <a:t>The function</a:t>
            </a:r>
          </a:p>
        </p:txBody>
      </p:sp>
      <p:sp>
        <p:nvSpPr>
          <p:cNvPr id="3" name="Content Placeholder 2">
            <a:extLst>
              <a:ext uri="{FF2B5EF4-FFF2-40B4-BE49-F238E27FC236}">
                <a16:creationId xmlns:a16="http://schemas.microsoft.com/office/drawing/2014/main" id="{86D6DC4C-46CE-DE21-B3AF-322715BB5BD7}"/>
              </a:ext>
            </a:extLst>
          </p:cNvPr>
          <p:cNvSpPr>
            <a:spLocks noGrp="1"/>
          </p:cNvSpPr>
          <p:nvPr>
            <p:ph idx="1"/>
          </p:nvPr>
        </p:nvSpPr>
        <p:spPr/>
        <p:txBody>
          <a:bodyPr>
            <a:normAutofit lnSpcReduction="10000"/>
          </a:bodyPr>
          <a:lstStyle/>
          <a:p>
            <a:r>
              <a:rPr lang="en-US" dirty="0"/>
              <a:t>Write a function called “</a:t>
            </a:r>
            <a:r>
              <a:rPr lang="en-US" dirty="0" err="1"/>
              <a:t>calc_mean_erp</a:t>
            </a:r>
            <a:r>
              <a:rPr lang="en-US" dirty="0"/>
              <a:t>”</a:t>
            </a:r>
          </a:p>
          <a:p>
            <a:pPr lvl="1"/>
            <a:r>
              <a:rPr lang="en-US" dirty="0"/>
              <a:t>This function will take an input of two variables:</a:t>
            </a:r>
          </a:p>
          <a:p>
            <a:pPr lvl="2"/>
            <a:r>
              <a:rPr lang="en-US" dirty="0"/>
              <a:t>“</a:t>
            </a:r>
            <a:r>
              <a:rPr lang="en-US" dirty="0" err="1"/>
              <a:t>trial_points</a:t>
            </a:r>
            <a:r>
              <a:rPr lang="en-US" dirty="0"/>
              <a:t>” – a CSV file with three columns with the starting point of every movement, the peak of every movement and the number finger (we worked on this together in the review session.) Your function needs to make sure the data imported is of type “int” for ONLY this csv file.</a:t>
            </a:r>
          </a:p>
          <a:p>
            <a:pPr lvl="2"/>
            <a:r>
              <a:rPr lang="en-US" dirty="0"/>
              <a:t>“</a:t>
            </a:r>
            <a:r>
              <a:rPr lang="en-US" dirty="0" err="1"/>
              <a:t>ecog_data</a:t>
            </a:r>
            <a:r>
              <a:rPr lang="en-US" dirty="0"/>
              <a:t>” – A CSV file of one column with the time series of the signal recorded using an ECOG electrode. The indices in this file (number of rows) match up to the indices that appear in the starting points and peak points in the </a:t>
            </a:r>
            <a:r>
              <a:rPr lang="en-US" dirty="0" err="1"/>
              <a:t>trial_points</a:t>
            </a:r>
            <a:r>
              <a:rPr lang="en-US" dirty="0"/>
              <a:t> data.</a:t>
            </a:r>
          </a:p>
          <a:p>
            <a:pPr lvl="1"/>
            <a:r>
              <a:rPr lang="en-US" dirty="0"/>
              <a:t>Output:</a:t>
            </a:r>
          </a:p>
          <a:p>
            <a:pPr lvl="2"/>
            <a:r>
              <a:rPr lang="en-US" dirty="0"/>
              <a:t>Your function will output a matrix with five rows and 1201 columns – 5x1201 into a variable named “</a:t>
            </a:r>
            <a:r>
              <a:rPr lang="en-US" dirty="0" err="1"/>
              <a:t>fingers_erp_mean</a:t>
            </a:r>
            <a:r>
              <a:rPr lang="en-US" dirty="0"/>
              <a:t>” in the order of fingers – 1, 2, 3, 4, 5.</a:t>
            </a:r>
          </a:p>
          <a:p>
            <a:pPr lvl="2"/>
            <a:r>
              <a:rPr lang="en-US" dirty="0" err="1">
                <a:latin typeface="Consolas" panose="020B0609020204030204" pitchFamily="49" charset="0"/>
              </a:rPr>
              <a:t>fingers_erp_mean</a:t>
            </a:r>
            <a:r>
              <a:rPr lang="en-US" dirty="0">
                <a:latin typeface="Consolas" panose="020B0609020204030204" pitchFamily="49" charset="0"/>
              </a:rPr>
              <a:t> = </a:t>
            </a:r>
            <a:r>
              <a:rPr lang="en-US" dirty="0" err="1">
                <a:latin typeface="Consolas" panose="020B0609020204030204" pitchFamily="49" charset="0"/>
              </a:rPr>
              <a:t>calc_mean_erp</a:t>
            </a:r>
            <a:r>
              <a:rPr lang="en-US" dirty="0">
                <a:latin typeface="Consolas" panose="020B0609020204030204" pitchFamily="49" charset="0"/>
              </a:rPr>
              <a:t>(</a:t>
            </a:r>
            <a:r>
              <a:rPr lang="en-US" dirty="0" err="1">
                <a:latin typeface="Consolas" panose="020B0609020204030204" pitchFamily="49" charset="0"/>
              </a:rPr>
              <a:t>trial_points</a:t>
            </a:r>
            <a:r>
              <a:rPr lang="en-US" dirty="0">
                <a:latin typeface="Consolas" panose="020B0609020204030204" pitchFamily="49" charset="0"/>
              </a:rPr>
              <a:t>, </a:t>
            </a:r>
            <a:r>
              <a:rPr lang="en-US" dirty="0" err="1">
                <a:latin typeface="Consolas" panose="020B0609020204030204" pitchFamily="49" charset="0"/>
              </a:rPr>
              <a:t>ecog_data</a:t>
            </a:r>
            <a:r>
              <a:rPr lang="en-US" dirty="0">
                <a:latin typeface="Consolas" panose="020B0609020204030204" pitchFamily="49" charset="0"/>
              </a:rPr>
              <a:t>) </a:t>
            </a:r>
          </a:p>
          <a:p>
            <a:r>
              <a:rPr lang="en-US" b="1" dirty="0"/>
              <a:t>Please use the names and variables as listed in this slide.</a:t>
            </a:r>
          </a:p>
          <a:p>
            <a:pPr marL="914400" lvl="2" indent="0">
              <a:buNone/>
            </a:pPr>
            <a:endParaRPr lang="en-US" dirty="0"/>
          </a:p>
          <a:p>
            <a:pPr lvl="2"/>
            <a:endParaRPr lang="en-US" dirty="0"/>
          </a:p>
          <a:p>
            <a:pPr lvl="2"/>
            <a:endParaRPr lang="en-US" dirty="0"/>
          </a:p>
          <a:p>
            <a:pPr lvl="2"/>
            <a:endParaRPr lang="en-US" dirty="0"/>
          </a:p>
        </p:txBody>
      </p:sp>
    </p:spTree>
    <p:extLst>
      <p:ext uri="{BB962C8B-B14F-4D97-AF65-F5344CB8AC3E}">
        <p14:creationId xmlns:p14="http://schemas.microsoft.com/office/powerpoint/2010/main" val="127589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A968-F077-0B9A-1B23-FEFC83A977F1}"/>
              </a:ext>
            </a:extLst>
          </p:cNvPr>
          <p:cNvSpPr>
            <a:spLocks noGrp="1"/>
          </p:cNvSpPr>
          <p:nvPr>
            <p:ph type="title"/>
          </p:nvPr>
        </p:nvSpPr>
        <p:spPr/>
        <p:txBody>
          <a:bodyPr/>
          <a:lstStyle/>
          <a:p>
            <a:r>
              <a:rPr lang="en-US" dirty="0"/>
              <a:t>What should the function do?</a:t>
            </a:r>
          </a:p>
        </p:txBody>
      </p:sp>
      <p:sp>
        <p:nvSpPr>
          <p:cNvPr id="3" name="Content Placeholder 2">
            <a:extLst>
              <a:ext uri="{FF2B5EF4-FFF2-40B4-BE49-F238E27FC236}">
                <a16:creationId xmlns:a16="http://schemas.microsoft.com/office/drawing/2014/main" id="{5519DA8B-EA6C-6625-2AB6-48A61797F136}"/>
              </a:ext>
            </a:extLst>
          </p:cNvPr>
          <p:cNvSpPr>
            <a:spLocks noGrp="1"/>
          </p:cNvSpPr>
          <p:nvPr>
            <p:ph idx="1"/>
          </p:nvPr>
        </p:nvSpPr>
        <p:spPr/>
        <p:txBody>
          <a:bodyPr>
            <a:normAutofit fontScale="62500" lnSpcReduction="20000"/>
          </a:bodyPr>
          <a:lstStyle/>
          <a:p>
            <a:r>
              <a:rPr lang="en-US" sz="3200" dirty="0"/>
              <a:t>This function will define every finger movement as a block of time that is 200 </a:t>
            </a:r>
            <a:r>
              <a:rPr lang="en-US" sz="3200" dirty="0" err="1"/>
              <a:t>ms</a:t>
            </a:r>
            <a:r>
              <a:rPr lang="en-US" sz="3200" dirty="0"/>
              <a:t> before the starting point of the movement, 1 </a:t>
            </a:r>
            <a:r>
              <a:rPr lang="en-US" sz="3200" dirty="0" err="1"/>
              <a:t>ms</a:t>
            </a:r>
            <a:r>
              <a:rPr lang="en-US" sz="3200" dirty="0"/>
              <a:t> of the starting point, and 1000 </a:t>
            </a:r>
            <a:r>
              <a:rPr lang="en-US" sz="3200" dirty="0" err="1"/>
              <a:t>ms</a:t>
            </a:r>
            <a:r>
              <a:rPr lang="en-US" sz="3200" dirty="0"/>
              <a:t> after the starting point of the movement. Such that each finger movement will extract 1201 indices of brain data that relate to the movement of that finger</a:t>
            </a:r>
          </a:p>
          <a:p>
            <a:r>
              <a:rPr lang="en-US" sz="3200" dirty="0"/>
              <a:t>Gather all the signals for each event and average across them such that there is a list of averaged brain signals of length 1201 for each unique finger movement. </a:t>
            </a:r>
          </a:p>
          <a:p>
            <a:pPr lvl="1"/>
            <a:r>
              <a:rPr lang="en-US" sz="2600" dirty="0"/>
              <a:t>For example – let’s say the patient was asked to move finger 1 one hundred times (100 trials), there are now 100 samples of a block of time in brain data of length 1201. Average across the 100 trials such that we only end up with 1 list of length 1201 for that finger.</a:t>
            </a:r>
          </a:p>
          <a:p>
            <a:r>
              <a:rPr lang="en-US" sz="3200" dirty="0"/>
              <a:t>This function will plot the averaged brain response for each finger</a:t>
            </a:r>
          </a:p>
          <a:p>
            <a:r>
              <a:rPr lang="en-US" sz="3200" dirty="0"/>
              <a:t>This function will return a matrix with the averaged brain response list for each finger – matrix size will be 5x1201 – five finger events, and the length of brain data for each event – 1201 – order by finger – finger 1 should be the first row.</a:t>
            </a:r>
          </a:p>
          <a:p>
            <a:endParaRPr lang="en-US" dirty="0"/>
          </a:p>
          <a:p>
            <a:pPr marL="0" indent="0">
              <a:buNone/>
            </a:pPr>
            <a:r>
              <a:rPr lang="en-US" b="1" dirty="0"/>
              <a:t>Submission:</a:t>
            </a:r>
          </a:p>
          <a:p>
            <a:pPr marL="0" indent="0">
              <a:buNone/>
            </a:pPr>
            <a:r>
              <a:rPr lang="en-US" b="1" dirty="0"/>
              <a:t>You will upload this project to your </a:t>
            </a:r>
            <a:r>
              <a:rPr lang="en-US" b="1" dirty="0" err="1"/>
              <a:t>Github</a:t>
            </a:r>
            <a:r>
              <a:rPr lang="en-US" b="1" dirty="0"/>
              <a:t> account and paste the URL to your project into the google doc that is on the </a:t>
            </a:r>
            <a:r>
              <a:rPr lang="he-IL" b="1" dirty="0"/>
              <a:t>למדה</a:t>
            </a:r>
            <a:endParaRPr lang="en-US" b="1" dirty="0"/>
          </a:p>
          <a:p>
            <a:pPr marL="0" indent="0">
              <a:buNone/>
            </a:pPr>
            <a:endParaRPr lang="en-US" dirty="0"/>
          </a:p>
        </p:txBody>
      </p:sp>
    </p:spTree>
    <p:extLst>
      <p:ext uri="{BB962C8B-B14F-4D97-AF65-F5344CB8AC3E}">
        <p14:creationId xmlns:p14="http://schemas.microsoft.com/office/powerpoint/2010/main" val="305406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1647</TotalTime>
  <Words>665</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Consolas</vt:lpstr>
      <vt:lpstr>Office Theme</vt:lpstr>
      <vt:lpstr>MiniProject 2</vt:lpstr>
      <vt:lpstr>Introducing MiniProject2</vt:lpstr>
      <vt:lpstr>MiniProject 2</vt:lpstr>
      <vt:lpstr>The function</vt:lpstr>
      <vt:lpstr>What should the function do?</vt:lpstr>
    </vt:vector>
  </TitlesOfParts>
  <Company>BIU Office 365 Pro Plus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Chemda Wiener</dc:creator>
  <cp:lastModifiedBy>Chemda Wiener</cp:lastModifiedBy>
  <cp:revision>14</cp:revision>
  <dcterms:created xsi:type="dcterms:W3CDTF">2024-12-31T17:05:14Z</dcterms:created>
  <dcterms:modified xsi:type="dcterms:W3CDTF">2025-01-02T10:14:37Z</dcterms:modified>
</cp:coreProperties>
</file>