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4" r:id="rId4"/>
  </p:sldMasterIdLst>
  <p:notesMasterIdLst>
    <p:notesMasterId r:id="rId18"/>
  </p:notesMasterIdLst>
  <p:handoutMasterIdLst>
    <p:handoutMasterId r:id="rId19"/>
  </p:handoutMasterIdLst>
  <p:sldIdLst>
    <p:sldId id="256" r:id="rId5"/>
    <p:sldId id="257" r:id="rId6"/>
    <p:sldId id="262" r:id="rId7"/>
    <p:sldId id="313" r:id="rId8"/>
    <p:sldId id="260" r:id="rId9"/>
    <p:sldId id="315" r:id="rId10"/>
    <p:sldId id="319" r:id="rId11"/>
    <p:sldId id="320" r:id="rId12"/>
    <p:sldId id="317" r:id="rId13"/>
    <p:sldId id="267" r:id="rId14"/>
    <p:sldId id="318" r:id="rId15"/>
    <p:sldId id="321" r:id="rId16"/>
    <p:sldId id="26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8598D"/>
    <a:srgbClr val="646C92"/>
    <a:srgbClr val="5A6B76"/>
    <a:srgbClr val="5A6E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505E3EF-67EA-436B-97B2-0124C06EBD24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660" autoAdjust="0"/>
  </p:normalViewPr>
  <p:slideViewPr>
    <p:cSldViewPr snapToGrid="0">
      <p:cViewPr varScale="1">
        <p:scale>
          <a:sx n="78" d="100"/>
          <a:sy n="78" d="100"/>
        </p:scale>
        <p:origin x="878" y="58"/>
      </p:cViewPr>
      <p:guideLst/>
    </p:cSldViewPr>
  </p:slideViewPr>
  <p:outlineViewPr>
    <p:cViewPr>
      <p:scale>
        <a:sx n="33" d="100"/>
        <a:sy n="33" d="100"/>
      </p:scale>
      <p:origin x="0" y="-4464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3149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arah Edel" userId="7c541bbb9977165e" providerId="LiveId" clId="{5B9C6F36-BFED-4B0F-A535-4A4412D3666A}"/>
    <pc:docChg chg="modSld">
      <pc:chgData name="Yaarah Edel" userId="7c541bbb9977165e" providerId="LiveId" clId="{5B9C6F36-BFED-4B0F-A535-4A4412D3666A}" dt="2025-02-02T12:04:35.631" v="0" actId="729"/>
      <pc:docMkLst>
        <pc:docMk/>
      </pc:docMkLst>
      <pc:sldChg chg="mod modShow">
        <pc:chgData name="Yaarah Edel" userId="7c541bbb9977165e" providerId="LiveId" clId="{5B9C6F36-BFED-4B0F-A535-4A4412D3666A}" dt="2025-02-02T12:04:35.631" v="0" actId="729"/>
        <pc:sldMkLst>
          <pc:docMk/>
          <pc:sldMk cId="445070695" sldId="267"/>
        </pc:sldMkLst>
      </pc:sldChg>
      <pc:sldChg chg="mod modShow">
        <pc:chgData name="Yaarah Edel" userId="7c541bbb9977165e" providerId="LiveId" clId="{5B9C6F36-BFED-4B0F-A535-4A4412D3666A}" dt="2025-02-02T12:04:35.631" v="0" actId="729"/>
        <pc:sldMkLst>
          <pc:docMk/>
          <pc:sldMk cId="3284616221" sldId="317"/>
        </pc:sldMkLst>
      </pc:sldChg>
      <pc:sldChg chg="mod modShow">
        <pc:chgData name="Yaarah Edel" userId="7c541bbb9977165e" providerId="LiveId" clId="{5B9C6F36-BFED-4B0F-A535-4A4412D3666A}" dt="2025-02-02T12:04:35.631" v="0" actId="729"/>
        <pc:sldMkLst>
          <pc:docMk/>
          <pc:sldMk cId="240967260" sldId="318"/>
        </pc:sldMkLst>
      </pc:sldChg>
      <pc:sldChg chg="mod modShow">
        <pc:chgData name="Yaarah Edel" userId="7c541bbb9977165e" providerId="LiveId" clId="{5B9C6F36-BFED-4B0F-A535-4A4412D3666A}" dt="2025-02-02T12:04:35.631" v="0" actId="729"/>
        <pc:sldMkLst>
          <pc:docMk/>
          <pc:sldMk cId="2359185522" sldId="320"/>
        </pc:sldMkLst>
      </pc:sldChg>
      <pc:sldChg chg="mod modShow">
        <pc:chgData name="Yaarah Edel" userId="7c541bbb9977165e" providerId="LiveId" clId="{5B9C6F36-BFED-4B0F-A535-4A4412D3666A}" dt="2025-02-02T12:04:35.631" v="0" actId="729"/>
        <pc:sldMkLst>
          <pc:docMk/>
          <pc:sldMk cId="1274155930" sldId="321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FE52182-8ED2-2CD9-1769-D9951A99393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873A34-C368-6B6E-8816-ABC664A8575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2FBC06-9676-42B7-A8B4-279236EF9829}" type="datetimeFigureOut">
              <a:rPr lang="en-US" smtClean="0"/>
              <a:t>2/2/2025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355158-3742-8894-B074-C872916FE8A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6B5579-9D25-81D6-8171-2F8C3F5377E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B3735C-CF2D-4272-874B-84D65FE3CA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658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C63451-F71A-45EA-8B10-04A09C28CC19}" type="datetimeFigureOut">
              <a:rPr lang="en-US" smtClean="0"/>
              <a:t>2/2/2025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8B270D-091D-4ED2-8C85-0898DD7D9F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1187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B270D-091D-4ED2-8C85-0898DD7D9F21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1412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B270D-091D-4ED2-8C85-0898DD7D9F21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9188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B270D-091D-4ED2-8C85-0898DD7D9F21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39406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B270D-091D-4ED2-8C85-0898DD7D9F21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8849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B270D-091D-4ED2-8C85-0898DD7D9F21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3320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B270D-091D-4ED2-8C85-0898DD7D9F21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1651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12FDEA-03A1-4F6D-A72C-F016AC56B49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9276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B270D-091D-4ED2-8C85-0898DD7D9F21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0988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B270D-091D-4ED2-8C85-0898DD7D9F21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2230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B270D-091D-4ED2-8C85-0898DD7D9F21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29220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12FDEA-03A1-4F6D-A72C-F016AC56B49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7752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12FDEA-03A1-4F6D-A72C-F016AC56B49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4425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B270D-091D-4ED2-8C85-0898DD7D9F21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8790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A1826-1B3E-4E2E-8D6C-93BCEAA3D6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7200" y="1096965"/>
            <a:ext cx="7977600" cy="2085696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B5F0CE-1714-4650-9690-5676C06349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6000" y="3945771"/>
            <a:ext cx="5760000" cy="1832730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0" spc="5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D0CA85-BF38-4762-934C-D00F2047C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9CA3C9-6579-49D9-A5FD-20231FB4B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B94FE-6287-4D49-B0E5-FE9A9BA75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0C0B2A-3FD1-4235-A16E-0ED1E028A93E}"/>
              </a:ext>
            </a:extLst>
          </p:cNvPr>
          <p:cNvCxnSpPr>
            <a:cxnSpLocks/>
          </p:cNvCxnSpPr>
          <p:nvPr/>
        </p:nvCxnSpPr>
        <p:spPr>
          <a:xfrm>
            <a:off x="5826000" y="3525773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9494E066-0146-46E9-BAF1-C33240ABA294}"/>
              </a:ext>
            </a:extLst>
          </p:cNvPr>
          <p:cNvGrpSpPr/>
          <p:nvPr/>
        </p:nvGrpSpPr>
        <p:grpSpPr>
          <a:xfrm rot="2700000">
            <a:off x="10127693" y="4178240"/>
            <a:ext cx="633413" cy="1862138"/>
            <a:chOff x="5959192" y="333389"/>
            <a:chExt cx="633413" cy="186213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02BD80B-C499-4DAC-9580-575B04F8658F}"/>
                </a:ext>
              </a:extLst>
            </p:cNvPr>
            <p:cNvGrpSpPr/>
            <p:nvPr/>
          </p:nvGrpSpPr>
          <p:grpSpPr>
            <a:xfrm>
              <a:off x="5959192" y="333389"/>
              <a:ext cx="633413" cy="1419225"/>
              <a:chOff x="5959192" y="333389"/>
              <a:chExt cx="633413" cy="1419225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id="{CCF069F3-858C-4C67-90C2-46017C3D4C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59192" y="333389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id="{8A1FFA52-DFA8-4A81-8A85-50BE13257F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78280" y="333389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0" name="Line 70">
              <a:extLst>
                <a:ext uri="{FF2B5EF4-FFF2-40B4-BE49-F238E27FC236}">
                  <a16:creationId xmlns:a16="http://schemas.microsoft.com/office/drawing/2014/main" id="{BAEDA471-60CB-4A0C-B9AD-B2B3C51EA2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78280" y="333389"/>
              <a:ext cx="0" cy="186213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7852517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FB6D0-92CA-4910-AE77-E238F4C89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913172-A138-4DD4-A5B1-58BA625078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897B9-E4AD-469B-A60D-9A1A4BD19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5E1B0-48D6-4F99-9955-39958BA96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F49DA-55D4-4E36-AEB9-A0E99E31A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83816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FEBC7C-C5C1-4A79-A195-B35701C289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D34A74-3328-469B-ABCA-96F2FE3687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AE19AB-5637-455E-89C3-B41702C20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64F2A3-EBEE-4F42-BAC2-A482F00E6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FE1C27-1A43-4B0B-88D0-0C5FE1DBE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18446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ubtitl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F9E50B4-1616-9029-9FC0-901DDF9BF6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49680" y="0"/>
            <a:ext cx="774232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0307" y="430521"/>
            <a:ext cx="3389065" cy="1847528"/>
          </a:xfrm>
        </p:spPr>
        <p:txBody>
          <a:bodyPr>
            <a:noAutofit/>
          </a:bodyPr>
          <a:lstStyle>
            <a:lvl1pPr algn="ctr"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A3805DED-0C97-4EF7-B1E1-0E016E0537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54839" y="2511829"/>
            <a:ext cx="540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74FFBCF-911F-5818-60FE-B018CA677353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30307" y="2745610"/>
            <a:ext cx="3389065" cy="3499611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50" dirty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60000" indent="0">
              <a:buNone/>
              <a:defRPr/>
            </a:lvl2pPr>
            <a:lvl3pPr marL="720000" indent="0">
              <a:buNone/>
              <a:defRPr/>
            </a:lvl3pPr>
            <a:lvl4pPr marL="1080000" indent="0">
              <a:buNone/>
              <a:defRPr/>
            </a:lvl4pPr>
            <a:lvl5pPr marL="1440000" indent="0">
              <a:buNone/>
              <a:defRPr/>
            </a:lvl5pPr>
          </a:lstStyle>
          <a:p>
            <a:pPr marL="0" indent="0" algn="ctr">
              <a:buNone/>
            </a:pPr>
            <a:r>
              <a:rPr lang="en-US" dirty="0"/>
              <a:t>Click to add text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EF1A84F6-2D30-446A-9D91-44FBCB82567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979988" y="430521"/>
            <a:ext cx="6681704" cy="6019264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0523768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07C0FA93-7C0D-4CC0-BB42-DF569688ED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alpha val="2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2643" y="995760"/>
            <a:ext cx="5170860" cy="4869882"/>
          </a:xfrm>
        </p:spPr>
        <p:txBody>
          <a:bodyPr anchor="ctr">
            <a:noAutofit/>
          </a:bodyPr>
          <a:lstStyle>
            <a:lvl1pPr algn="ctr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C9D32952-2D0C-4A3E-9354-E014C717894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654800" y="430213"/>
            <a:ext cx="4995863" cy="5997574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Click to add picture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6D3DA45-FD99-405B-8BF9-260DD97C0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939998" y="5634038"/>
            <a:ext cx="2216150" cy="1177924"/>
            <a:chOff x="4987925" y="2840038"/>
            <a:chExt cx="2216150" cy="1177924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5C2A03C-F372-4C6D-929D-FD97AD439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87925" y="2840038"/>
              <a:ext cx="2216150" cy="1177924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E8FEDBB3-0BD6-41BC-BB57-9FEC2E96C0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720702" y="2912637"/>
              <a:ext cx="1080000" cy="1080000"/>
              <a:chOff x="6879023" y="2912637"/>
              <a:chExt cx="1080000" cy="1080000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7D12B81D-3F14-4DA1-BECA-669824832A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7260443" y="2912637"/>
                <a:ext cx="317159" cy="1080000"/>
                <a:chOff x="4799744" y="2905614"/>
                <a:chExt cx="317159" cy="1080000"/>
              </a:xfrm>
            </p:grpSpPr>
            <p:sp>
              <p:nvSpPr>
                <p:cNvPr id="14" name="Freeform 68">
                  <a:extLst>
                    <a:ext uri="{FF2B5EF4-FFF2-40B4-BE49-F238E27FC236}">
                      <a16:creationId xmlns:a16="http://schemas.microsoft.com/office/drawing/2014/main" id="{EA11E57D-88DD-4899-907A-2A5772002FE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799744" y="2905614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5" name="Freeform 69">
                  <a:extLst>
                    <a:ext uri="{FF2B5EF4-FFF2-40B4-BE49-F238E27FC236}">
                      <a16:creationId xmlns:a16="http://schemas.microsoft.com/office/drawing/2014/main" id="{7A5AEE18-30A4-4777-975F-02D107A171B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959516" y="2905614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6" name="Line 70">
                  <a:extLst>
                    <a:ext uri="{FF2B5EF4-FFF2-40B4-BE49-F238E27FC236}">
                      <a16:creationId xmlns:a16="http://schemas.microsoft.com/office/drawing/2014/main" id="{39EA21FB-AE36-478E-9770-CB842814390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4959516" y="2905614"/>
                  <a:ext cx="0" cy="1080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BC45D5C4-2D3A-4F84-BED1-D9B75234B0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8900000" flipH="1">
                <a:off x="6916369" y="2912637"/>
                <a:ext cx="317159" cy="1080000"/>
                <a:chOff x="4799744" y="2905614"/>
                <a:chExt cx="317159" cy="1080000"/>
              </a:xfrm>
            </p:grpSpPr>
            <p:sp>
              <p:nvSpPr>
                <p:cNvPr id="11" name="Freeform 68">
                  <a:extLst>
                    <a:ext uri="{FF2B5EF4-FFF2-40B4-BE49-F238E27FC236}">
                      <a16:creationId xmlns:a16="http://schemas.microsoft.com/office/drawing/2014/main" id="{259762E8-7432-4501-9FE5-92B04D37C76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799744" y="2905614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2" name="Freeform 69">
                  <a:extLst>
                    <a:ext uri="{FF2B5EF4-FFF2-40B4-BE49-F238E27FC236}">
                      <a16:creationId xmlns:a16="http://schemas.microsoft.com/office/drawing/2014/main" id="{FF91FD3E-0148-4B50-8906-7D9CD382A35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959516" y="2905614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" name="Line 70">
                  <a:extLst>
                    <a:ext uri="{FF2B5EF4-FFF2-40B4-BE49-F238E27FC236}">
                      <a16:creationId xmlns:a16="http://schemas.microsoft.com/office/drawing/2014/main" id="{506FA1AD-488A-4FD4-A79F-4343698EA73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4959516" y="2905614"/>
                  <a:ext cx="0" cy="1080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E79776F-EEB5-464D-19DD-92EC7B3B3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1939998" y="49440"/>
            <a:ext cx="2216150" cy="1177924"/>
            <a:chOff x="4987925" y="2840038"/>
            <a:chExt cx="2216150" cy="1177924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09A16CC-7006-C92A-F15C-618A3235AF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87925" y="2840038"/>
              <a:ext cx="2216150" cy="1177924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035D8D8D-001E-352F-FE03-CC3EE1D7CF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720702" y="2912637"/>
              <a:ext cx="1080000" cy="1080000"/>
              <a:chOff x="6879023" y="2912637"/>
              <a:chExt cx="1080000" cy="1080000"/>
            </a:xfrm>
          </p:grpSpPr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51CE1C6F-D1A5-FD45-5120-8F87F05DCFD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7260443" y="2912637"/>
                <a:ext cx="317159" cy="1080000"/>
                <a:chOff x="4799744" y="2905614"/>
                <a:chExt cx="317159" cy="1080000"/>
              </a:xfrm>
            </p:grpSpPr>
            <p:sp>
              <p:nvSpPr>
                <p:cNvPr id="29" name="Freeform 68">
                  <a:extLst>
                    <a:ext uri="{FF2B5EF4-FFF2-40B4-BE49-F238E27FC236}">
                      <a16:creationId xmlns:a16="http://schemas.microsoft.com/office/drawing/2014/main" id="{FE946A41-95B9-A9F4-17ED-A0113124469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799744" y="2905614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0" name="Freeform 69">
                  <a:extLst>
                    <a:ext uri="{FF2B5EF4-FFF2-40B4-BE49-F238E27FC236}">
                      <a16:creationId xmlns:a16="http://schemas.microsoft.com/office/drawing/2014/main" id="{FDFB515A-8805-F10C-2933-35BDDF1DD3E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959516" y="2905614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1" name="Line 70">
                  <a:extLst>
                    <a:ext uri="{FF2B5EF4-FFF2-40B4-BE49-F238E27FC236}">
                      <a16:creationId xmlns:a16="http://schemas.microsoft.com/office/drawing/2014/main" id="{F63B17C2-189B-28FA-8876-976CC481C76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4959516" y="2905614"/>
                  <a:ext cx="0" cy="1080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613E90FB-54AC-A2FC-9D01-C95ACC91FC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8900000" flipH="1">
                <a:off x="6916369" y="2912637"/>
                <a:ext cx="317159" cy="1080000"/>
                <a:chOff x="4799744" y="2905614"/>
                <a:chExt cx="317159" cy="1080000"/>
              </a:xfrm>
            </p:grpSpPr>
            <p:sp>
              <p:nvSpPr>
                <p:cNvPr id="25" name="Freeform 68">
                  <a:extLst>
                    <a:ext uri="{FF2B5EF4-FFF2-40B4-BE49-F238E27FC236}">
                      <a16:creationId xmlns:a16="http://schemas.microsoft.com/office/drawing/2014/main" id="{58A6A556-AB2C-1636-63D4-9E2806E3671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799744" y="2905614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7" name="Freeform 69">
                  <a:extLst>
                    <a:ext uri="{FF2B5EF4-FFF2-40B4-BE49-F238E27FC236}">
                      <a16:creationId xmlns:a16="http://schemas.microsoft.com/office/drawing/2014/main" id="{A43047F1-413F-99DB-01CC-293FC1813A5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959516" y="2905614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8" name="Line 70">
                  <a:extLst>
                    <a:ext uri="{FF2B5EF4-FFF2-40B4-BE49-F238E27FC236}">
                      <a16:creationId xmlns:a16="http://schemas.microsoft.com/office/drawing/2014/main" id="{47C2B72F-C97F-770D-5F99-50DD97EB279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4959516" y="2905614"/>
                  <a:ext cx="0" cy="1080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4726990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07C0FA93-7C0D-4CC0-BB42-DF569688ED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alpha val="2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2643" y="995761"/>
            <a:ext cx="5160757" cy="2972990"/>
          </a:xfrm>
        </p:spPr>
        <p:txBody>
          <a:bodyPr>
            <a:noAutofit/>
          </a:bodyPr>
          <a:lstStyle>
            <a:lvl1pPr algn="ctr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0" name="Subtitle 7">
            <a:extLst>
              <a:ext uri="{FF2B5EF4-FFF2-40B4-BE49-F238E27FC236}">
                <a16:creationId xmlns:a16="http://schemas.microsoft.com/office/drawing/2014/main" id="{C2777538-58E6-494C-A27B-B70346B0F39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62643" y="4081727"/>
            <a:ext cx="5160757" cy="1780513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lang="en-US" sz="1800" kern="1200" cap="all" spc="300" dirty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>
                <a:cs typeface="Calibri"/>
              </a:rPr>
              <a:t>Click to add subtitle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41D5DFE-8F3F-B784-41B0-31F1C534B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939998" y="5634038"/>
            <a:ext cx="2216150" cy="1177924"/>
            <a:chOff x="4987925" y="2840038"/>
            <a:chExt cx="2216150" cy="117792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78FF8C9-13C5-56E2-15F0-726312FF5E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87925" y="2840038"/>
              <a:ext cx="2216150" cy="1177924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4867E99-B662-B6E9-E6E5-C3407AF419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720702" y="2912637"/>
              <a:ext cx="1080000" cy="1080000"/>
              <a:chOff x="6879023" y="2912637"/>
              <a:chExt cx="1080000" cy="1080000"/>
            </a:xfrm>
          </p:grpSpPr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17278895-DA26-C127-87C0-697FD9488C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7260443" y="2912637"/>
                <a:ext cx="317159" cy="1080000"/>
                <a:chOff x="4799744" y="2905614"/>
                <a:chExt cx="317159" cy="1080000"/>
              </a:xfrm>
            </p:grpSpPr>
            <p:sp>
              <p:nvSpPr>
                <p:cNvPr id="27" name="Freeform 68">
                  <a:extLst>
                    <a:ext uri="{FF2B5EF4-FFF2-40B4-BE49-F238E27FC236}">
                      <a16:creationId xmlns:a16="http://schemas.microsoft.com/office/drawing/2014/main" id="{830A98F7-AE8F-57AF-4A98-D9FDD5E348E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799744" y="2905614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8" name="Freeform 69">
                  <a:extLst>
                    <a:ext uri="{FF2B5EF4-FFF2-40B4-BE49-F238E27FC236}">
                      <a16:creationId xmlns:a16="http://schemas.microsoft.com/office/drawing/2014/main" id="{04E85AAB-DBFC-9EFB-0839-BD3BF907CB4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959516" y="2905614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9" name="Line 70">
                  <a:extLst>
                    <a:ext uri="{FF2B5EF4-FFF2-40B4-BE49-F238E27FC236}">
                      <a16:creationId xmlns:a16="http://schemas.microsoft.com/office/drawing/2014/main" id="{FB82D752-7675-919F-1F4E-A662D638CA2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4959516" y="2905614"/>
                  <a:ext cx="0" cy="1080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2315DAC7-8F1F-7516-6093-EF240456E2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8900000" flipH="1">
                <a:off x="6916369" y="2912637"/>
                <a:ext cx="317159" cy="1080000"/>
                <a:chOff x="4799744" y="2905614"/>
                <a:chExt cx="317159" cy="1080000"/>
              </a:xfrm>
            </p:grpSpPr>
            <p:sp>
              <p:nvSpPr>
                <p:cNvPr id="22" name="Freeform 68">
                  <a:extLst>
                    <a:ext uri="{FF2B5EF4-FFF2-40B4-BE49-F238E27FC236}">
                      <a16:creationId xmlns:a16="http://schemas.microsoft.com/office/drawing/2014/main" id="{8784DA3A-66FB-8A56-0830-9C7BAE1BDF8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799744" y="2905614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3" name="Freeform 69">
                  <a:extLst>
                    <a:ext uri="{FF2B5EF4-FFF2-40B4-BE49-F238E27FC236}">
                      <a16:creationId xmlns:a16="http://schemas.microsoft.com/office/drawing/2014/main" id="{17465245-FA5B-23A6-733F-92E4C7D22BD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959516" y="2905614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5" name="Line 70">
                  <a:extLst>
                    <a:ext uri="{FF2B5EF4-FFF2-40B4-BE49-F238E27FC236}">
                      <a16:creationId xmlns:a16="http://schemas.microsoft.com/office/drawing/2014/main" id="{E5934380-F9D4-5C01-360B-793C27BC6B1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4959516" y="2905614"/>
                  <a:ext cx="0" cy="1080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DCD2A0D6-CCC5-0E52-3DEA-FC7EDC9C49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1939998" y="49440"/>
            <a:ext cx="2216150" cy="1177924"/>
            <a:chOff x="4987925" y="2840038"/>
            <a:chExt cx="2216150" cy="1177924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5952F4BA-7236-1B1C-5216-B9BE515C7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87925" y="2840038"/>
              <a:ext cx="2216150" cy="1177924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4555DC04-CCBE-6784-2184-F53E6BB5E1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720702" y="2912637"/>
              <a:ext cx="1080000" cy="1080000"/>
              <a:chOff x="6879023" y="2912637"/>
              <a:chExt cx="1080000" cy="1080000"/>
            </a:xfrm>
          </p:grpSpPr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0B9A340D-1663-7DA9-73AE-9B675EF502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7260443" y="2912637"/>
                <a:ext cx="317159" cy="1080000"/>
                <a:chOff x="4799744" y="2905614"/>
                <a:chExt cx="317159" cy="1080000"/>
              </a:xfrm>
            </p:grpSpPr>
            <p:sp>
              <p:nvSpPr>
                <p:cNvPr id="38" name="Freeform 68">
                  <a:extLst>
                    <a:ext uri="{FF2B5EF4-FFF2-40B4-BE49-F238E27FC236}">
                      <a16:creationId xmlns:a16="http://schemas.microsoft.com/office/drawing/2014/main" id="{79252168-D1D9-C3CD-EFC8-41C970A0585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799744" y="2905614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9" name="Freeform 69">
                  <a:extLst>
                    <a:ext uri="{FF2B5EF4-FFF2-40B4-BE49-F238E27FC236}">
                      <a16:creationId xmlns:a16="http://schemas.microsoft.com/office/drawing/2014/main" id="{BD3D9A06-E42E-5D13-8785-3C0D11DE16C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959516" y="2905614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0" name="Line 70">
                  <a:extLst>
                    <a:ext uri="{FF2B5EF4-FFF2-40B4-BE49-F238E27FC236}">
                      <a16:creationId xmlns:a16="http://schemas.microsoft.com/office/drawing/2014/main" id="{21834AF8-71F0-5841-4EC6-634FD9FE380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4959516" y="2905614"/>
                  <a:ext cx="0" cy="1080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2D1C1DDF-35C6-613D-DA7C-81FC3E0E96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8900000" flipH="1">
                <a:off x="6916369" y="2912637"/>
                <a:ext cx="317159" cy="1080000"/>
                <a:chOff x="4799744" y="2905614"/>
                <a:chExt cx="317159" cy="1080000"/>
              </a:xfrm>
            </p:grpSpPr>
            <p:sp>
              <p:nvSpPr>
                <p:cNvPr id="35" name="Freeform 68">
                  <a:extLst>
                    <a:ext uri="{FF2B5EF4-FFF2-40B4-BE49-F238E27FC236}">
                      <a16:creationId xmlns:a16="http://schemas.microsoft.com/office/drawing/2014/main" id="{F63E067E-30E2-CF93-0F3E-7766C716D43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799744" y="2905614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6" name="Freeform 69">
                  <a:extLst>
                    <a:ext uri="{FF2B5EF4-FFF2-40B4-BE49-F238E27FC236}">
                      <a16:creationId xmlns:a16="http://schemas.microsoft.com/office/drawing/2014/main" id="{E1121437-B5EB-87F8-77CC-3B282445213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959516" y="2905614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7" name="Line 70">
                  <a:extLst>
                    <a:ext uri="{FF2B5EF4-FFF2-40B4-BE49-F238E27FC236}">
                      <a16:creationId xmlns:a16="http://schemas.microsoft.com/office/drawing/2014/main" id="{0FC3E6C1-F30C-BEBC-7EBD-1D93DCD05B8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4959516" y="2905614"/>
                  <a:ext cx="0" cy="1080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</p:grp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C9D32952-2D0C-4A3E-9354-E014C717894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654800" y="430213"/>
            <a:ext cx="4995863" cy="5997574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8243890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77D905AD-2C09-A80F-FBF0-4F45A7A148C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8163" y="400049"/>
            <a:ext cx="8647721" cy="118504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6F87AC4-493F-1EB8-D127-C21530FA824E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568163" y="1997132"/>
            <a:ext cx="8652793" cy="4232218"/>
          </a:xfrm>
        </p:spPr>
        <p:txBody>
          <a:bodyPr lIns="0">
            <a:normAutofit/>
          </a:bodyPr>
          <a:lstStyle>
            <a:lvl1pPr marL="285750" indent="-285750">
              <a:lnSpc>
                <a:spcPct val="130000"/>
              </a:lnSpc>
              <a:buFont typeface="Arial" panose="020B0604020202020204" pitchFamily="34" charset="0"/>
              <a:buChar char="•"/>
              <a:defRPr sz="1800"/>
            </a:lvl1pPr>
            <a:lvl2pPr marL="645750" indent="-285750">
              <a:lnSpc>
                <a:spcPct val="130000"/>
              </a:lnSpc>
              <a:buFont typeface="Arial" panose="020B0604020202020204" pitchFamily="34" charset="0"/>
              <a:buChar char="•"/>
              <a:defRPr sz="1800"/>
            </a:lvl2pPr>
            <a:lvl3pPr marL="1005750" indent="-285750">
              <a:lnSpc>
                <a:spcPct val="130000"/>
              </a:lnSpc>
              <a:buFont typeface="Arial" panose="020B0604020202020204" pitchFamily="34" charset="0"/>
              <a:buChar char="•"/>
              <a:defRPr sz="1800"/>
            </a:lvl3pPr>
            <a:lvl4pPr marL="1365750" indent="-285750">
              <a:lnSpc>
                <a:spcPct val="130000"/>
              </a:lnSpc>
              <a:buFont typeface="Arial" panose="020B0604020202020204" pitchFamily="34" charset="0"/>
              <a:buChar char="•"/>
              <a:defRPr sz="1800"/>
            </a:lvl4pPr>
            <a:lvl5pPr marL="1725750" indent="-285750">
              <a:lnSpc>
                <a:spcPct val="130000"/>
              </a:lnSpc>
              <a:buFont typeface="Arial" panose="020B0604020202020204" pitchFamily="34" charset="0"/>
              <a:buChar char="•"/>
              <a:defRPr sz="1800"/>
            </a:lvl5pPr>
          </a:lstStyle>
          <a:p>
            <a:r>
              <a:rPr lang="en-US" dirty="0">
                <a:cs typeface="Calibri"/>
              </a:rPr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BBE6897-C551-2BCB-F552-C4B761D2C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757063" y="457964"/>
            <a:ext cx="2211229" cy="2707415"/>
            <a:chOff x="9728105" y="457964"/>
            <a:chExt cx="2211229" cy="2707415"/>
          </a:xfrm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C8215B7C-A98D-6F6C-9039-6F2AAEEFDD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>
              <a:off x="9940728" y="245341"/>
              <a:ext cx="1785984" cy="2211229"/>
              <a:chOff x="3125006" y="3171595"/>
              <a:chExt cx="1785984" cy="2211229"/>
            </a:xfrm>
          </p:grpSpPr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184D4E7B-7775-1603-2C3F-5C265357728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36819" y="3174345"/>
                <a:ext cx="1760933" cy="2208479"/>
                <a:chOff x="4749017" y="2998646"/>
                <a:chExt cx="1760933" cy="2208479"/>
              </a:xfrm>
            </p:grpSpPr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6F97B093-B348-8A25-789A-743A43E9038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 noChangeAspect="1"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flipH="1">
                  <a:off x="5630197" y="2998646"/>
                  <a:ext cx="0" cy="2208479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>
                  <a:extLst>
                    <a:ext uri="{FF2B5EF4-FFF2-40B4-BE49-F238E27FC236}">
                      <a16:creationId xmlns:a16="http://schemas.microsoft.com/office/drawing/2014/main" id="{0732DEA9-6233-9CDE-64C6-744FC6CD6E4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 noChangeAspect="1"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rot="10800000" flipH="1">
                  <a:off x="4749017" y="4416771"/>
                  <a:ext cx="1760933" cy="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2" name="Rectangle 30">
                  <a:extLst>
                    <a:ext uri="{FF2B5EF4-FFF2-40B4-BE49-F238E27FC236}">
                      <a16:creationId xmlns:a16="http://schemas.microsoft.com/office/drawing/2014/main" id="{9274C521-E533-D3E5-CE64-E3A3AEC0FE7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136242" y="3224252"/>
                  <a:ext cx="987915" cy="987915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3" name="Rectangle 30">
                  <a:extLst>
                    <a:ext uri="{FF2B5EF4-FFF2-40B4-BE49-F238E27FC236}">
                      <a16:creationId xmlns:a16="http://schemas.microsoft.com/office/drawing/2014/main" id="{2C69CF99-91AA-9E24-24AE-5A89748B46E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327037" y="3070731"/>
                  <a:ext cx="606323" cy="606323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A35D6C12-B227-D277-0499-FA2765DB20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25006" y="3171595"/>
                <a:ext cx="1785984" cy="1799739"/>
                <a:chOff x="6879836" y="3516901"/>
                <a:chExt cx="1785984" cy="1799739"/>
              </a:xfrm>
            </p:grpSpPr>
            <p:sp>
              <p:nvSpPr>
                <p:cNvPr id="58" name="Freeform: Shape 57">
                  <a:extLst>
                    <a:ext uri="{FF2B5EF4-FFF2-40B4-BE49-F238E27FC236}">
                      <a16:creationId xmlns:a16="http://schemas.microsoft.com/office/drawing/2014/main" id="{01FCD87F-4621-47F3-CC5C-A1A8F673324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6879836" y="3521665"/>
                  <a:ext cx="892801" cy="1794975"/>
                </a:xfrm>
                <a:custGeom>
                  <a:avLst/>
                  <a:gdLst>
                    <a:gd name="connsiteX0" fmla="*/ 892801 w 892801"/>
                    <a:gd name="connsiteY0" fmla="*/ 0 h 1794975"/>
                    <a:gd name="connsiteX1" fmla="*/ 892801 w 892801"/>
                    <a:gd name="connsiteY1" fmla="*/ 1434622 h 1794975"/>
                    <a:gd name="connsiteX2" fmla="*/ 845919 w 892801"/>
                    <a:gd name="connsiteY2" fmla="*/ 1533379 h 1794975"/>
                    <a:gd name="connsiteX3" fmla="*/ 440820 w 892801"/>
                    <a:gd name="connsiteY3" fmla="*/ 1794916 h 1794975"/>
                    <a:gd name="connsiteX4" fmla="*/ 379878 w 892801"/>
                    <a:gd name="connsiteY4" fmla="*/ 1791253 h 1794975"/>
                    <a:gd name="connsiteX5" fmla="*/ 763083 w 892801"/>
                    <a:gd name="connsiteY5" fmla="*/ 100140 h 1794975"/>
                    <a:gd name="connsiteX6" fmla="*/ 892801 w 892801"/>
                    <a:gd name="connsiteY6" fmla="*/ 0 h 17949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92801" h="1794975">
                      <a:moveTo>
                        <a:pt x="892801" y="0"/>
                      </a:moveTo>
                      <a:lnTo>
                        <a:pt x="892801" y="1434622"/>
                      </a:lnTo>
                      <a:lnTo>
                        <a:pt x="845919" y="1533379"/>
                      </a:lnTo>
                      <a:cubicBezTo>
                        <a:pt x="735106" y="1711682"/>
                        <a:pt x="584368" y="1792418"/>
                        <a:pt x="440820" y="1794916"/>
                      </a:cubicBezTo>
                      <a:cubicBezTo>
                        <a:pt x="420314" y="1795273"/>
                        <a:pt x="399954" y="1794033"/>
                        <a:pt x="379878" y="1791253"/>
                      </a:cubicBezTo>
                      <a:cubicBezTo>
                        <a:pt x="-41718" y="1732871"/>
                        <a:pt x="-338017" y="995203"/>
                        <a:pt x="763083" y="100140"/>
                      </a:cubicBezTo>
                      <a:lnTo>
                        <a:pt x="89280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9" name="Freeform: Shape 58">
                  <a:extLst>
                    <a:ext uri="{FF2B5EF4-FFF2-40B4-BE49-F238E27FC236}">
                      <a16:creationId xmlns:a16="http://schemas.microsoft.com/office/drawing/2014/main" id="{CA7C3364-8305-C08F-4132-18DA2D39BFA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7772637" y="3516901"/>
                  <a:ext cx="893183" cy="1795123"/>
                </a:xfrm>
                <a:custGeom>
                  <a:avLst/>
                  <a:gdLst>
                    <a:gd name="connsiteX0" fmla="*/ 191 w 893183"/>
                    <a:gd name="connsiteY0" fmla="*/ 0 h 1795123"/>
                    <a:gd name="connsiteX1" fmla="*/ 130101 w 893183"/>
                    <a:gd name="connsiteY1" fmla="*/ 100288 h 1795123"/>
                    <a:gd name="connsiteX2" fmla="*/ 513306 w 893183"/>
                    <a:gd name="connsiteY2" fmla="*/ 1791401 h 1795123"/>
                    <a:gd name="connsiteX3" fmla="*/ 47265 w 893183"/>
                    <a:gd name="connsiteY3" fmla="*/ 1533527 h 1795123"/>
                    <a:gd name="connsiteX4" fmla="*/ 192 w 893183"/>
                    <a:gd name="connsiteY4" fmla="*/ 1434367 h 1795123"/>
                    <a:gd name="connsiteX5" fmla="*/ 192 w 893183"/>
                    <a:gd name="connsiteY5" fmla="*/ 1438981 h 1795123"/>
                    <a:gd name="connsiteX6" fmla="*/ 0 w 893183"/>
                    <a:gd name="connsiteY6" fmla="*/ 1439386 h 1795123"/>
                    <a:gd name="connsiteX7" fmla="*/ 0 w 893183"/>
                    <a:gd name="connsiteY7" fmla="*/ 4764 h 1795123"/>
                    <a:gd name="connsiteX8" fmla="*/ 191 w 893183"/>
                    <a:gd name="connsiteY8" fmla="*/ 4616 h 1795123"/>
                    <a:gd name="connsiteX9" fmla="*/ 191 w 893183"/>
                    <a:gd name="connsiteY9" fmla="*/ 0 h 17951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893183" h="1795123">
                      <a:moveTo>
                        <a:pt x="191" y="0"/>
                      </a:moveTo>
                      <a:lnTo>
                        <a:pt x="130101" y="100288"/>
                      </a:lnTo>
                      <a:cubicBezTo>
                        <a:pt x="1231201" y="995351"/>
                        <a:pt x="934902" y="1733019"/>
                        <a:pt x="513306" y="1791401"/>
                      </a:cubicBezTo>
                      <a:cubicBezTo>
                        <a:pt x="352699" y="1813642"/>
                        <a:pt x="173909" y="1737302"/>
                        <a:pt x="47265" y="1533527"/>
                      </a:cubicBezTo>
                      <a:lnTo>
                        <a:pt x="192" y="1434367"/>
                      </a:lnTo>
                      <a:lnTo>
                        <a:pt x="192" y="1438981"/>
                      </a:lnTo>
                      <a:lnTo>
                        <a:pt x="0" y="1439386"/>
                      </a:lnTo>
                      <a:lnTo>
                        <a:pt x="0" y="4764"/>
                      </a:lnTo>
                      <a:lnTo>
                        <a:pt x="191" y="4616"/>
                      </a:lnTo>
                      <a:lnTo>
                        <a:pt x="19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18093390-6F0E-5ED5-5DAF-40FF115489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10400269" y="1917604"/>
              <a:ext cx="633413" cy="1862138"/>
              <a:chOff x="5959193" y="333389"/>
              <a:chExt cx="633413" cy="1862138"/>
            </a:xfrm>
          </p:grpSpPr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CEAA9FA7-0165-F161-72DC-F2E001FCF3A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5959192" y="333389"/>
                <a:ext cx="633413" cy="1419225"/>
                <a:chOff x="5959192" y="333389"/>
                <a:chExt cx="633413" cy="1419225"/>
              </a:xfrm>
            </p:grpSpPr>
            <p:sp>
              <p:nvSpPr>
                <p:cNvPr id="54" name="Freeform 68">
                  <a:extLst>
                    <a:ext uri="{FF2B5EF4-FFF2-40B4-BE49-F238E27FC236}">
                      <a16:creationId xmlns:a16="http://schemas.microsoft.com/office/drawing/2014/main" id="{9F185D91-004D-5474-3DD0-9153A2AEA29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959192" y="333389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5" name="Freeform 69">
                  <a:extLst>
                    <a:ext uri="{FF2B5EF4-FFF2-40B4-BE49-F238E27FC236}">
                      <a16:creationId xmlns:a16="http://schemas.microsoft.com/office/drawing/2014/main" id="{D995CD54-9374-D2B3-957D-6925B750A69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278280" y="333389"/>
                  <a:ext cx="314325" cy="1419225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sp>
            <p:nvSpPr>
              <p:cNvPr id="53" name="Line 70">
                <a:extLst>
                  <a:ext uri="{FF2B5EF4-FFF2-40B4-BE49-F238E27FC236}">
                    <a16:creationId xmlns:a16="http://schemas.microsoft.com/office/drawing/2014/main" id="{EDCD4830-6A47-A59E-6569-B352E6D6617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 userDrawn="1"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278281" y="333389"/>
                <a:ext cx="0" cy="1862138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000E8D63-E827-790A-519A-B36BFBDEB4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8163" y="179949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A908D1ED-4589-9577-8D42-858F2E005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9740417" y="3721100"/>
            <a:ext cx="2211229" cy="2707415"/>
            <a:chOff x="9728105" y="457964"/>
            <a:chExt cx="2211229" cy="2707415"/>
          </a:xfrm>
        </p:grpSpPr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2657C24A-988F-290D-0D82-858C3E574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>
              <a:off x="9940728" y="245341"/>
              <a:ext cx="1785984" cy="2211229"/>
              <a:chOff x="3125006" y="3171595"/>
              <a:chExt cx="1785984" cy="2211229"/>
            </a:xfrm>
          </p:grpSpPr>
          <p:grpSp>
            <p:nvGrpSpPr>
              <p:cNvPr id="140" name="Group 139">
                <a:extLst>
                  <a:ext uri="{FF2B5EF4-FFF2-40B4-BE49-F238E27FC236}">
                    <a16:creationId xmlns:a16="http://schemas.microsoft.com/office/drawing/2014/main" id="{3AB3F4C6-5635-3075-CCEA-4675932DD4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36819" y="3174345"/>
                <a:ext cx="1760933" cy="2208479"/>
                <a:chOff x="4749017" y="2998646"/>
                <a:chExt cx="1760933" cy="2208479"/>
              </a:xfrm>
            </p:grpSpPr>
            <p:cxnSp>
              <p:nvCxnSpPr>
                <p:cNvPr id="144" name="Straight Connector 143">
                  <a:extLst>
                    <a:ext uri="{FF2B5EF4-FFF2-40B4-BE49-F238E27FC236}">
                      <a16:creationId xmlns:a16="http://schemas.microsoft.com/office/drawing/2014/main" id="{02F5D12D-62A1-0F12-12B0-572BA5657EF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 noChangeAspect="1"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flipH="1">
                  <a:off x="5630197" y="2998646"/>
                  <a:ext cx="0" cy="2208479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>
                  <a:extLst>
                    <a:ext uri="{FF2B5EF4-FFF2-40B4-BE49-F238E27FC236}">
                      <a16:creationId xmlns:a16="http://schemas.microsoft.com/office/drawing/2014/main" id="{E47EADA3-585F-FC49-7481-AF5B4DA0939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 noChangeAspect="1"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rot="10800000" flipH="1">
                  <a:off x="4749017" y="4416771"/>
                  <a:ext cx="1760933" cy="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6" name="Rectangle 30">
                  <a:extLst>
                    <a:ext uri="{FF2B5EF4-FFF2-40B4-BE49-F238E27FC236}">
                      <a16:creationId xmlns:a16="http://schemas.microsoft.com/office/drawing/2014/main" id="{DFB52899-BBD4-527C-5990-88BF84565D5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136242" y="3224252"/>
                  <a:ext cx="987915" cy="987915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47" name="Rectangle 30">
                  <a:extLst>
                    <a:ext uri="{FF2B5EF4-FFF2-40B4-BE49-F238E27FC236}">
                      <a16:creationId xmlns:a16="http://schemas.microsoft.com/office/drawing/2014/main" id="{653A3527-A6E3-89A6-71ED-9A7D8EBA4C3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327037" y="3070731"/>
                  <a:ext cx="606323" cy="606323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41" name="Group 140">
                <a:extLst>
                  <a:ext uri="{FF2B5EF4-FFF2-40B4-BE49-F238E27FC236}">
                    <a16:creationId xmlns:a16="http://schemas.microsoft.com/office/drawing/2014/main" id="{CD03B7A9-CD70-40B9-650E-43C78D4F16F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25006" y="3171595"/>
                <a:ext cx="1785984" cy="1799739"/>
                <a:chOff x="6879836" y="3516901"/>
                <a:chExt cx="1785984" cy="1799739"/>
              </a:xfrm>
            </p:grpSpPr>
            <p:sp>
              <p:nvSpPr>
                <p:cNvPr id="142" name="Freeform: Shape 141">
                  <a:extLst>
                    <a:ext uri="{FF2B5EF4-FFF2-40B4-BE49-F238E27FC236}">
                      <a16:creationId xmlns:a16="http://schemas.microsoft.com/office/drawing/2014/main" id="{451CBB11-40F3-F130-BA91-6311C58CB1B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6879836" y="3521665"/>
                  <a:ext cx="892801" cy="1794975"/>
                </a:xfrm>
                <a:custGeom>
                  <a:avLst/>
                  <a:gdLst>
                    <a:gd name="connsiteX0" fmla="*/ 892801 w 892801"/>
                    <a:gd name="connsiteY0" fmla="*/ 0 h 1794975"/>
                    <a:gd name="connsiteX1" fmla="*/ 892801 w 892801"/>
                    <a:gd name="connsiteY1" fmla="*/ 1434622 h 1794975"/>
                    <a:gd name="connsiteX2" fmla="*/ 845919 w 892801"/>
                    <a:gd name="connsiteY2" fmla="*/ 1533379 h 1794975"/>
                    <a:gd name="connsiteX3" fmla="*/ 440820 w 892801"/>
                    <a:gd name="connsiteY3" fmla="*/ 1794916 h 1794975"/>
                    <a:gd name="connsiteX4" fmla="*/ 379878 w 892801"/>
                    <a:gd name="connsiteY4" fmla="*/ 1791253 h 1794975"/>
                    <a:gd name="connsiteX5" fmla="*/ 763083 w 892801"/>
                    <a:gd name="connsiteY5" fmla="*/ 100140 h 1794975"/>
                    <a:gd name="connsiteX6" fmla="*/ 892801 w 892801"/>
                    <a:gd name="connsiteY6" fmla="*/ 0 h 17949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92801" h="1794975">
                      <a:moveTo>
                        <a:pt x="892801" y="0"/>
                      </a:moveTo>
                      <a:lnTo>
                        <a:pt x="892801" y="1434622"/>
                      </a:lnTo>
                      <a:lnTo>
                        <a:pt x="845919" y="1533379"/>
                      </a:lnTo>
                      <a:cubicBezTo>
                        <a:pt x="735106" y="1711682"/>
                        <a:pt x="584368" y="1792418"/>
                        <a:pt x="440820" y="1794916"/>
                      </a:cubicBezTo>
                      <a:cubicBezTo>
                        <a:pt x="420314" y="1795273"/>
                        <a:pt x="399954" y="1794033"/>
                        <a:pt x="379878" y="1791253"/>
                      </a:cubicBezTo>
                      <a:cubicBezTo>
                        <a:pt x="-41718" y="1732871"/>
                        <a:pt x="-338017" y="995203"/>
                        <a:pt x="763083" y="100140"/>
                      </a:cubicBezTo>
                      <a:lnTo>
                        <a:pt x="89280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3" name="Freeform: Shape 142">
                  <a:extLst>
                    <a:ext uri="{FF2B5EF4-FFF2-40B4-BE49-F238E27FC236}">
                      <a16:creationId xmlns:a16="http://schemas.microsoft.com/office/drawing/2014/main" id="{2CCB9535-280C-59F1-2408-AFAD8D1BE2E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7772637" y="3516901"/>
                  <a:ext cx="893183" cy="1795123"/>
                </a:xfrm>
                <a:custGeom>
                  <a:avLst/>
                  <a:gdLst>
                    <a:gd name="connsiteX0" fmla="*/ 191 w 893183"/>
                    <a:gd name="connsiteY0" fmla="*/ 0 h 1795123"/>
                    <a:gd name="connsiteX1" fmla="*/ 130101 w 893183"/>
                    <a:gd name="connsiteY1" fmla="*/ 100288 h 1795123"/>
                    <a:gd name="connsiteX2" fmla="*/ 513306 w 893183"/>
                    <a:gd name="connsiteY2" fmla="*/ 1791401 h 1795123"/>
                    <a:gd name="connsiteX3" fmla="*/ 47265 w 893183"/>
                    <a:gd name="connsiteY3" fmla="*/ 1533527 h 1795123"/>
                    <a:gd name="connsiteX4" fmla="*/ 192 w 893183"/>
                    <a:gd name="connsiteY4" fmla="*/ 1434367 h 1795123"/>
                    <a:gd name="connsiteX5" fmla="*/ 192 w 893183"/>
                    <a:gd name="connsiteY5" fmla="*/ 1438981 h 1795123"/>
                    <a:gd name="connsiteX6" fmla="*/ 0 w 893183"/>
                    <a:gd name="connsiteY6" fmla="*/ 1439386 h 1795123"/>
                    <a:gd name="connsiteX7" fmla="*/ 0 w 893183"/>
                    <a:gd name="connsiteY7" fmla="*/ 4764 h 1795123"/>
                    <a:gd name="connsiteX8" fmla="*/ 191 w 893183"/>
                    <a:gd name="connsiteY8" fmla="*/ 4616 h 1795123"/>
                    <a:gd name="connsiteX9" fmla="*/ 191 w 893183"/>
                    <a:gd name="connsiteY9" fmla="*/ 0 h 17951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893183" h="1795123">
                      <a:moveTo>
                        <a:pt x="191" y="0"/>
                      </a:moveTo>
                      <a:lnTo>
                        <a:pt x="130101" y="100288"/>
                      </a:lnTo>
                      <a:cubicBezTo>
                        <a:pt x="1231201" y="995351"/>
                        <a:pt x="934902" y="1733019"/>
                        <a:pt x="513306" y="1791401"/>
                      </a:cubicBezTo>
                      <a:cubicBezTo>
                        <a:pt x="352699" y="1813642"/>
                        <a:pt x="173909" y="1737302"/>
                        <a:pt x="47265" y="1533527"/>
                      </a:cubicBezTo>
                      <a:lnTo>
                        <a:pt x="192" y="1434367"/>
                      </a:lnTo>
                      <a:lnTo>
                        <a:pt x="192" y="1438981"/>
                      </a:lnTo>
                      <a:lnTo>
                        <a:pt x="0" y="1439386"/>
                      </a:lnTo>
                      <a:lnTo>
                        <a:pt x="0" y="4764"/>
                      </a:lnTo>
                      <a:lnTo>
                        <a:pt x="191" y="4616"/>
                      </a:lnTo>
                      <a:lnTo>
                        <a:pt x="19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44493786-0B0A-24D5-26A9-8E820E6AB8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10400269" y="1917604"/>
              <a:ext cx="633413" cy="1862138"/>
              <a:chOff x="5959193" y="333389"/>
              <a:chExt cx="633413" cy="1862138"/>
            </a:xfrm>
          </p:grpSpPr>
          <p:grpSp>
            <p:nvGrpSpPr>
              <p:cNvPr id="136" name="Group 135">
                <a:extLst>
                  <a:ext uri="{FF2B5EF4-FFF2-40B4-BE49-F238E27FC236}">
                    <a16:creationId xmlns:a16="http://schemas.microsoft.com/office/drawing/2014/main" id="{F66FA07F-4726-2875-B812-6BCC5ABCC2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5959192" y="333389"/>
                <a:ext cx="633413" cy="1419225"/>
                <a:chOff x="5959192" y="333389"/>
                <a:chExt cx="633413" cy="1419225"/>
              </a:xfrm>
            </p:grpSpPr>
            <p:sp>
              <p:nvSpPr>
                <p:cNvPr id="138" name="Freeform 68">
                  <a:extLst>
                    <a:ext uri="{FF2B5EF4-FFF2-40B4-BE49-F238E27FC236}">
                      <a16:creationId xmlns:a16="http://schemas.microsoft.com/office/drawing/2014/main" id="{A3457F2F-D92C-2F19-7ECB-5110F6A2BB3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959192" y="333389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9" name="Freeform 69">
                  <a:extLst>
                    <a:ext uri="{FF2B5EF4-FFF2-40B4-BE49-F238E27FC236}">
                      <a16:creationId xmlns:a16="http://schemas.microsoft.com/office/drawing/2014/main" id="{6ABA0333-6EC3-6BEF-E476-C0072364AAE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278280" y="333389"/>
                  <a:ext cx="314325" cy="1419225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sp>
            <p:nvSpPr>
              <p:cNvPr id="137" name="Line 70">
                <a:extLst>
                  <a:ext uri="{FF2B5EF4-FFF2-40B4-BE49-F238E27FC236}">
                    <a16:creationId xmlns:a16="http://schemas.microsoft.com/office/drawing/2014/main" id="{D9E689F1-3CC0-2CE6-27B1-34AA1949B9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 userDrawn="1"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278281" y="333389"/>
                <a:ext cx="0" cy="1862138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6811096D-7051-CD8E-3C9B-63077216B6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8164" y="6357168"/>
            <a:ext cx="1641986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3375748-D6D7-A497-C19F-581BC09345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31AC1AD6-D101-6CA6-45FC-DC48C0F32D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2800" y="6357600"/>
            <a:ext cx="1641036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4456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68408" y="1187450"/>
            <a:ext cx="6255903" cy="2996901"/>
          </a:xfrm>
        </p:spPr>
        <p:txBody>
          <a:bodyPr>
            <a:noAutofit/>
          </a:bodyPr>
          <a:lstStyle>
            <a:lvl1pPr algn="ctr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C6B76DB-2767-87C4-10EE-4BBBF2841129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286000" y="4557712"/>
            <a:ext cx="7659688" cy="1639275"/>
          </a:xfrm>
        </p:spPr>
        <p:txBody>
          <a:bodyPr/>
          <a:lstStyle>
            <a:lvl1pPr marL="0" indent="0" algn="ctr" defTabSz="914400" rtl="0" eaLnBrk="1" latinLnBrk="0" hangingPunct="1">
              <a:lnSpc>
                <a:spcPct val="130000"/>
              </a:lnSpc>
              <a:spcBef>
                <a:spcPts val="1000"/>
              </a:spcBef>
              <a:buClr>
                <a:schemeClr val="accent3"/>
              </a:buClr>
              <a:buFont typeface="Arial" panose="020B0604020202020204" pitchFamily="34" charset="0"/>
              <a:buNone/>
              <a:defRPr lang="en-US" sz="1800" kern="1200" cap="all" spc="300" dirty="0" smtClean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60000" indent="0" algn="ctr">
              <a:buFont typeface="Arial" panose="020B0604020202020204" pitchFamily="34" charset="0"/>
              <a:buNone/>
              <a:defRPr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9F4A9DA-0E0F-BB15-37FE-7C47230AF4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8153659" y="716800"/>
            <a:ext cx="3838575" cy="5583025"/>
            <a:chOff x="199766" y="716800"/>
            <a:chExt cx="3838575" cy="5583025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A6D7EE9A-A325-1078-BB60-9FC75CAEB6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>
              <a:off x="890329" y="26237"/>
              <a:ext cx="2457450" cy="3838575"/>
              <a:chOff x="587376" y="280988"/>
              <a:chExt cx="2457450" cy="3838575"/>
            </a:xfrm>
          </p:grpSpPr>
          <p:sp>
            <p:nvSpPr>
              <p:cNvPr id="38" name="Freeform 64">
                <a:extLst>
                  <a:ext uri="{FF2B5EF4-FFF2-40B4-BE49-F238E27FC236}">
                    <a16:creationId xmlns:a16="http://schemas.microsoft.com/office/drawing/2014/main" id="{E3B36E34-9750-EC15-036F-4B675C295AB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1443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9" name="Freeform 81">
                <a:extLst>
                  <a:ext uri="{FF2B5EF4-FFF2-40B4-BE49-F238E27FC236}">
                    <a16:creationId xmlns:a16="http://schemas.microsoft.com/office/drawing/2014/main" id="{06586384-27A4-246C-E62A-33558F884F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205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0" name="Freeform 61">
                <a:extLst>
                  <a:ext uri="{FF2B5EF4-FFF2-40B4-BE49-F238E27FC236}">
                    <a16:creationId xmlns:a16="http://schemas.microsoft.com/office/drawing/2014/main" id="{5AA0A056-987B-0766-D8E8-C8D89A7EC7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1443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1" name="Freeform 78">
                <a:extLst>
                  <a:ext uri="{FF2B5EF4-FFF2-40B4-BE49-F238E27FC236}">
                    <a16:creationId xmlns:a16="http://schemas.microsoft.com/office/drawing/2014/main" id="{B8359D64-1AAE-C3D6-1AEB-701A902686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205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2" name="Freeform 84">
                <a:extLst>
                  <a:ext uri="{FF2B5EF4-FFF2-40B4-BE49-F238E27FC236}">
                    <a16:creationId xmlns:a16="http://schemas.microsoft.com/office/drawing/2014/main" id="{40C577F2-9B8C-9987-0FDA-0B46E995AE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967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3" name="Freeform 87">
                <a:extLst>
                  <a:ext uri="{FF2B5EF4-FFF2-40B4-BE49-F238E27FC236}">
                    <a16:creationId xmlns:a16="http://schemas.microsoft.com/office/drawing/2014/main" id="{E4A8A441-14F2-1181-7C03-9AF4D75DE0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967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4" name="Freeform 60">
                <a:extLst>
                  <a:ext uri="{FF2B5EF4-FFF2-40B4-BE49-F238E27FC236}">
                    <a16:creationId xmlns:a16="http://schemas.microsoft.com/office/drawing/2014/main" id="{3A0F5B06-DAD1-414A-4045-AC17788009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80988"/>
                <a:ext cx="319088" cy="1419225"/>
              </a:xfrm>
              <a:custGeom>
                <a:avLst/>
                <a:gdLst>
                  <a:gd name="T0" fmla="*/ 0 w 67"/>
                  <a:gd name="T1" fmla="*/ 0 h 298"/>
                  <a:gd name="T2" fmla="*/ 0 w 67"/>
                  <a:gd name="T3" fmla="*/ 298 h 298"/>
                  <a:gd name="T4" fmla="*/ 67 w 67"/>
                  <a:gd name="T5" fmla="*/ 149 h 298"/>
                  <a:gd name="T6" fmla="*/ 0 w 67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7" y="208"/>
                      <a:pt x="67" y="149"/>
                    </a:cubicBezTo>
                    <a:cubicBezTo>
                      <a:pt x="67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5" name="Freeform 59">
                <a:extLst>
                  <a:ext uri="{FF2B5EF4-FFF2-40B4-BE49-F238E27FC236}">
                    <a16:creationId xmlns:a16="http://schemas.microsoft.com/office/drawing/2014/main" id="{6EAB1EB7-4688-82CC-051F-DB66DE38B8B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497013" y="280988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6" name="Freeform 62">
                <a:extLst>
                  <a:ext uri="{FF2B5EF4-FFF2-40B4-BE49-F238E27FC236}">
                    <a16:creationId xmlns:a16="http://schemas.microsoft.com/office/drawing/2014/main" id="{A9AB2401-8BD6-D082-7D34-198A6545D12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1390651"/>
                <a:ext cx="1228725" cy="761999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7" name="Freeform 65">
                <a:extLst>
                  <a:ext uri="{FF2B5EF4-FFF2-40B4-BE49-F238E27FC236}">
                    <a16:creationId xmlns:a16="http://schemas.microsoft.com/office/drawing/2014/main" id="{3A90FDBC-4B7A-EDE5-0D04-338D0D4465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1362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0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8" name="Freeform 79">
                <a:extLst>
                  <a:ext uri="{FF2B5EF4-FFF2-40B4-BE49-F238E27FC236}">
                    <a16:creationId xmlns:a16="http://schemas.microsoft.com/office/drawing/2014/main" id="{A8D3C6B9-6FD6-25DA-E318-38517D1729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124075"/>
                <a:ext cx="1228725" cy="790575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9" name="Freeform 82">
                <a:extLst>
                  <a:ext uri="{FF2B5EF4-FFF2-40B4-BE49-F238E27FC236}">
                    <a16:creationId xmlns:a16="http://schemas.microsoft.com/office/drawing/2014/main" id="{7B45605F-50DD-B936-79D0-4D5D3DCCF6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124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0" name="Freeform 85">
                <a:extLst>
                  <a:ext uri="{FF2B5EF4-FFF2-40B4-BE49-F238E27FC236}">
                    <a16:creationId xmlns:a16="http://schemas.microsoft.com/office/drawing/2014/main" id="{AA2CCC3A-D444-734A-6925-5778565003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886075"/>
                <a:ext cx="1228725" cy="790575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1" name="Freeform 88">
                <a:extLst>
                  <a:ext uri="{FF2B5EF4-FFF2-40B4-BE49-F238E27FC236}">
                    <a16:creationId xmlns:a16="http://schemas.microsoft.com/office/drawing/2014/main" id="{A2BD9A0D-1346-B3F5-7383-79EB805ABD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886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16EB22E5-C3DE-A015-B732-9C99977BB7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587376" y="280988"/>
                <a:ext cx="2457450" cy="3838575"/>
                <a:chOff x="587376" y="280988"/>
                <a:chExt cx="2457450" cy="3838575"/>
              </a:xfrm>
            </p:grpSpPr>
            <p:sp>
              <p:nvSpPr>
                <p:cNvPr id="53" name="Line 63">
                  <a:extLst>
                    <a:ext uri="{FF2B5EF4-FFF2-40B4-BE49-F238E27FC236}">
                      <a16:creationId xmlns:a16="http://schemas.microsoft.com/office/drawing/2014/main" id="{93CF15FE-A466-3FBE-1E87-307BF004FC3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4" name="Line 66">
                  <a:extLst>
                    <a:ext uri="{FF2B5EF4-FFF2-40B4-BE49-F238E27FC236}">
                      <a16:creationId xmlns:a16="http://schemas.microsoft.com/office/drawing/2014/main" id="{3C84471E-53D8-C7CA-359C-EA3D084335B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1443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5" name="Line 67">
                  <a:extLst>
                    <a:ext uri="{FF2B5EF4-FFF2-40B4-BE49-F238E27FC236}">
                      <a16:creationId xmlns:a16="http://schemas.microsoft.com/office/drawing/2014/main" id="{BC3DC9EB-7ADF-8A40-A0B1-806A49FDD16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80988"/>
                  <a:ext cx="0" cy="3838575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6" name="Line 80">
                  <a:extLst>
                    <a:ext uri="{FF2B5EF4-FFF2-40B4-BE49-F238E27FC236}">
                      <a16:creationId xmlns:a16="http://schemas.microsoft.com/office/drawing/2014/main" id="{A9814A17-E78A-F4E9-E11C-91D474D977B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7" name="Line 83">
                  <a:extLst>
                    <a:ext uri="{FF2B5EF4-FFF2-40B4-BE49-F238E27FC236}">
                      <a16:creationId xmlns:a16="http://schemas.microsoft.com/office/drawing/2014/main" id="{317CBEE3-C973-721D-F6E1-B01AB38460A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205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8" name="Line 86">
                  <a:extLst>
                    <a:ext uri="{FF2B5EF4-FFF2-40B4-BE49-F238E27FC236}">
                      <a16:creationId xmlns:a16="http://schemas.microsoft.com/office/drawing/2014/main" id="{B94FEC87-B417-D6A3-C64B-28FBFF77E6B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9" name="Line 89">
                  <a:extLst>
                    <a:ext uri="{FF2B5EF4-FFF2-40B4-BE49-F238E27FC236}">
                      <a16:creationId xmlns:a16="http://schemas.microsoft.com/office/drawing/2014/main" id="{E06EF271-57E5-EEF4-D040-2024C9C5E22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967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8B6F3B2D-71C3-22D2-3FE7-AEB56473B0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3500000">
              <a:off x="480743" y="3311698"/>
              <a:ext cx="1785984" cy="2211229"/>
              <a:chOff x="3125006" y="3171595"/>
              <a:chExt cx="1785984" cy="2211229"/>
            </a:xfrm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97575CCE-8AB7-7F62-6647-54A79E708F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36819" y="3174345"/>
                <a:ext cx="1760933" cy="2208479"/>
                <a:chOff x="4749017" y="2998646"/>
                <a:chExt cx="1760933" cy="2208479"/>
              </a:xfrm>
            </p:grpSpPr>
            <p:cxnSp>
              <p:nvCxnSpPr>
                <p:cNvPr id="34" name="Straight Connector 33">
                  <a:extLst>
                    <a:ext uri="{FF2B5EF4-FFF2-40B4-BE49-F238E27FC236}">
                      <a16:creationId xmlns:a16="http://schemas.microsoft.com/office/drawing/2014/main" id="{B17ABC5D-B6B9-F1AF-A5E6-4E86BF39735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 noChangeAspect="1"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flipH="1">
                  <a:off x="5630197" y="2998646"/>
                  <a:ext cx="0" cy="2208479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>
                  <a:extLst>
                    <a:ext uri="{FF2B5EF4-FFF2-40B4-BE49-F238E27FC236}">
                      <a16:creationId xmlns:a16="http://schemas.microsoft.com/office/drawing/2014/main" id="{9D90BB42-FD51-C2C9-345D-87DED4AC79F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 noChangeAspect="1"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rot="10800000" flipH="1">
                  <a:off x="4749017" y="4416771"/>
                  <a:ext cx="1760933" cy="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6" name="Rectangle 30">
                  <a:extLst>
                    <a:ext uri="{FF2B5EF4-FFF2-40B4-BE49-F238E27FC236}">
                      <a16:creationId xmlns:a16="http://schemas.microsoft.com/office/drawing/2014/main" id="{385D3C2A-6509-6882-27B6-96C8742214B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136242" y="3224252"/>
                  <a:ext cx="987915" cy="987915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7" name="Rectangle 30">
                  <a:extLst>
                    <a:ext uri="{FF2B5EF4-FFF2-40B4-BE49-F238E27FC236}">
                      <a16:creationId xmlns:a16="http://schemas.microsoft.com/office/drawing/2014/main" id="{4BF0830E-092E-8582-FD37-25EBB95D93E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327037" y="3070731"/>
                  <a:ext cx="606323" cy="606323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C380A303-EA12-90C6-733E-C85628E6E9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25006" y="3171595"/>
                <a:ext cx="1785984" cy="1799739"/>
                <a:chOff x="6879836" y="3516901"/>
                <a:chExt cx="1785984" cy="1799739"/>
              </a:xfrm>
            </p:grpSpPr>
            <p:sp>
              <p:nvSpPr>
                <p:cNvPr id="32" name="Freeform: Shape 31">
                  <a:extLst>
                    <a:ext uri="{FF2B5EF4-FFF2-40B4-BE49-F238E27FC236}">
                      <a16:creationId xmlns:a16="http://schemas.microsoft.com/office/drawing/2014/main" id="{641257D7-35B4-17E4-164F-621D979A03D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6879836" y="3521665"/>
                  <a:ext cx="892801" cy="1794975"/>
                </a:xfrm>
                <a:custGeom>
                  <a:avLst/>
                  <a:gdLst>
                    <a:gd name="connsiteX0" fmla="*/ 892801 w 892801"/>
                    <a:gd name="connsiteY0" fmla="*/ 0 h 1794975"/>
                    <a:gd name="connsiteX1" fmla="*/ 892801 w 892801"/>
                    <a:gd name="connsiteY1" fmla="*/ 1434622 h 1794975"/>
                    <a:gd name="connsiteX2" fmla="*/ 845919 w 892801"/>
                    <a:gd name="connsiteY2" fmla="*/ 1533379 h 1794975"/>
                    <a:gd name="connsiteX3" fmla="*/ 440820 w 892801"/>
                    <a:gd name="connsiteY3" fmla="*/ 1794916 h 1794975"/>
                    <a:gd name="connsiteX4" fmla="*/ 379878 w 892801"/>
                    <a:gd name="connsiteY4" fmla="*/ 1791253 h 1794975"/>
                    <a:gd name="connsiteX5" fmla="*/ 763083 w 892801"/>
                    <a:gd name="connsiteY5" fmla="*/ 100140 h 1794975"/>
                    <a:gd name="connsiteX6" fmla="*/ 892801 w 892801"/>
                    <a:gd name="connsiteY6" fmla="*/ 0 h 17949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92801" h="1794975">
                      <a:moveTo>
                        <a:pt x="892801" y="0"/>
                      </a:moveTo>
                      <a:lnTo>
                        <a:pt x="892801" y="1434622"/>
                      </a:lnTo>
                      <a:lnTo>
                        <a:pt x="845919" y="1533379"/>
                      </a:lnTo>
                      <a:cubicBezTo>
                        <a:pt x="735106" y="1711682"/>
                        <a:pt x="584368" y="1792418"/>
                        <a:pt x="440820" y="1794916"/>
                      </a:cubicBezTo>
                      <a:cubicBezTo>
                        <a:pt x="420314" y="1795273"/>
                        <a:pt x="399954" y="1794033"/>
                        <a:pt x="379878" y="1791253"/>
                      </a:cubicBezTo>
                      <a:cubicBezTo>
                        <a:pt x="-41718" y="1732871"/>
                        <a:pt x="-338017" y="995203"/>
                        <a:pt x="763083" y="100140"/>
                      </a:cubicBezTo>
                      <a:lnTo>
                        <a:pt x="89280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" name="Freeform: Shape 32">
                  <a:extLst>
                    <a:ext uri="{FF2B5EF4-FFF2-40B4-BE49-F238E27FC236}">
                      <a16:creationId xmlns:a16="http://schemas.microsoft.com/office/drawing/2014/main" id="{6F3910AB-8CA8-F456-4738-9F48854BD06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7772637" y="3516901"/>
                  <a:ext cx="893183" cy="1795123"/>
                </a:xfrm>
                <a:custGeom>
                  <a:avLst/>
                  <a:gdLst>
                    <a:gd name="connsiteX0" fmla="*/ 191 w 893183"/>
                    <a:gd name="connsiteY0" fmla="*/ 0 h 1795123"/>
                    <a:gd name="connsiteX1" fmla="*/ 130101 w 893183"/>
                    <a:gd name="connsiteY1" fmla="*/ 100288 h 1795123"/>
                    <a:gd name="connsiteX2" fmla="*/ 513306 w 893183"/>
                    <a:gd name="connsiteY2" fmla="*/ 1791401 h 1795123"/>
                    <a:gd name="connsiteX3" fmla="*/ 47265 w 893183"/>
                    <a:gd name="connsiteY3" fmla="*/ 1533527 h 1795123"/>
                    <a:gd name="connsiteX4" fmla="*/ 192 w 893183"/>
                    <a:gd name="connsiteY4" fmla="*/ 1434367 h 1795123"/>
                    <a:gd name="connsiteX5" fmla="*/ 192 w 893183"/>
                    <a:gd name="connsiteY5" fmla="*/ 1438981 h 1795123"/>
                    <a:gd name="connsiteX6" fmla="*/ 0 w 893183"/>
                    <a:gd name="connsiteY6" fmla="*/ 1439386 h 1795123"/>
                    <a:gd name="connsiteX7" fmla="*/ 0 w 893183"/>
                    <a:gd name="connsiteY7" fmla="*/ 4764 h 1795123"/>
                    <a:gd name="connsiteX8" fmla="*/ 191 w 893183"/>
                    <a:gd name="connsiteY8" fmla="*/ 4616 h 1795123"/>
                    <a:gd name="connsiteX9" fmla="*/ 191 w 893183"/>
                    <a:gd name="connsiteY9" fmla="*/ 0 h 17951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893183" h="1795123">
                      <a:moveTo>
                        <a:pt x="191" y="0"/>
                      </a:moveTo>
                      <a:lnTo>
                        <a:pt x="130101" y="100288"/>
                      </a:lnTo>
                      <a:cubicBezTo>
                        <a:pt x="1231201" y="995351"/>
                        <a:pt x="934902" y="1733019"/>
                        <a:pt x="513306" y="1791401"/>
                      </a:cubicBezTo>
                      <a:cubicBezTo>
                        <a:pt x="352699" y="1813642"/>
                        <a:pt x="173909" y="1737302"/>
                        <a:pt x="47265" y="1533527"/>
                      </a:cubicBezTo>
                      <a:lnTo>
                        <a:pt x="192" y="1434367"/>
                      </a:lnTo>
                      <a:lnTo>
                        <a:pt x="192" y="1438981"/>
                      </a:lnTo>
                      <a:lnTo>
                        <a:pt x="0" y="1439386"/>
                      </a:lnTo>
                      <a:lnTo>
                        <a:pt x="0" y="4764"/>
                      </a:lnTo>
                      <a:lnTo>
                        <a:pt x="191" y="4616"/>
                      </a:lnTo>
                      <a:lnTo>
                        <a:pt x="19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B586CB42-F5B6-83EC-94BC-143860A11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>
              <a:off x="555957" y="5230097"/>
              <a:ext cx="641183" cy="1069728"/>
              <a:chOff x="6484112" y="2967038"/>
              <a:chExt cx="641183" cy="1069728"/>
            </a:xfrm>
          </p:grpSpPr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635060AB-ED2F-208F-81B5-BEB45F802F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6808136" y="2967038"/>
                <a:ext cx="317159" cy="932400"/>
                <a:chOff x="6808136" y="2967038"/>
                <a:chExt cx="317159" cy="932400"/>
              </a:xfrm>
            </p:grpSpPr>
            <p:sp>
              <p:nvSpPr>
                <p:cNvPr id="27" name="Freeform 68">
                  <a:extLst>
                    <a:ext uri="{FF2B5EF4-FFF2-40B4-BE49-F238E27FC236}">
                      <a16:creationId xmlns:a16="http://schemas.microsoft.com/office/drawing/2014/main" id="{6E687AEB-A199-BAD0-2E9A-3ACBFE28411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808136" y="2967038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8" name="Freeform 69">
                  <a:extLst>
                    <a:ext uri="{FF2B5EF4-FFF2-40B4-BE49-F238E27FC236}">
                      <a16:creationId xmlns:a16="http://schemas.microsoft.com/office/drawing/2014/main" id="{DAFE85D5-581E-A320-6774-95E0233C56C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967908" y="2967038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9" name="Line 70">
                  <a:extLst>
                    <a:ext uri="{FF2B5EF4-FFF2-40B4-BE49-F238E27FC236}">
                      <a16:creationId xmlns:a16="http://schemas.microsoft.com/office/drawing/2014/main" id="{7270347A-DB8B-CFEA-D5B1-DBC3659BBEA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967908" y="2967038"/>
                  <a:ext cx="0" cy="9324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21965131-3F3E-E213-B710-81D71722A9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8900000" flipH="1">
                <a:off x="6484112" y="3104366"/>
                <a:ext cx="317159" cy="932400"/>
                <a:chOff x="6808136" y="2967038"/>
                <a:chExt cx="317159" cy="932400"/>
              </a:xfrm>
            </p:grpSpPr>
            <p:sp>
              <p:nvSpPr>
                <p:cNvPr id="22" name="Freeform 68">
                  <a:extLst>
                    <a:ext uri="{FF2B5EF4-FFF2-40B4-BE49-F238E27FC236}">
                      <a16:creationId xmlns:a16="http://schemas.microsoft.com/office/drawing/2014/main" id="{A3D07104-0A30-F679-34AF-C21FD6FACE8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808136" y="2967038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3" name="Freeform 69">
                  <a:extLst>
                    <a:ext uri="{FF2B5EF4-FFF2-40B4-BE49-F238E27FC236}">
                      <a16:creationId xmlns:a16="http://schemas.microsoft.com/office/drawing/2014/main" id="{B13E5798-2DCB-9131-C54F-6F0D08D86F5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967908" y="2967038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5" name="Line 70">
                  <a:extLst>
                    <a:ext uri="{FF2B5EF4-FFF2-40B4-BE49-F238E27FC236}">
                      <a16:creationId xmlns:a16="http://schemas.microsoft.com/office/drawing/2014/main" id="{2F125324-9871-5BDF-13D3-6E4113AFD05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967908" y="2967038"/>
                  <a:ext cx="0" cy="9324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BE0CCD1F-2B54-D361-E053-5FF87DD59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92855" y="716800"/>
            <a:ext cx="3838575" cy="5583025"/>
            <a:chOff x="199766" y="716800"/>
            <a:chExt cx="3838575" cy="5583025"/>
          </a:xfrm>
        </p:grpSpPr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B3F3EEBC-EBC4-0038-38A9-A494FED7A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>
              <a:off x="890329" y="26237"/>
              <a:ext cx="2457450" cy="3838575"/>
              <a:chOff x="587376" y="280988"/>
              <a:chExt cx="2457450" cy="3838575"/>
            </a:xfrm>
          </p:grpSpPr>
          <p:sp>
            <p:nvSpPr>
              <p:cNvPr id="80" name="Freeform 64">
                <a:extLst>
                  <a:ext uri="{FF2B5EF4-FFF2-40B4-BE49-F238E27FC236}">
                    <a16:creationId xmlns:a16="http://schemas.microsoft.com/office/drawing/2014/main" id="{581DA3CF-C0A0-8E1A-B2CA-B465ACA6C8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1443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1" name="Freeform 81">
                <a:extLst>
                  <a:ext uri="{FF2B5EF4-FFF2-40B4-BE49-F238E27FC236}">
                    <a16:creationId xmlns:a16="http://schemas.microsoft.com/office/drawing/2014/main" id="{DB32943F-D66E-F068-1ECE-FF375616F2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205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2" name="Freeform 61">
                <a:extLst>
                  <a:ext uri="{FF2B5EF4-FFF2-40B4-BE49-F238E27FC236}">
                    <a16:creationId xmlns:a16="http://schemas.microsoft.com/office/drawing/2014/main" id="{3B13BE8F-A9CD-C462-43E9-D182FCF05E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1443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3" name="Freeform 78">
                <a:extLst>
                  <a:ext uri="{FF2B5EF4-FFF2-40B4-BE49-F238E27FC236}">
                    <a16:creationId xmlns:a16="http://schemas.microsoft.com/office/drawing/2014/main" id="{F75852E9-400B-CA0A-4A1A-0B754AE008F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205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4" name="Freeform 84">
                <a:extLst>
                  <a:ext uri="{FF2B5EF4-FFF2-40B4-BE49-F238E27FC236}">
                    <a16:creationId xmlns:a16="http://schemas.microsoft.com/office/drawing/2014/main" id="{1D8ECB49-B6E6-DA8C-61EE-CB6BB20FF4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967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5" name="Freeform 87">
                <a:extLst>
                  <a:ext uri="{FF2B5EF4-FFF2-40B4-BE49-F238E27FC236}">
                    <a16:creationId xmlns:a16="http://schemas.microsoft.com/office/drawing/2014/main" id="{53A3DB70-240A-ADEB-E7B2-84B3837F44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967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6" name="Freeform 60">
                <a:extLst>
                  <a:ext uri="{FF2B5EF4-FFF2-40B4-BE49-F238E27FC236}">
                    <a16:creationId xmlns:a16="http://schemas.microsoft.com/office/drawing/2014/main" id="{9B713D37-E240-145B-9C3E-F8D262CF7B9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80988"/>
                <a:ext cx="319088" cy="1419225"/>
              </a:xfrm>
              <a:custGeom>
                <a:avLst/>
                <a:gdLst>
                  <a:gd name="T0" fmla="*/ 0 w 67"/>
                  <a:gd name="T1" fmla="*/ 0 h 298"/>
                  <a:gd name="T2" fmla="*/ 0 w 67"/>
                  <a:gd name="T3" fmla="*/ 298 h 298"/>
                  <a:gd name="T4" fmla="*/ 67 w 67"/>
                  <a:gd name="T5" fmla="*/ 149 h 298"/>
                  <a:gd name="T6" fmla="*/ 0 w 67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7" y="208"/>
                      <a:pt x="67" y="149"/>
                    </a:cubicBezTo>
                    <a:cubicBezTo>
                      <a:pt x="67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7" name="Freeform 59">
                <a:extLst>
                  <a:ext uri="{FF2B5EF4-FFF2-40B4-BE49-F238E27FC236}">
                    <a16:creationId xmlns:a16="http://schemas.microsoft.com/office/drawing/2014/main" id="{17B81BF5-2C3A-46BE-E721-022FD3C1F46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497013" y="280988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8" name="Freeform 62">
                <a:extLst>
                  <a:ext uri="{FF2B5EF4-FFF2-40B4-BE49-F238E27FC236}">
                    <a16:creationId xmlns:a16="http://schemas.microsoft.com/office/drawing/2014/main" id="{2885C111-E5DD-8443-FE17-0569B46EC84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1390651"/>
                <a:ext cx="1228725" cy="761999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9" name="Freeform 65">
                <a:extLst>
                  <a:ext uri="{FF2B5EF4-FFF2-40B4-BE49-F238E27FC236}">
                    <a16:creationId xmlns:a16="http://schemas.microsoft.com/office/drawing/2014/main" id="{029DD684-1B88-2889-DA3A-5870D67614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1362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0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0" name="Freeform 79">
                <a:extLst>
                  <a:ext uri="{FF2B5EF4-FFF2-40B4-BE49-F238E27FC236}">
                    <a16:creationId xmlns:a16="http://schemas.microsoft.com/office/drawing/2014/main" id="{3C566D20-0174-75CC-D855-AB274699D8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124075"/>
                <a:ext cx="1228725" cy="790575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1" name="Freeform 82">
                <a:extLst>
                  <a:ext uri="{FF2B5EF4-FFF2-40B4-BE49-F238E27FC236}">
                    <a16:creationId xmlns:a16="http://schemas.microsoft.com/office/drawing/2014/main" id="{36A8E32A-151B-A3D3-49DE-6008D6C45F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124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2" name="Freeform 85">
                <a:extLst>
                  <a:ext uri="{FF2B5EF4-FFF2-40B4-BE49-F238E27FC236}">
                    <a16:creationId xmlns:a16="http://schemas.microsoft.com/office/drawing/2014/main" id="{76E7A491-283C-6A17-EB8C-B02383E9A2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886075"/>
                <a:ext cx="1228725" cy="790575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3" name="Freeform 88">
                <a:extLst>
                  <a:ext uri="{FF2B5EF4-FFF2-40B4-BE49-F238E27FC236}">
                    <a16:creationId xmlns:a16="http://schemas.microsoft.com/office/drawing/2014/main" id="{E91E0A05-94DE-D7F7-3A60-DEA330713B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886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grpSp>
            <p:nvGrpSpPr>
              <p:cNvPr id="94" name="Group 93">
                <a:extLst>
                  <a:ext uri="{FF2B5EF4-FFF2-40B4-BE49-F238E27FC236}">
                    <a16:creationId xmlns:a16="http://schemas.microsoft.com/office/drawing/2014/main" id="{FF3DE174-682A-6361-8639-CDA2D81AA0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587376" y="280988"/>
                <a:ext cx="2457450" cy="3838575"/>
                <a:chOff x="587376" y="280988"/>
                <a:chExt cx="2457450" cy="3838575"/>
              </a:xfrm>
            </p:grpSpPr>
            <p:sp>
              <p:nvSpPr>
                <p:cNvPr id="95" name="Line 63">
                  <a:extLst>
                    <a:ext uri="{FF2B5EF4-FFF2-40B4-BE49-F238E27FC236}">
                      <a16:creationId xmlns:a16="http://schemas.microsoft.com/office/drawing/2014/main" id="{2234DE9F-CB30-6186-5B72-493836DF141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96" name="Line 66">
                  <a:extLst>
                    <a:ext uri="{FF2B5EF4-FFF2-40B4-BE49-F238E27FC236}">
                      <a16:creationId xmlns:a16="http://schemas.microsoft.com/office/drawing/2014/main" id="{DAF283E5-22FA-93DD-FB58-AA9A0424C93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1443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97" name="Line 67">
                  <a:extLst>
                    <a:ext uri="{FF2B5EF4-FFF2-40B4-BE49-F238E27FC236}">
                      <a16:creationId xmlns:a16="http://schemas.microsoft.com/office/drawing/2014/main" id="{CE496269-4163-B3BB-A9E1-56F00C65A09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80988"/>
                  <a:ext cx="0" cy="3838575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98" name="Line 80">
                  <a:extLst>
                    <a:ext uri="{FF2B5EF4-FFF2-40B4-BE49-F238E27FC236}">
                      <a16:creationId xmlns:a16="http://schemas.microsoft.com/office/drawing/2014/main" id="{90179A3F-210B-6566-A4A2-F50DAB4E89D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99" name="Line 83">
                  <a:extLst>
                    <a:ext uri="{FF2B5EF4-FFF2-40B4-BE49-F238E27FC236}">
                      <a16:creationId xmlns:a16="http://schemas.microsoft.com/office/drawing/2014/main" id="{772AEF66-4E36-6C46-BEE9-2E18CDC2AE9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205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00" name="Line 86">
                  <a:extLst>
                    <a:ext uri="{FF2B5EF4-FFF2-40B4-BE49-F238E27FC236}">
                      <a16:creationId xmlns:a16="http://schemas.microsoft.com/office/drawing/2014/main" id="{258703F6-E13A-5C69-B4D3-DE791D24F11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01" name="Line 89">
                  <a:extLst>
                    <a:ext uri="{FF2B5EF4-FFF2-40B4-BE49-F238E27FC236}">
                      <a16:creationId xmlns:a16="http://schemas.microsoft.com/office/drawing/2014/main" id="{EEC221A3-F3A0-F165-B37C-BF65A34237A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967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E1BE042E-E49B-4A5F-357E-8DB2C56DD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3500000">
              <a:off x="480743" y="3311698"/>
              <a:ext cx="1785984" cy="2211229"/>
              <a:chOff x="3125006" y="3171595"/>
              <a:chExt cx="1785984" cy="2211229"/>
            </a:xfrm>
          </p:grpSpPr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C166BC29-F4E6-A651-BD21-70A8B85B4D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36819" y="3174345"/>
                <a:ext cx="1760933" cy="2208479"/>
                <a:chOff x="4749017" y="2998646"/>
                <a:chExt cx="1760933" cy="2208479"/>
              </a:xfrm>
            </p:grpSpPr>
            <p:cxnSp>
              <p:nvCxnSpPr>
                <p:cNvPr id="76" name="Straight Connector 75">
                  <a:extLst>
                    <a:ext uri="{FF2B5EF4-FFF2-40B4-BE49-F238E27FC236}">
                      <a16:creationId xmlns:a16="http://schemas.microsoft.com/office/drawing/2014/main" id="{6002A7A7-B4BB-9C4C-3948-E72F7F44D1F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 noChangeAspect="1"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flipH="1">
                  <a:off x="5630197" y="2998646"/>
                  <a:ext cx="0" cy="2208479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Connector 76">
                  <a:extLst>
                    <a:ext uri="{FF2B5EF4-FFF2-40B4-BE49-F238E27FC236}">
                      <a16:creationId xmlns:a16="http://schemas.microsoft.com/office/drawing/2014/main" id="{CF73A36C-4216-A151-D845-77BCCDC9E71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 noChangeAspect="1"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rot="10800000" flipH="1">
                  <a:off x="4749017" y="4416771"/>
                  <a:ext cx="1760933" cy="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8" name="Rectangle 30">
                  <a:extLst>
                    <a:ext uri="{FF2B5EF4-FFF2-40B4-BE49-F238E27FC236}">
                      <a16:creationId xmlns:a16="http://schemas.microsoft.com/office/drawing/2014/main" id="{5BBF4110-E046-056F-4D58-88966101088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136242" y="3224252"/>
                  <a:ext cx="987915" cy="987915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9" name="Rectangle 30">
                  <a:extLst>
                    <a:ext uri="{FF2B5EF4-FFF2-40B4-BE49-F238E27FC236}">
                      <a16:creationId xmlns:a16="http://schemas.microsoft.com/office/drawing/2014/main" id="{809EE42A-5648-154F-432A-D9F3570862D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327037" y="3070731"/>
                  <a:ext cx="606323" cy="606323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A783DC31-F0EF-CF42-ED90-75B1ABD16C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25006" y="3171595"/>
                <a:ext cx="1785984" cy="1799739"/>
                <a:chOff x="6879836" y="3516901"/>
                <a:chExt cx="1785984" cy="1799739"/>
              </a:xfrm>
            </p:grpSpPr>
            <p:sp>
              <p:nvSpPr>
                <p:cNvPr id="74" name="Freeform: Shape 73">
                  <a:extLst>
                    <a:ext uri="{FF2B5EF4-FFF2-40B4-BE49-F238E27FC236}">
                      <a16:creationId xmlns:a16="http://schemas.microsoft.com/office/drawing/2014/main" id="{798C938D-4846-6187-1846-8DF73B4DD1D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6879836" y="3521665"/>
                  <a:ext cx="892801" cy="1794975"/>
                </a:xfrm>
                <a:custGeom>
                  <a:avLst/>
                  <a:gdLst>
                    <a:gd name="connsiteX0" fmla="*/ 892801 w 892801"/>
                    <a:gd name="connsiteY0" fmla="*/ 0 h 1794975"/>
                    <a:gd name="connsiteX1" fmla="*/ 892801 w 892801"/>
                    <a:gd name="connsiteY1" fmla="*/ 1434622 h 1794975"/>
                    <a:gd name="connsiteX2" fmla="*/ 845919 w 892801"/>
                    <a:gd name="connsiteY2" fmla="*/ 1533379 h 1794975"/>
                    <a:gd name="connsiteX3" fmla="*/ 440820 w 892801"/>
                    <a:gd name="connsiteY3" fmla="*/ 1794916 h 1794975"/>
                    <a:gd name="connsiteX4" fmla="*/ 379878 w 892801"/>
                    <a:gd name="connsiteY4" fmla="*/ 1791253 h 1794975"/>
                    <a:gd name="connsiteX5" fmla="*/ 763083 w 892801"/>
                    <a:gd name="connsiteY5" fmla="*/ 100140 h 1794975"/>
                    <a:gd name="connsiteX6" fmla="*/ 892801 w 892801"/>
                    <a:gd name="connsiteY6" fmla="*/ 0 h 17949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92801" h="1794975">
                      <a:moveTo>
                        <a:pt x="892801" y="0"/>
                      </a:moveTo>
                      <a:lnTo>
                        <a:pt x="892801" y="1434622"/>
                      </a:lnTo>
                      <a:lnTo>
                        <a:pt x="845919" y="1533379"/>
                      </a:lnTo>
                      <a:cubicBezTo>
                        <a:pt x="735106" y="1711682"/>
                        <a:pt x="584368" y="1792418"/>
                        <a:pt x="440820" y="1794916"/>
                      </a:cubicBezTo>
                      <a:cubicBezTo>
                        <a:pt x="420314" y="1795273"/>
                        <a:pt x="399954" y="1794033"/>
                        <a:pt x="379878" y="1791253"/>
                      </a:cubicBezTo>
                      <a:cubicBezTo>
                        <a:pt x="-41718" y="1732871"/>
                        <a:pt x="-338017" y="995203"/>
                        <a:pt x="763083" y="100140"/>
                      </a:cubicBezTo>
                      <a:lnTo>
                        <a:pt x="89280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5" name="Freeform: Shape 74">
                  <a:extLst>
                    <a:ext uri="{FF2B5EF4-FFF2-40B4-BE49-F238E27FC236}">
                      <a16:creationId xmlns:a16="http://schemas.microsoft.com/office/drawing/2014/main" id="{E52F3A13-6583-B19D-8326-EDCA4E9994D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7772637" y="3516901"/>
                  <a:ext cx="893183" cy="1795123"/>
                </a:xfrm>
                <a:custGeom>
                  <a:avLst/>
                  <a:gdLst>
                    <a:gd name="connsiteX0" fmla="*/ 191 w 893183"/>
                    <a:gd name="connsiteY0" fmla="*/ 0 h 1795123"/>
                    <a:gd name="connsiteX1" fmla="*/ 130101 w 893183"/>
                    <a:gd name="connsiteY1" fmla="*/ 100288 h 1795123"/>
                    <a:gd name="connsiteX2" fmla="*/ 513306 w 893183"/>
                    <a:gd name="connsiteY2" fmla="*/ 1791401 h 1795123"/>
                    <a:gd name="connsiteX3" fmla="*/ 47265 w 893183"/>
                    <a:gd name="connsiteY3" fmla="*/ 1533527 h 1795123"/>
                    <a:gd name="connsiteX4" fmla="*/ 192 w 893183"/>
                    <a:gd name="connsiteY4" fmla="*/ 1434367 h 1795123"/>
                    <a:gd name="connsiteX5" fmla="*/ 192 w 893183"/>
                    <a:gd name="connsiteY5" fmla="*/ 1438981 h 1795123"/>
                    <a:gd name="connsiteX6" fmla="*/ 0 w 893183"/>
                    <a:gd name="connsiteY6" fmla="*/ 1439386 h 1795123"/>
                    <a:gd name="connsiteX7" fmla="*/ 0 w 893183"/>
                    <a:gd name="connsiteY7" fmla="*/ 4764 h 1795123"/>
                    <a:gd name="connsiteX8" fmla="*/ 191 w 893183"/>
                    <a:gd name="connsiteY8" fmla="*/ 4616 h 1795123"/>
                    <a:gd name="connsiteX9" fmla="*/ 191 w 893183"/>
                    <a:gd name="connsiteY9" fmla="*/ 0 h 17951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893183" h="1795123">
                      <a:moveTo>
                        <a:pt x="191" y="0"/>
                      </a:moveTo>
                      <a:lnTo>
                        <a:pt x="130101" y="100288"/>
                      </a:lnTo>
                      <a:cubicBezTo>
                        <a:pt x="1231201" y="995351"/>
                        <a:pt x="934902" y="1733019"/>
                        <a:pt x="513306" y="1791401"/>
                      </a:cubicBezTo>
                      <a:cubicBezTo>
                        <a:pt x="352699" y="1813642"/>
                        <a:pt x="173909" y="1737302"/>
                        <a:pt x="47265" y="1533527"/>
                      </a:cubicBezTo>
                      <a:lnTo>
                        <a:pt x="192" y="1434367"/>
                      </a:lnTo>
                      <a:lnTo>
                        <a:pt x="192" y="1438981"/>
                      </a:lnTo>
                      <a:lnTo>
                        <a:pt x="0" y="1439386"/>
                      </a:lnTo>
                      <a:lnTo>
                        <a:pt x="0" y="4764"/>
                      </a:lnTo>
                      <a:lnTo>
                        <a:pt x="191" y="4616"/>
                      </a:lnTo>
                      <a:lnTo>
                        <a:pt x="19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0AC02D64-2157-DCA3-9D5E-57703AAB78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>
              <a:off x="555957" y="5230097"/>
              <a:ext cx="641183" cy="1069728"/>
              <a:chOff x="6484112" y="2967038"/>
              <a:chExt cx="641183" cy="1069728"/>
            </a:xfrm>
          </p:grpSpPr>
          <p:grpSp>
            <p:nvGrpSpPr>
              <p:cNvPr id="64" name="Group 63">
                <a:extLst>
                  <a:ext uri="{FF2B5EF4-FFF2-40B4-BE49-F238E27FC236}">
                    <a16:creationId xmlns:a16="http://schemas.microsoft.com/office/drawing/2014/main" id="{7EDD009B-AFCE-7C90-EDC0-4823F23EA1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6808136" y="2967038"/>
                <a:ext cx="317159" cy="932400"/>
                <a:chOff x="6808136" y="2967038"/>
                <a:chExt cx="317159" cy="932400"/>
              </a:xfrm>
            </p:grpSpPr>
            <p:sp>
              <p:nvSpPr>
                <p:cNvPr id="69" name="Freeform 68">
                  <a:extLst>
                    <a:ext uri="{FF2B5EF4-FFF2-40B4-BE49-F238E27FC236}">
                      <a16:creationId xmlns:a16="http://schemas.microsoft.com/office/drawing/2014/main" id="{8DCD1D20-6F7B-2005-233C-448F7276964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808136" y="2967038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0" name="Freeform 69">
                  <a:extLst>
                    <a:ext uri="{FF2B5EF4-FFF2-40B4-BE49-F238E27FC236}">
                      <a16:creationId xmlns:a16="http://schemas.microsoft.com/office/drawing/2014/main" id="{C701A3C9-3B53-4238-2638-1B8BA0EC5F5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967908" y="2967038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1" name="Line 70">
                  <a:extLst>
                    <a:ext uri="{FF2B5EF4-FFF2-40B4-BE49-F238E27FC236}">
                      <a16:creationId xmlns:a16="http://schemas.microsoft.com/office/drawing/2014/main" id="{36AC7693-785F-3C83-9A64-E6039FA0E04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967908" y="2967038"/>
                  <a:ext cx="0" cy="9324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65" name="Group 64">
                <a:extLst>
                  <a:ext uri="{FF2B5EF4-FFF2-40B4-BE49-F238E27FC236}">
                    <a16:creationId xmlns:a16="http://schemas.microsoft.com/office/drawing/2014/main" id="{CF359D63-C81D-206A-44F3-F1273C0708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8900000" flipH="1">
                <a:off x="6484112" y="3104366"/>
                <a:ext cx="317159" cy="932400"/>
                <a:chOff x="6808136" y="2967038"/>
                <a:chExt cx="317159" cy="932400"/>
              </a:xfrm>
            </p:grpSpPr>
            <p:sp>
              <p:nvSpPr>
                <p:cNvPr id="66" name="Freeform 68">
                  <a:extLst>
                    <a:ext uri="{FF2B5EF4-FFF2-40B4-BE49-F238E27FC236}">
                      <a16:creationId xmlns:a16="http://schemas.microsoft.com/office/drawing/2014/main" id="{220AC73E-818C-B36C-CBD0-B0B58029810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808136" y="2967038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7" name="Freeform 69">
                  <a:extLst>
                    <a:ext uri="{FF2B5EF4-FFF2-40B4-BE49-F238E27FC236}">
                      <a16:creationId xmlns:a16="http://schemas.microsoft.com/office/drawing/2014/main" id="{E5255418-4DCC-DA3A-8A94-1E4253DD4C9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967908" y="2967038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8" name="Line 70">
                  <a:extLst>
                    <a:ext uri="{FF2B5EF4-FFF2-40B4-BE49-F238E27FC236}">
                      <a16:creationId xmlns:a16="http://schemas.microsoft.com/office/drawing/2014/main" id="{81D8F951-4C97-BFA4-4434-DCEC72D59EA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967908" y="2967038"/>
                  <a:ext cx="0" cy="9324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</p:grp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3784D93E-84DF-A671-0102-F4445B9DB2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437759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03031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0">
            <a:extLst>
              <a:ext uri="{FF2B5EF4-FFF2-40B4-BE49-F238E27FC236}">
                <a16:creationId xmlns:a16="http://schemas.microsoft.com/office/drawing/2014/main" id="{6F8AB8B9-9DB5-3592-13B2-C6EAC9964CD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8164" y="400049"/>
            <a:ext cx="11104724" cy="118504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96B6B9D5-CD1B-A940-279D-F71F01ADB003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568164" y="1997132"/>
            <a:ext cx="5398686" cy="4232218"/>
          </a:xfrm>
        </p:spPr>
        <p:txBody>
          <a:bodyPr lIns="0">
            <a:normAutofit/>
          </a:bodyPr>
          <a:lstStyle>
            <a:lvl1pPr marL="0" indent="0">
              <a:lnSpc>
                <a:spcPct val="130000"/>
              </a:lnSpc>
              <a:spcBef>
                <a:spcPts val="1000"/>
              </a:spcBef>
              <a:buNone/>
              <a:defRPr sz="1800"/>
            </a:lvl1pPr>
            <a:lvl2pPr marL="283464" indent="-283464">
              <a:lnSpc>
                <a:spcPct val="130000"/>
              </a:lnSpc>
              <a:spcBef>
                <a:spcPts val="1000"/>
              </a:spcBef>
              <a:defRPr sz="1800"/>
            </a:lvl2pPr>
            <a:lvl3pPr marL="566928" indent="-283464">
              <a:lnSpc>
                <a:spcPct val="130000"/>
              </a:lnSpc>
              <a:spcBef>
                <a:spcPts val="1000"/>
              </a:spcBef>
              <a:defRPr sz="1800"/>
            </a:lvl3pPr>
            <a:lvl4pPr marL="850392" indent="-283464">
              <a:lnSpc>
                <a:spcPct val="130000"/>
              </a:lnSpc>
              <a:spcBef>
                <a:spcPts val="1000"/>
              </a:spcBef>
              <a:defRPr sz="1800"/>
            </a:lvl4pPr>
            <a:lvl5pPr marL="1371600" indent="-283464">
              <a:lnSpc>
                <a:spcPct val="130000"/>
              </a:lnSpc>
              <a:spcBef>
                <a:spcPts val="1000"/>
              </a:spcBef>
              <a:defRPr sz="1800"/>
            </a:lvl5pPr>
          </a:lstStyle>
          <a:p>
            <a:r>
              <a:rPr lang="en-US" dirty="0">
                <a:cs typeface="Calibri"/>
              </a:rPr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3269BDF9-7C8E-6E41-2B0A-E6156A56F0EF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6274202" y="1997132"/>
            <a:ext cx="5398686" cy="4232218"/>
          </a:xfrm>
        </p:spPr>
        <p:txBody>
          <a:bodyPr lIns="0">
            <a:normAutofit/>
          </a:bodyPr>
          <a:lstStyle>
            <a:lvl1pPr marL="0" indent="0">
              <a:lnSpc>
                <a:spcPct val="130000"/>
              </a:lnSpc>
              <a:spcBef>
                <a:spcPts val="1000"/>
              </a:spcBef>
              <a:buNone/>
              <a:defRPr sz="1800"/>
            </a:lvl1pPr>
            <a:lvl2pPr marL="283464" indent="-283464">
              <a:lnSpc>
                <a:spcPct val="130000"/>
              </a:lnSpc>
              <a:spcBef>
                <a:spcPts val="1000"/>
              </a:spcBef>
              <a:defRPr sz="1800"/>
            </a:lvl2pPr>
            <a:lvl3pPr marL="566928" indent="-283464">
              <a:lnSpc>
                <a:spcPct val="130000"/>
              </a:lnSpc>
              <a:spcBef>
                <a:spcPts val="1000"/>
              </a:spcBef>
              <a:defRPr sz="1800"/>
            </a:lvl3pPr>
            <a:lvl4pPr marL="850392" indent="-283464">
              <a:lnSpc>
                <a:spcPct val="130000"/>
              </a:lnSpc>
              <a:spcBef>
                <a:spcPts val="1000"/>
              </a:spcBef>
              <a:defRPr sz="1800"/>
            </a:lvl4pPr>
            <a:lvl5pPr marL="1371600" indent="-283464">
              <a:lnSpc>
                <a:spcPct val="130000"/>
              </a:lnSpc>
              <a:spcBef>
                <a:spcPts val="1000"/>
              </a:spcBef>
              <a:defRPr sz="1800"/>
            </a:lvl5pPr>
          </a:lstStyle>
          <a:p>
            <a:r>
              <a:rPr lang="en-US" dirty="0">
                <a:cs typeface="Calibri"/>
              </a:rPr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1B8ED33-4EE7-7B50-3C8D-2D43FCEE2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8164" y="179949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9C8F833A-02FB-E36B-45C9-0645070F68FD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568164" y="6357168"/>
            <a:ext cx="1641986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3" name="Footer Placeholder 6">
            <a:extLst>
              <a:ext uri="{FF2B5EF4-FFF2-40B4-BE49-F238E27FC236}">
                <a16:creationId xmlns:a16="http://schemas.microsoft.com/office/drawing/2014/main" id="{7BDAEEC9-E6ED-C61A-85C7-C1E0B67B16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71492A7-053E-DE52-D433-9715A1632B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2800" y="6357600"/>
            <a:ext cx="1641036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3267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4AEE3-6C7B-402E-B26D-1D079D78D3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90507" y="395289"/>
            <a:ext cx="7733329" cy="1189806"/>
          </a:xfrm>
        </p:spPr>
        <p:txBody>
          <a:bodyPr lIns="0">
            <a:no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01641-6BDA-433D-9393-1DDACE06701C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890507" y="1997132"/>
            <a:ext cx="2765356" cy="4465579"/>
          </a:xfrm>
        </p:spPr>
        <p:txBody>
          <a:bodyPr lIns="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</a:lstStyle>
          <a:p>
            <a:r>
              <a:rPr lang="en-US" dirty="0">
                <a:cs typeface="Calibri"/>
              </a:rPr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C8C1FBAB-005F-F0AD-1BEA-D659045F89F3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6815634" y="1997132"/>
            <a:ext cx="4808202" cy="4232218"/>
          </a:xfrm>
        </p:spPr>
        <p:txBody>
          <a:bodyPr lIns="91440">
            <a:normAutofit/>
          </a:bodyPr>
          <a:lstStyle>
            <a:lvl1pPr marL="0" indent="0">
              <a:lnSpc>
                <a:spcPct val="130000"/>
              </a:lnSpc>
              <a:spcBef>
                <a:spcPts val="1000"/>
              </a:spcBef>
              <a:buNone/>
              <a:defRPr sz="1800"/>
            </a:lvl1pPr>
            <a:lvl2pPr marL="283464" indent="-283464">
              <a:lnSpc>
                <a:spcPct val="130000"/>
              </a:lnSpc>
              <a:spcBef>
                <a:spcPts val="1000"/>
              </a:spcBef>
              <a:defRPr sz="1800"/>
            </a:lvl2pPr>
            <a:lvl3pPr marL="566928" indent="-283464">
              <a:lnSpc>
                <a:spcPct val="130000"/>
              </a:lnSpc>
              <a:spcBef>
                <a:spcPts val="1000"/>
              </a:spcBef>
              <a:defRPr sz="1800"/>
            </a:lvl3pPr>
            <a:lvl4pPr marL="850392" indent="-283464">
              <a:lnSpc>
                <a:spcPct val="130000"/>
              </a:lnSpc>
              <a:spcBef>
                <a:spcPts val="1000"/>
              </a:spcBef>
              <a:defRPr sz="1800"/>
            </a:lvl4pPr>
            <a:lvl5pPr marL="1371600" indent="-283464">
              <a:lnSpc>
                <a:spcPct val="130000"/>
              </a:lnSpc>
              <a:spcBef>
                <a:spcPts val="1000"/>
              </a:spcBef>
              <a:defRPr sz="1800"/>
            </a:lvl5pPr>
          </a:lstStyle>
          <a:p>
            <a:r>
              <a:rPr lang="en-US" dirty="0">
                <a:cs typeface="Calibri"/>
              </a:rPr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0CF0BDF-4C70-3A21-D896-DAC13562A2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890509" y="179949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Group 74">
            <a:extLst>
              <a:ext uri="{FF2B5EF4-FFF2-40B4-BE49-F238E27FC236}">
                <a16:creationId xmlns:a16="http://schemas.microsoft.com/office/drawing/2014/main" id="{A735428F-DCEA-E8DB-1A53-7A9E8B6BD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2700000">
            <a:off x="883418" y="-158956"/>
            <a:ext cx="2457450" cy="3838575"/>
            <a:chOff x="587376" y="280988"/>
            <a:chExt cx="2457450" cy="3838575"/>
          </a:xfrm>
        </p:grpSpPr>
        <p:sp>
          <p:nvSpPr>
            <p:cNvPr id="76" name="Freeform 64">
              <a:extLst>
                <a:ext uri="{FF2B5EF4-FFF2-40B4-BE49-F238E27FC236}">
                  <a16:creationId xmlns:a16="http://schemas.microsoft.com/office/drawing/2014/main" id="{B08950FF-1512-B7DF-BED3-12DAB240C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16101" y="1443038"/>
              <a:ext cx="1228725" cy="790575"/>
            </a:xfrm>
            <a:custGeom>
              <a:avLst/>
              <a:gdLst>
                <a:gd name="T0" fmla="*/ 162 w 258"/>
                <a:gd name="T1" fmla="*/ 132 h 166"/>
                <a:gd name="T2" fmla="*/ 258 w 258"/>
                <a:gd name="T3" fmla="*/ 0 h 166"/>
                <a:gd name="T4" fmla="*/ 0 w 258"/>
                <a:gd name="T5" fmla="*/ 149 h 166"/>
                <a:gd name="T6" fmla="*/ 162 w 258"/>
                <a:gd name="T7" fmla="*/ 13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162" y="132"/>
                  </a:moveTo>
                  <a:cubicBezTo>
                    <a:pt x="214" y="102"/>
                    <a:pt x="247" y="54"/>
                    <a:pt x="258" y="0"/>
                  </a:cubicBezTo>
                  <a:cubicBezTo>
                    <a:pt x="0" y="149"/>
                    <a:pt x="0" y="149"/>
                    <a:pt x="0" y="149"/>
                  </a:cubicBezTo>
                  <a:cubicBezTo>
                    <a:pt x="52" y="166"/>
                    <a:pt x="111" y="162"/>
                    <a:pt x="162" y="13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7" name="Freeform 81">
              <a:extLst>
                <a:ext uri="{FF2B5EF4-FFF2-40B4-BE49-F238E27FC236}">
                  <a16:creationId xmlns:a16="http://schemas.microsoft.com/office/drawing/2014/main" id="{FED46019-50FE-56DC-07AE-3140B62D99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16101" y="2205038"/>
              <a:ext cx="1228725" cy="790575"/>
            </a:xfrm>
            <a:custGeom>
              <a:avLst/>
              <a:gdLst>
                <a:gd name="T0" fmla="*/ 162 w 258"/>
                <a:gd name="T1" fmla="*/ 132 h 166"/>
                <a:gd name="T2" fmla="*/ 258 w 258"/>
                <a:gd name="T3" fmla="*/ 0 h 166"/>
                <a:gd name="T4" fmla="*/ 0 w 258"/>
                <a:gd name="T5" fmla="*/ 149 h 166"/>
                <a:gd name="T6" fmla="*/ 162 w 258"/>
                <a:gd name="T7" fmla="*/ 13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162" y="132"/>
                  </a:moveTo>
                  <a:cubicBezTo>
                    <a:pt x="214" y="102"/>
                    <a:pt x="247" y="54"/>
                    <a:pt x="258" y="0"/>
                  </a:cubicBezTo>
                  <a:cubicBezTo>
                    <a:pt x="0" y="149"/>
                    <a:pt x="0" y="149"/>
                    <a:pt x="0" y="149"/>
                  </a:cubicBezTo>
                  <a:cubicBezTo>
                    <a:pt x="52" y="166"/>
                    <a:pt x="111" y="162"/>
                    <a:pt x="162" y="13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8" name="Freeform 61">
              <a:extLst>
                <a:ext uri="{FF2B5EF4-FFF2-40B4-BE49-F238E27FC236}">
                  <a16:creationId xmlns:a16="http://schemas.microsoft.com/office/drawing/2014/main" id="{F8344F6F-7BFF-A0C1-6A5C-7C26859CEF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7376" y="1443038"/>
              <a:ext cx="1228725" cy="790575"/>
            </a:xfrm>
            <a:custGeom>
              <a:avLst/>
              <a:gdLst>
                <a:gd name="T0" fmla="*/ 95 w 258"/>
                <a:gd name="T1" fmla="*/ 132 h 166"/>
                <a:gd name="T2" fmla="*/ 258 w 258"/>
                <a:gd name="T3" fmla="*/ 149 h 166"/>
                <a:gd name="T4" fmla="*/ 0 w 258"/>
                <a:gd name="T5" fmla="*/ 0 h 166"/>
                <a:gd name="T6" fmla="*/ 95 w 258"/>
                <a:gd name="T7" fmla="*/ 13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95" y="132"/>
                  </a:moveTo>
                  <a:cubicBezTo>
                    <a:pt x="147" y="162"/>
                    <a:pt x="206" y="166"/>
                    <a:pt x="258" y="14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" y="54"/>
                    <a:pt x="44" y="102"/>
                    <a:pt x="95" y="13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B351AD35-F328-430C-AC8C-9C2FCC751B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7376" y="2205038"/>
              <a:ext cx="1228725" cy="790575"/>
            </a:xfrm>
            <a:custGeom>
              <a:avLst/>
              <a:gdLst>
                <a:gd name="T0" fmla="*/ 95 w 258"/>
                <a:gd name="T1" fmla="*/ 132 h 166"/>
                <a:gd name="T2" fmla="*/ 258 w 258"/>
                <a:gd name="T3" fmla="*/ 149 h 166"/>
                <a:gd name="T4" fmla="*/ 0 w 258"/>
                <a:gd name="T5" fmla="*/ 0 h 166"/>
                <a:gd name="T6" fmla="*/ 95 w 258"/>
                <a:gd name="T7" fmla="*/ 13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95" y="132"/>
                  </a:moveTo>
                  <a:cubicBezTo>
                    <a:pt x="147" y="162"/>
                    <a:pt x="206" y="166"/>
                    <a:pt x="258" y="14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" y="54"/>
                    <a:pt x="44" y="102"/>
                    <a:pt x="95" y="13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0" name="Freeform 84">
              <a:extLst>
                <a:ext uri="{FF2B5EF4-FFF2-40B4-BE49-F238E27FC236}">
                  <a16:creationId xmlns:a16="http://schemas.microsoft.com/office/drawing/2014/main" id="{26C9E2DF-5528-DC17-0E3E-5CAB02313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7376" y="2967038"/>
              <a:ext cx="1228725" cy="790575"/>
            </a:xfrm>
            <a:custGeom>
              <a:avLst/>
              <a:gdLst>
                <a:gd name="T0" fmla="*/ 95 w 258"/>
                <a:gd name="T1" fmla="*/ 132 h 166"/>
                <a:gd name="T2" fmla="*/ 258 w 258"/>
                <a:gd name="T3" fmla="*/ 149 h 166"/>
                <a:gd name="T4" fmla="*/ 0 w 258"/>
                <a:gd name="T5" fmla="*/ 0 h 166"/>
                <a:gd name="T6" fmla="*/ 95 w 258"/>
                <a:gd name="T7" fmla="*/ 13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95" y="132"/>
                  </a:moveTo>
                  <a:cubicBezTo>
                    <a:pt x="147" y="162"/>
                    <a:pt x="206" y="166"/>
                    <a:pt x="258" y="14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" y="54"/>
                    <a:pt x="44" y="102"/>
                    <a:pt x="95" y="13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1" name="Freeform 87">
              <a:extLst>
                <a:ext uri="{FF2B5EF4-FFF2-40B4-BE49-F238E27FC236}">
                  <a16:creationId xmlns:a16="http://schemas.microsoft.com/office/drawing/2014/main" id="{C6D0E3D9-FDBB-F24B-58B3-5D64BA3AD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16101" y="2967038"/>
              <a:ext cx="1228725" cy="790575"/>
            </a:xfrm>
            <a:custGeom>
              <a:avLst/>
              <a:gdLst>
                <a:gd name="T0" fmla="*/ 162 w 258"/>
                <a:gd name="T1" fmla="*/ 132 h 166"/>
                <a:gd name="T2" fmla="*/ 258 w 258"/>
                <a:gd name="T3" fmla="*/ 0 h 166"/>
                <a:gd name="T4" fmla="*/ 0 w 258"/>
                <a:gd name="T5" fmla="*/ 149 h 166"/>
                <a:gd name="T6" fmla="*/ 162 w 258"/>
                <a:gd name="T7" fmla="*/ 13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162" y="132"/>
                  </a:moveTo>
                  <a:cubicBezTo>
                    <a:pt x="214" y="102"/>
                    <a:pt x="247" y="54"/>
                    <a:pt x="258" y="0"/>
                  </a:cubicBezTo>
                  <a:cubicBezTo>
                    <a:pt x="0" y="149"/>
                    <a:pt x="0" y="149"/>
                    <a:pt x="0" y="149"/>
                  </a:cubicBezTo>
                  <a:cubicBezTo>
                    <a:pt x="52" y="166"/>
                    <a:pt x="111" y="162"/>
                    <a:pt x="162" y="13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2" name="Freeform 60">
              <a:extLst>
                <a:ext uri="{FF2B5EF4-FFF2-40B4-BE49-F238E27FC236}">
                  <a16:creationId xmlns:a16="http://schemas.microsoft.com/office/drawing/2014/main" id="{7CEB91EF-B50A-86E9-6E90-5306CC452C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16101" y="280988"/>
              <a:ext cx="319088" cy="1419225"/>
            </a:xfrm>
            <a:custGeom>
              <a:avLst/>
              <a:gdLst>
                <a:gd name="T0" fmla="*/ 0 w 67"/>
                <a:gd name="T1" fmla="*/ 0 h 298"/>
                <a:gd name="T2" fmla="*/ 0 w 67"/>
                <a:gd name="T3" fmla="*/ 298 h 298"/>
                <a:gd name="T4" fmla="*/ 67 w 67"/>
                <a:gd name="T5" fmla="*/ 149 h 298"/>
                <a:gd name="T6" fmla="*/ 0 w 67"/>
                <a:gd name="T7" fmla="*/ 0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298">
                  <a:moveTo>
                    <a:pt x="0" y="0"/>
                  </a:moveTo>
                  <a:cubicBezTo>
                    <a:pt x="0" y="298"/>
                    <a:pt x="0" y="298"/>
                    <a:pt x="0" y="298"/>
                  </a:cubicBezTo>
                  <a:cubicBezTo>
                    <a:pt x="41" y="261"/>
                    <a:pt x="67" y="208"/>
                    <a:pt x="67" y="149"/>
                  </a:cubicBezTo>
                  <a:cubicBezTo>
                    <a:pt x="67" y="89"/>
                    <a:pt x="41" y="36"/>
                    <a:pt x="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27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3" name="Freeform 59">
              <a:extLst>
                <a:ext uri="{FF2B5EF4-FFF2-40B4-BE49-F238E27FC236}">
                  <a16:creationId xmlns:a16="http://schemas.microsoft.com/office/drawing/2014/main" id="{9F658E30-2295-292A-732D-35D6A2A3A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97013" y="280988"/>
              <a:ext cx="319088" cy="1419225"/>
            </a:xfrm>
            <a:custGeom>
              <a:avLst/>
              <a:gdLst>
                <a:gd name="T0" fmla="*/ 0 w 67"/>
                <a:gd name="T1" fmla="*/ 149 h 298"/>
                <a:gd name="T2" fmla="*/ 67 w 67"/>
                <a:gd name="T3" fmla="*/ 298 h 298"/>
                <a:gd name="T4" fmla="*/ 67 w 67"/>
                <a:gd name="T5" fmla="*/ 0 h 298"/>
                <a:gd name="T6" fmla="*/ 0 w 67"/>
                <a:gd name="T7" fmla="*/ 149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298">
                  <a:moveTo>
                    <a:pt x="0" y="149"/>
                  </a:moveTo>
                  <a:cubicBezTo>
                    <a:pt x="0" y="208"/>
                    <a:pt x="26" y="261"/>
                    <a:pt x="67" y="298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26" y="36"/>
                    <a:pt x="0" y="89"/>
                    <a:pt x="0" y="149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20000"/>
                  </a:srgbClr>
                </a:gs>
              </a:gsLst>
              <a:lin ang="189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4" name="Freeform 62">
              <a:extLst>
                <a:ext uri="{FF2B5EF4-FFF2-40B4-BE49-F238E27FC236}">
                  <a16:creationId xmlns:a16="http://schemas.microsoft.com/office/drawing/2014/main" id="{46653527-5E94-B1BE-2530-38683A6E58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7376" y="1390651"/>
              <a:ext cx="1228725" cy="761999"/>
            </a:xfrm>
            <a:custGeom>
              <a:avLst/>
              <a:gdLst>
                <a:gd name="T0" fmla="*/ 0 w 258"/>
                <a:gd name="T1" fmla="*/ 17 h 166"/>
                <a:gd name="T2" fmla="*/ 258 w 258"/>
                <a:gd name="T3" fmla="*/ 166 h 166"/>
                <a:gd name="T4" fmla="*/ 162 w 258"/>
                <a:gd name="T5" fmla="*/ 34 h 166"/>
                <a:gd name="T6" fmla="*/ 0 w 258"/>
                <a:gd name="T7" fmla="*/ 17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0" y="17"/>
                  </a:moveTo>
                  <a:cubicBezTo>
                    <a:pt x="258" y="166"/>
                    <a:pt x="258" y="166"/>
                    <a:pt x="258" y="166"/>
                  </a:cubicBezTo>
                  <a:cubicBezTo>
                    <a:pt x="247" y="112"/>
                    <a:pt x="213" y="63"/>
                    <a:pt x="162" y="34"/>
                  </a:cubicBezTo>
                  <a:cubicBezTo>
                    <a:pt x="111" y="4"/>
                    <a:pt x="52" y="0"/>
                    <a:pt x="0" y="17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20000"/>
                  </a:srgbClr>
                </a:gs>
              </a:gsLst>
              <a:lin ang="108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5" name="Freeform 65">
              <a:extLst>
                <a:ext uri="{FF2B5EF4-FFF2-40B4-BE49-F238E27FC236}">
                  <a16:creationId xmlns:a16="http://schemas.microsoft.com/office/drawing/2014/main" id="{746ECD9D-C4C1-ABBF-B385-62CE709171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16101" y="1362075"/>
              <a:ext cx="1228725" cy="790575"/>
            </a:xfrm>
            <a:custGeom>
              <a:avLst/>
              <a:gdLst>
                <a:gd name="T0" fmla="*/ 0 w 258"/>
                <a:gd name="T1" fmla="*/ 166 h 166"/>
                <a:gd name="T2" fmla="*/ 258 w 258"/>
                <a:gd name="T3" fmla="*/ 17 h 166"/>
                <a:gd name="T4" fmla="*/ 96 w 258"/>
                <a:gd name="T5" fmla="*/ 34 h 166"/>
                <a:gd name="T6" fmla="*/ 0 w 258"/>
                <a:gd name="T7" fmla="*/ 166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0" y="166"/>
                  </a:moveTo>
                  <a:cubicBezTo>
                    <a:pt x="258" y="17"/>
                    <a:pt x="258" y="17"/>
                    <a:pt x="258" y="17"/>
                  </a:cubicBezTo>
                  <a:cubicBezTo>
                    <a:pt x="206" y="0"/>
                    <a:pt x="147" y="4"/>
                    <a:pt x="96" y="34"/>
                  </a:cubicBezTo>
                  <a:cubicBezTo>
                    <a:pt x="44" y="63"/>
                    <a:pt x="11" y="112"/>
                    <a:pt x="0" y="166"/>
                  </a:cubicBezTo>
                  <a:close/>
                </a:path>
              </a:pathLst>
            </a:custGeom>
            <a:gradFill flip="none" rotWithShape="0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20000"/>
                  </a:srgbClr>
                </a:gs>
              </a:gsLst>
              <a:lin ang="108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6" name="Freeform 79">
              <a:extLst>
                <a:ext uri="{FF2B5EF4-FFF2-40B4-BE49-F238E27FC236}">
                  <a16:creationId xmlns:a16="http://schemas.microsoft.com/office/drawing/2014/main" id="{F12FD0B4-D775-8778-B4AB-2812881251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7376" y="2124075"/>
              <a:ext cx="1228725" cy="790575"/>
            </a:xfrm>
            <a:custGeom>
              <a:avLst/>
              <a:gdLst>
                <a:gd name="T0" fmla="*/ 0 w 258"/>
                <a:gd name="T1" fmla="*/ 17 h 166"/>
                <a:gd name="T2" fmla="*/ 258 w 258"/>
                <a:gd name="T3" fmla="*/ 166 h 166"/>
                <a:gd name="T4" fmla="*/ 162 w 258"/>
                <a:gd name="T5" fmla="*/ 34 h 166"/>
                <a:gd name="T6" fmla="*/ 0 w 258"/>
                <a:gd name="T7" fmla="*/ 17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0" y="17"/>
                  </a:moveTo>
                  <a:cubicBezTo>
                    <a:pt x="258" y="166"/>
                    <a:pt x="258" y="166"/>
                    <a:pt x="258" y="166"/>
                  </a:cubicBezTo>
                  <a:cubicBezTo>
                    <a:pt x="247" y="112"/>
                    <a:pt x="213" y="63"/>
                    <a:pt x="162" y="34"/>
                  </a:cubicBezTo>
                  <a:cubicBezTo>
                    <a:pt x="111" y="4"/>
                    <a:pt x="52" y="0"/>
                    <a:pt x="0" y="17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20000"/>
                  </a:srgbClr>
                </a:gs>
              </a:gsLst>
              <a:lin ang="108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7" name="Freeform 82">
              <a:extLst>
                <a:ext uri="{FF2B5EF4-FFF2-40B4-BE49-F238E27FC236}">
                  <a16:creationId xmlns:a16="http://schemas.microsoft.com/office/drawing/2014/main" id="{9060E759-708B-81DA-7D61-A5E4FD15AF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16101" y="2124075"/>
              <a:ext cx="1228725" cy="790575"/>
            </a:xfrm>
            <a:custGeom>
              <a:avLst/>
              <a:gdLst>
                <a:gd name="T0" fmla="*/ 0 w 258"/>
                <a:gd name="T1" fmla="*/ 166 h 166"/>
                <a:gd name="T2" fmla="*/ 258 w 258"/>
                <a:gd name="T3" fmla="*/ 17 h 166"/>
                <a:gd name="T4" fmla="*/ 96 w 258"/>
                <a:gd name="T5" fmla="*/ 34 h 166"/>
                <a:gd name="T6" fmla="*/ 0 w 258"/>
                <a:gd name="T7" fmla="*/ 166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0" y="166"/>
                  </a:moveTo>
                  <a:cubicBezTo>
                    <a:pt x="258" y="17"/>
                    <a:pt x="258" y="17"/>
                    <a:pt x="258" y="17"/>
                  </a:cubicBezTo>
                  <a:cubicBezTo>
                    <a:pt x="206" y="0"/>
                    <a:pt x="147" y="4"/>
                    <a:pt x="96" y="34"/>
                  </a:cubicBezTo>
                  <a:cubicBezTo>
                    <a:pt x="44" y="63"/>
                    <a:pt x="11" y="112"/>
                    <a:pt x="0" y="166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20000"/>
                  </a:srgbClr>
                </a:gs>
              </a:gsLst>
              <a:lin ang="108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8" name="Freeform 85">
              <a:extLst>
                <a:ext uri="{FF2B5EF4-FFF2-40B4-BE49-F238E27FC236}">
                  <a16:creationId xmlns:a16="http://schemas.microsoft.com/office/drawing/2014/main" id="{C1BC18FF-D435-8372-8D36-F0A2E2FF12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7376" y="2886075"/>
              <a:ext cx="1228725" cy="790575"/>
            </a:xfrm>
            <a:custGeom>
              <a:avLst/>
              <a:gdLst>
                <a:gd name="T0" fmla="*/ 0 w 258"/>
                <a:gd name="T1" fmla="*/ 17 h 166"/>
                <a:gd name="T2" fmla="*/ 258 w 258"/>
                <a:gd name="T3" fmla="*/ 166 h 166"/>
                <a:gd name="T4" fmla="*/ 162 w 258"/>
                <a:gd name="T5" fmla="*/ 34 h 166"/>
                <a:gd name="T6" fmla="*/ 0 w 258"/>
                <a:gd name="T7" fmla="*/ 17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0" y="17"/>
                  </a:moveTo>
                  <a:cubicBezTo>
                    <a:pt x="258" y="166"/>
                    <a:pt x="258" y="166"/>
                    <a:pt x="258" y="166"/>
                  </a:cubicBezTo>
                  <a:cubicBezTo>
                    <a:pt x="247" y="112"/>
                    <a:pt x="213" y="63"/>
                    <a:pt x="162" y="34"/>
                  </a:cubicBezTo>
                  <a:cubicBezTo>
                    <a:pt x="111" y="4"/>
                    <a:pt x="52" y="0"/>
                    <a:pt x="0" y="17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20000"/>
                  </a:srgbClr>
                </a:gs>
              </a:gsLst>
              <a:lin ang="108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9" name="Freeform 88">
              <a:extLst>
                <a:ext uri="{FF2B5EF4-FFF2-40B4-BE49-F238E27FC236}">
                  <a16:creationId xmlns:a16="http://schemas.microsoft.com/office/drawing/2014/main" id="{D7BE903D-C298-1952-7991-8E31C2AF26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16101" y="2886075"/>
              <a:ext cx="1228725" cy="790575"/>
            </a:xfrm>
            <a:custGeom>
              <a:avLst/>
              <a:gdLst>
                <a:gd name="T0" fmla="*/ 0 w 258"/>
                <a:gd name="T1" fmla="*/ 166 h 166"/>
                <a:gd name="T2" fmla="*/ 258 w 258"/>
                <a:gd name="T3" fmla="*/ 17 h 166"/>
                <a:gd name="T4" fmla="*/ 96 w 258"/>
                <a:gd name="T5" fmla="*/ 34 h 166"/>
                <a:gd name="T6" fmla="*/ 0 w 258"/>
                <a:gd name="T7" fmla="*/ 166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0" y="166"/>
                  </a:moveTo>
                  <a:cubicBezTo>
                    <a:pt x="258" y="17"/>
                    <a:pt x="258" y="17"/>
                    <a:pt x="258" y="17"/>
                  </a:cubicBezTo>
                  <a:cubicBezTo>
                    <a:pt x="206" y="0"/>
                    <a:pt x="147" y="4"/>
                    <a:pt x="96" y="34"/>
                  </a:cubicBezTo>
                  <a:cubicBezTo>
                    <a:pt x="44" y="63"/>
                    <a:pt x="11" y="112"/>
                    <a:pt x="0" y="166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20000"/>
                  </a:srgbClr>
                </a:gs>
              </a:gsLst>
              <a:lin ang="108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B607DCA6-6024-D362-9330-8AFFBBB8A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87376" y="280988"/>
              <a:ext cx="2457450" cy="3838575"/>
              <a:chOff x="587376" y="280988"/>
              <a:chExt cx="2457450" cy="3838575"/>
            </a:xfrm>
          </p:grpSpPr>
          <p:sp>
            <p:nvSpPr>
              <p:cNvPr id="91" name="Line 63">
                <a:extLst>
                  <a:ext uri="{FF2B5EF4-FFF2-40B4-BE49-F238E27FC236}">
                    <a16:creationId xmlns:a16="http://schemas.microsoft.com/office/drawing/2014/main" id="{3B80B578-9153-AA37-CCF4-1C530CE74F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1443038"/>
                <a:ext cx="1228725" cy="709613"/>
              </a:xfrm>
              <a:prstGeom prst="line">
                <a:avLst/>
              </a:prstGeom>
              <a:noFill/>
              <a:ln w="12700" cap="rnd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2" name="Line 66">
                <a:extLst>
                  <a:ext uri="{FF2B5EF4-FFF2-40B4-BE49-F238E27FC236}">
                    <a16:creationId xmlns:a16="http://schemas.microsoft.com/office/drawing/2014/main" id="{70FF2BF6-5E2B-13B9-B292-51297D0F07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1816101" y="1443038"/>
                <a:ext cx="1228725" cy="709613"/>
              </a:xfrm>
              <a:prstGeom prst="line">
                <a:avLst/>
              </a:prstGeom>
              <a:noFill/>
              <a:ln w="12700" cap="rnd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3" name="Line 67">
                <a:extLst>
                  <a:ext uri="{FF2B5EF4-FFF2-40B4-BE49-F238E27FC236}">
                    <a16:creationId xmlns:a16="http://schemas.microsoft.com/office/drawing/2014/main" id="{10EEC0DE-2FA0-2991-F09B-FDB7F90BCF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1816101" y="280988"/>
                <a:ext cx="0" cy="3838575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4" name="Line 80">
                <a:extLst>
                  <a:ext uri="{FF2B5EF4-FFF2-40B4-BE49-F238E27FC236}">
                    <a16:creationId xmlns:a16="http://schemas.microsoft.com/office/drawing/2014/main" id="{FD5727E7-2D7B-1745-2AFE-EE92B123D0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205038"/>
                <a:ext cx="1228725" cy="709613"/>
              </a:xfrm>
              <a:prstGeom prst="line">
                <a:avLst/>
              </a:prstGeom>
              <a:noFill/>
              <a:ln w="12700" cap="rnd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5" name="Line 83">
                <a:extLst>
                  <a:ext uri="{FF2B5EF4-FFF2-40B4-BE49-F238E27FC236}">
                    <a16:creationId xmlns:a16="http://schemas.microsoft.com/office/drawing/2014/main" id="{7E599577-4F0E-E46B-8F38-5DE84B9EB3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1816101" y="2205038"/>
                <a:ext cx="1228725" cy="709613"/>
              </a:xfrm>
              <a:prstGeom prst="line">
                <a:avLst/>
              </a:prstGeom>
              <a:noFill/>
              <a:ln w="12700" cap="rnd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6" name="Line 86">
                <a:extLst>
                  <a:ext uri="{FF2B5EF4-FFF2-40B4-BE49-F238E27FC236}">
                    <a16:creationId xmlns:a16="http://schemas.microsoft.com/office/drawing/2014/main" id="{EBC3501F-ACA9-9716-54B2-308F761A35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967038"/>
                <a:ext cx="1228725" cy="709613"/>
              </a:xfrm>
              <a:prstGeom prst="line">
                <a:avLst/>
              </a:prstGeom>
              <a:noFill/>
              <a:ln w="12700" cap="rnd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7" name="Line 89">
                <a:extLst>
                  <a:ext uri="{FF2B5EF4-FFF2-40B4-BE49-F238E27FC236}">
                    <a16:creationId xmlns:a16="http://schemas.microsoft.com/office/drawing/2014/main" id="{8F837063-D92B-EA3A-1299-475B6632C0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1816101" y="2967038"/>
                <a:ext cx="1228725" cy="709613"/>
              </a:xfrm>
              <a:prstGeom prst="line">
                <a:avLst/>
              </a:prstGeom>
              <a:noFill/>
              <a:ln w="12700" cap="rnd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D1A340BC-A6D3-539D-CB1E-965CF9C5DE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8900000" flipV="1">
            <a:off x="917093" y="3213810"/>
            <a:ext cx="2457450" cy="3838575"/>
            <a:chOff x="587376" y="280988"/>
            <a:chExt cx="2457450" cy="3838575"/>
          </a:xfrm>
        </p:grpSpPr>
        <p:sp>
          <p:nvSpPr>
            <p:cNvPr id="99" name="Freeform 64">
              <a:extLst>
                <a:ext uri="{FF2B5EF4-FFF2-40B4-BE49-F238E27FC236}">
                  <a16:creationId xmlns:a16="http://schemas.microsoft.com/office/drawing/2014/main" id="{7AC7CD44-8A4B-F8A7-C900-0DD35E0EB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16101" y="1443038"/>
              <a:ext cx="1228725" cy="790575"/>
            </a:xfrm>
            <a:custGeom>
              <a:avLst/>
              <a:gdLst>
                <a:gd name="T0" fmla="*/ 162 w 258"/>
                <a:gd name="T1" fmla="*/ 132 h 166"/>
                <a:gd name="T2" fmla="*/ 258 w 258"/>
                <a:gd name="T3" fmla="*/ 0 h 166"/>
                <a:gd name="T4" fmla="*/ 0 w 258"/>
                <a:gd name="T5" fmla="*/ 149 h 166"/>
                <a:gd name="T6" fmla="*/ 162 w 258"/>
                <a:gd name="T7" fmla="*/ 13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162" y="132"/>
                  </a:moveTo>
                  <a:cubicBezTo>
                    <a:pt x="214" y="102"/>
                    <a:pt x="247" y="54"/>
                    <a:pt x="258" y="0"/>
                  </a:cubicBezTo>
                  <a:cubicBezTo>
                    <a:pt x="0" y="149"/>
                    <a:pt x="0" y="149"/>
                    <a:pt x="0" y="149"/>
                  </a:cubicBezTo>
                  <a:cubicBezTo>
                    <a:pt x="52" y="166"/>
                    <a:pt x="111" y="162"/>
                    <a:pt x="162" y="13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0" name="Freeform 81">
              <a:extLst>
                <a:ext uri="{FF2B5EF4-FFF2-40B4-BE49-F238E27FC236}">
                  <a16:creationId xmlns:a16="http://schemas.microsoft.com/office/drawing/2014/main" id="{11D7F6C7-DB52-EF70-52AC-898829F0AB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16101" y="2205038"/>
              <a:ext cx="1228725" cy="790575"/>
            </a:xfrm>
            <a:custGeom>
              <a:avLst/>
              <a:gdLst>
                <a:gd name="T0" fmla="*/ 162 w 258"/>
                <a:gd name="T1" fmla="*/ 132 h 166"/>
                <a:gd name="T2" fmla="*/ 258 w 258"/>
                <a:gd name="T3" fmla="*/ 0 h 166"/>
                <a:gd name="T4" fmla="*/ 0 w 258"/>
                <a:gd name="T5" fmla="*/ 149 h 166"/>
                <a:gd name="T6" fmla="*/ 162 w 258"/>
                <a:gd name="T7" fmla="*/ 13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162" y="132"/>
                  </a:moveTo>
                  <a:cubicBezTo>
                    <a:pt x="214" y="102"/>
                    <a:pt x="247" y="54"/>
                    <a:pt x="258" y="0"/>
                  </a:cubicBezTo>
                  <a:cubicBezTo>
                    <a:pt x="0" y="149"/>
                    <a:pt x="0" y="149"/>
                    <a:pt x="0" y="149"/>
                  </a:cubicBezTo>
                  <a:cubicBezTo>
                    <a:pt x="52" y="166"/>
                    <a:pt x="111" y="162"/>
                    <a:pt x="162" y="13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1" name="Freeform 61">
              <a:extLst>
                <a:ext uri="{FF2B5EF4-FFF2-40B4-BE49-F238E27FC236}">
                  <a16:creationId xmlns:a16="http://schemas.microsoft.com/office/drawing/2014/main" id="{198FB818-8D72-83A8-92A1-DBF9598518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7376" y="1443038"/>
              <a:ext cx="1228725" cy="790575"/>
            </a:xfrm>
            <a:custGeom>
              <a:avLst/>
              <a:gdLst>
                <a:gd name="T0" fmla="*/ 95 w 258"/>
                <a:gd name="T1" fmla="*/ 132 h 166"/>
                <a:gd name="T2" fmla="*/ 258 w 258"/>
                <a:gd name="T3" fmla="*/ 149 h 166"/>
                <a:gd name="T4" fmla="*/ 0 w 258"/>
                <a:gd name="T5" fmla="*/ 0 h 166"/>
                <a:gd name="T6" fmla="*/ 95 w 258"/>
                <a:gd name="T7" fmla="*/ 13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95" y="132"/>
                  </a:moveTo>
                  <a:cubicBezTo>
                    <a:pt x="147" y="162"/>
                    <a:pt x="206" y="166"/>
                    <a:pt x="258" y="14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" y="54"/>
                    <a:pt x="44" y="102"/>
                    <a:pt x="95" y="13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2" name="Freeform 78">
              <a:extLst>
                <a:ext uri="{FF2B5EF4-FFF2-40B4-BE49-F238E27FC236}">
                  <a16:creationId xmlns:a16="http://schemas.microsoft.com/office/drawing/2014/main" id="{3D0C3C81-7CE0-2D78-D02F-F9DCF05011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7376" y="2205038"/>
              <a:ext cx="1228725" cy="790575"/>
            </a:xfrm>
            <a:custGeom>
              <a:avLst/>
              <a:gdLst>
                <a:gd name="T0" fmla="*/ 95 w 258"/>
                <a:gd name="T1" fmla="*/ 132 h 166"/>
                <a:gd name="T2" fmla="*/ 258 w 258"/>
                <a:gd name="T3" fmla="*/ 149 h 166"/>
                <a:gd name="T4" fmla="*/ 0 w 258"/>
                <a:gd name="T5" fmla="*/ 0 h 166"/>
                <a:gd name="T6" fmla="*/ 95 w 258"/>
                <a:gd name="T7" fmla="*/ 13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95" y="132"/>
                  </a:moveTo>
                  <a:cubicBezTo>
                    <a:pt x="147" y="162"/>
                    <a:pt x="206" y="166"/>
                    <a:pt x="258" y="14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" y="54"/>
                    <a:pt x="44" y="102"/>
                    <a:pt x="95" y="13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3" name="Freeform 84">
              <a:extLst>
                <a:ext uri="{FF2B5EF4-FFF2-40B4-BE49-F238E27FC236}">
                  <a16:creationId xmlns:a16="http://schemas.microsoft.com/office/drawing/2014/main" id="{0C7ED120-F30B-14AB-5B2F-B022C86689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7376" y="2967038"/>
              <a:ext cx="1228725" cy="790575"/>
            </a:xfrm>
            <a:custGeom>
              <a:avLst/>
              <a:gdLst>
                <a:gd name="T0" fmla="*/ 95 w 258"/>
                <a:gd name="T1" fmla="*/ 132 h 166"/>
                <a:gd name="T2" fmla="*/ 258 w 258"/>
                <a:gd name="T3" fmla="*/ 149 h 166"/>
                <a:gd name="T4" fmla="*/ 0 w 258"/>
                <a:gd name="T5" fmla="*/ 0 h 166"/>
                <a:gd name="T6" fmla="*/ 95 w 258"/>
                <a:gd name="T7" fmla="*/ 13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95" y="132"/>
                  </a:moveTo>
                  <a:cubicBezTo>
                    <a:pt x="147" y="162"/>
                    <a:pt x="206" y="166"/>
                    <a:pt x="258" y="14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" y="54"/>
                    <a:pt x="44" y="102"/>
                    <a:pt x="95" y="13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4" name="Freeform 87">
              <a:extLst>
                <a:ext uri="{FF2B5EF4-FFF2-40B4-BE49-F238E27FC236}">
                  <a16:creationId xmlns:a16="http://schemas.microsoft.com/office/drawing/2014/main" id="{60788874-2352-19A7-D664-0106854D90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16101" y="2967038"/>
              <a:ext cx="1228725" cy="790575"/>
            </a:xfrm>
            <a:custGeom>
              <a:avLst/>
              <a:gdLst>
                <a:gd name="T0" fmla="*/ 162 w 258"/>
                <a:gd name="T1" fmla="*/ 132 h 166"/>
                <a:gd name="T2" fmla="*/ 258 w 258"/>
                <a:gd name="T3" fmla="*/ 0 h 166"/>
                <a:gd name="T4" fmla="*/ 0 w 258"/>
                <a:gd name="T5" fmla="*/ 149 h 166"/>
                <a:gd name="T6" fmla="*/ 162 w 258"/>
                <a:gd name="T7" fmla="*/ 13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162" y="132"/>
                  </a:moveTo>
                  <a:cubicBezTo>
                    <a:pt x="214" y="102"/>
                    <a:pt x="247" y="54"/>
                    <a:pt x="258" y="0"/>
                  </a:cubicBezTo>
                  <a:cubicBezTo>
                    <a:pt x="0" y="149"/>
                    <a:pt x="0" y="149"/>
                    <a:pt x="0" y="149"/>
                  </a:cubicBezTo>
                  <a:cubicBezTo>
                    <a:pt x="52" y="166"/>
                    <a:pt x="111" y="162"/>
                    <a:pt x="162" y="13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5" name="Freeform 60">
              <a:extLst>
                <a:ext uri="{FF2B5EF4-FFF2-40B4-BE49-F238E27FC236}">
                  <a16:creationId xmlns:a16="http://schemas.microsoft.com/office/drawing/2014/main" id="{88B03378-17C4-9F0A-14DE-B0D14C3A58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16101" y="280988"/>
              <a:ext cx="319088" cy="1419225"/>
            </a:xfrm>
            <a:custGeom>
              <a:avLst/>
              <a:gdLst>
                <a:gd name="T0" fmla="*/ 0 w 67"/>
                <a:gd name="T1" fmla="*/ 0 h 298"/>
                <a:gd name="T2" fmla="*/ 0 w 67"/>
                <a:gd name="T3" fmla="*/ 298 h 298"/>
                <a:gd name="T4" fmla="*/ 67 w 67"/>
                <a:gd name="T5" fmla="*/ 149 h 298"/>
                <a:gd name="T6" fmla="*/ 0 w 67"/>
                <a:gd name="T7" fmla="*/ 0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298">
                  <a:moveTo>
                    <a:pt x="0" y="0"/>
                  </a:moveTo>
                  <a:cubicBezTo>
                    <a:pt x="0" y="298"/>
                    <a:pt x="0" y="298"/>
                    <a:pt x="0" y="298"/>
                  </a:cubicBezTo>
                  <a:cubicBezTo>
                    <a:pt x="41" y="261"/>
                    <a:pt x="67" y="208"/>
                    <a:pt x="67" y="149"/>
                  </a:cubicBezTo>
                  <a:cubicBezTo>
                    <a:pt x="67" y="89"/>
                    <a:pt x="41" y="36"/>
                    <a:pt x="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27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6" name="Freeform 59">
              <a:extLst>
                <a:ext uri="{FF2B5EF4-FFF2-40B4-BE49-F238E27FC236}">
                  <a16:creationId xmlns:a16="http://schemas.microsoft.com/office/drawing/2014/main" id="{AF0D137B-1827-9F4C-03BB-6D7F26FF5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97013" y="280988"/>
              <a:ext cx="319088" cy="1419225"/>
            </a:xfrm>
            <a:custGeom>
              <a:avLst/>
              <a:gdLst>
                <a:gd name="T0" fmla="*/ 0 w 67"/>
                <a:gd name="T1" fmla="*/ 149 h 298"/>
                <a:gd name="T2" fmla="*/ 67 w 67"/>
                <a:gd name="T3" fmla="*/ 298 h 298"/>
                <a:gd name="T4" fmla="*/ 67 w 67"/>
                <a:gd name="T5" fmla="*/ 0 h 298"/>
                <a:gd name="T6" fmla="*/ 0 w 67"/>
                <a:gd name="T7" fmla="*/ 149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298">
                  <a:moveTo>
                    <a:pt x="0" y="149"/>
                  </a:moveTo>
                  <a:cubicBezTo>
                    <a:pt x="0" y="208"/>
                    <a:pt x="26" y="261"/>
                    <a:pt x="67" y="298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26" y="36"/>
                    <a:pt x="0" y="89"/>
                    <a:pt x="0" y="149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20000"/>
                  </a:srgbClr>
                </a:gs>
              </a:gsLst>
              <a:lin ang="189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7" name="Freeform 62">
              <a:extLst>
                <a:ext uri="{FF2B5EF4-FFF2-40B4-BE49-F238E27FC236}">
                  <a16:creationId xmlns:a16="http://schemas.microsoft.com/office/drawing/2014/main" id="{F0D58801-920F-64E9-DD6A-9E41DB9CE1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7376" y="1390651"/>
              <a:ext cx="1228725" cy="761999"/>
            </a:xfrm>
            <a:custGeom>
              <a:avLst/>
              <a:gdLst>
                <a:gd name="T0" fmla="*/ 0 w 258"/>
                <a:gd name="T1" fmla="*/ 17 h 166"/>
                <a:gd name="T2" fmla="*/ 258 w 258"/>
                <a:gd name="T3" fmla="*/ 166 h 166"/>
                <a:gd name="T4" fmla="*/ 162 w 258"/>
                <a:gd name="T5" fmla="*/ 34 h 166"/>
                <a:gd name="T6" fmla="*/ 0 w 258"/>
                <a:gd name="T7" fmla="*/ 17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0" y="17"/>
                  </a:moveTo>
                  <a:cubicBezTo>
                    <a:pt x="258" y="166"/>
                    <a:pt x="258" y="166"/>
                    <a:pt x="258" y="166"/>
                  </a:cubicBezTo>
                  <a:cubicBezTo>
                    <a:pt x="247" y="112"/>
                    <a:pt x="213" y="63"/>
                    <a:pt x="162" y="34"/>
                  </a:cubicBezTo>
                  <a:cubicBezTo>
                    <a:pt x="111" y="4"/>
                    <a:pt x="52" y="0"/>
                    <a:pt x="0" y="17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20000"/>
                  </a:srgbClr>
                </a:gs>
              </a:gsLst>
              <a:lin ang="108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8" name="Freeform 65">
              <a:extLst>
                <a:ext uri="{FF2B5EF4-FFF2-40B4-BE49-F238E27FC236}">
                  <a16:creationId xmlns:a16="http://schemas.microsoft.com/office/drawing/2014/main" id="{1196BF7F-0B7D-24CC-1BF8-28DE94B282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16101" y="1362075"/>
              <a:ext cx="1228725" cy="790575"/>
            </a:xfrm>
            <a:custGeom>
              <a:avLst/>
              <a:gdLst>
                <a:gd name="T0" fmla="*/ 0 w 258"/>
                <a:gd name="T1" fmla="*/ 166 h 166"/>
                <a:gd name="T2" fmla="*/ 258 w 258"/>
                <a:gd name="T3" fmla="*/ 17 h 166"/>
                <a:gd name="T4" fmla="*/ 96 w 258"/>
                <a:gd name="T5" fmla="*/ 34 h 166"/>
                <a:gd name="T6" fmla="*/ 0 w 258"/>
                <a:gd name="T7" fmla="*/ 166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0" y="166"/>
                  </a:moveTo>
                  <a:cubicBezTo>
                    <a:pt x="258" y="17"/>
                    <a:pt x="258" y="17"/>
                    <a:pt x="258" y="17"/>
                  </a:cubicBezTo>
                  <a:cubicBezTo>
                    <a:pt x="206" y="0"/>
                    <a:pt x="147" y="4"/>
                    <a:pt x="96" y="34"/>
                  </a:cubicBezTo>
                  <a:cubicBezTo>
                    <a:pt x="44" y="63"/>
                    <a:pt x="11" y="112"/>
                    <a:pt x="0" y="166"/>
                  </a:cubicBezTo>
                  <a:close/>
                </a:path>
              </a:pathLst>
            </a:custGeom>
            <a:gradFill flip="none" rotWithShape="0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20000"/>
                  </a:srgbClr>
                </a:gs>
              </a:gsLst>
              <a:lin ang="108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9" name="Freeform 79">
              <a:extLst>
                <a:ext uri="{FF2B5EF4-FFF2-40B4-BE49-F238E27FC236}">
                  <a16:creationId xmlns:a16="http://schemas.microsoft.com/office/drawing/2014/main" id="{0055D8F4-D194-4E40-FA91-94F7A1AEC8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7376" y="2124075"/>
              <a:ext cx="1228725" cy="790575"/>
            </a:xfrm>
            <a:custGeom>
              <a:avLst/>
              <a:gdLst>
                <a:gd name="T0" fmla="*/ 0 w 258"/>
                <a:gd name="T1" fmla="*/ 17 h 166"/>
                <a:gd name="T2" fmla="*/ 258 w 258"/>
                <a:gd name="T3" fmla="*/ 166 h 166"/>
                <a:gd name="T4" fmla="*/ 162 w 258"/>
                <a:gd name="T5" fmla="*/ 34 h 166"/>
                <a:gd name="T6" fmla="*/ 0 w 258"/>
                <a:gd name="T7" fmla="*/ 17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0" y="17"/>
                  </a:moveTo>
                  <a:cubicBezTo>
                    <a:pt x="258" y="166"/>
                    <a:pt x="258" y="166"/>
                    <a:pt x="258" y="166"/>
                  </a:cubicBezTo>
                  <a:cubicBezTo>
                    <a:pt x="247" y="112"/>
                    <a:pt x="213" y="63"/>
                    <a:pt x="162" y="34"/>
                  </a:cubicBezTo>
                  <a:cubicBezTo>
                    <a:pt x="111" y="4"/>
                    <a:pt x="52" y="0"/>
                    <a:pt x="0" y="17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20000"/>
                  </a:srgbClr>
                </a:gs>
              </a:gsLst>
              <a:lin ang="108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0" name="Freeform 82">
              <a:extLst>
                <a:ext uri="{FF2B5EF4-FFF2-40B4-BE49-F238E27FC236}">
                  <a16:creationId xmlns:a16="http://schemas.microsoft.com/office/drawing/2014/main" id="{CBF5427B-8B0F-8276-A243-4B27DA41C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16101" y="2124075"/>
              <a:ext cx="1228725" cy="790575"/>
            </a:xfrm>
            <a:custGeom>
              <a:avLst/>
              <a:gdLst>
                <a:gd name="T0" fmla="*/ 0 w 258"/>
                <a:gd name="T1" fmla="*/ 166 h 166"/>
                <a:gd name="T2" fmla="*/ 258 w 258"/>
                <a:gd name="T3" fmla="*/ 17 h 166"/>
                <a:gd name="T4" fmla="*/ 96 w 258"/>
                <a:gd name="T5" fmla="*/ 34 h 166"/>
                <a:gd name="T6" fmla="*/ 0 w 258"/>
                <a:gd name="T7" fmla="*/ 166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0" y="166"/>
                  </a:moveTo>
                  <a:cubicBezTo>
                    <a:pt x="258" y="17"/>
                    <a:pt x="258" y="17"/>
                    <a:pt x="258" y="17"/>
                  </a:cubicBezTo>
                  <a:cubicBezTo>
                    <a:pt x="206" y="0"/>
                    <a:pt x="147" y="4"/>
                    <a:pt x="96" y="34"/>
                  </a:cubicBezTo>
                  <a:cubicBezTo>
                    <a:pt x="44" y="63"/>
                    <a:pt x="11" y="112"/>
                    <a:pt x="0" y="166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20000"/>
                  </a:srgbClr>
                </a:gs>
              </a:gsLst>
              <a:lin ang="108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1" name="Freeform 85">
              <a:extLst>
                <a:ext uri="{FF2B5EF4-FFF2-40B4-BE49-F238E27FC236}">
                  <a16:creationId xmlns:a16="http://schemas.microsoft.com/office/drawing/2014/main" id="{200EE055-2A12-AA92-46E4-2FA8D7BA3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7376" y="2886075"/>
              <a:ext cx="1228725" cy="790575"/>
            </a:xfrm>
            <a:custGeom>
              <a:avLst/>
              <a:gdLst>
                <a:gd name="T0" fmla="*/ 0 w 258"/>
                <a:gd name="T1" fmla="*/ 17 h 166"/>
                <a:gd name="T2" fmla="*/ 258 w 258"/>
                <a:gd name="T3" fmla="*/ 166 h 166"/>
                <a:gd name="T4" fmla="*/ 162 w 258"/>
                <a:gd name="T5" fmla="*/ 34 h 166"/>
                <a:gd name="T6" fmla="*/ 0 w 258"/>
                <a:gd name="T7" fmla="*/ 17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0" y="17"/>
                  </a:moveTo>
                  <a:cubicBezTo>
                    <a:pt x="258" y="166"/>
                    <a:pt x="258" y="166"/>
                    <a:pt x="258" y="166"/>
                  </a:cubicBezTo>
                  <a:cubicBezTo>
                    <a:pt x="247" y="112"/>
                    <a:pt x="213" y="63"/>
                    <a:pt x="162" y="34"/>
                  </a:cubicBezTo>
                  <a:cubicBezTo>
                    <a:pt x="111" y="4"/>
                    <a:pt x="52" y="0"/>
                    <a:pt x="0" y="17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20000"/>
                  </a:srgbClr>
                </a:gs>
              </a:gsLst>
              <a:lin ang="108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2" name="Freeform 88">
              <a:extLst>
                <a:ext uri="{FF2B5EF4-FFF2-40B4-BE49-F238E27FC236}">
                  <a16:creationId xmlns:a16="http://schemas.microsoft.com/office/drawing/2014/main" id="{3C38B1EC-E4D2-BF06-976B-C14979A12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16101" y="2886075"/>
              <a:ext cx="1228725" cy="790575"/>
            </a:xfrm>
            <a:custGeom>
              <a:avLst/>
              <a:gdLst>
                <a:gd name="T0" fmla="*/ 0 w 258"/>
                <a:gd name="T1" fmla="*/ 166 h 166"/>
                <a:gd name="T2" fmla="*/ 258 w 258"/>
                <a:gd name="T3" fmla="*/ 17 h 166"/>
                <a:gd name="T4" fmla="*/ 96 w 258"/>
                <a:gd name="T5" fmla="*/ 34 h 166"/>
                <a:gd name="T6" fmla="*/ 0 w 258"/>
                <a:gd name="T7" fmla="*/ 166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0" y="166"/>
                  </a:moveTo>
                  <a:cubicBezTo>
                    <a:pt x="258" y="17"/>
                    <a:pt x="258" y="17"/>
                    <a:pt x="258" y="17"/>
                  </a:cubicBezTo>
                  <a:cubicBezTo>
                    <a:pt x="206" y="0"/>
                    <a:pt x="147" y="4"/>
                    <a:pt x="96" y="34"/>
                  </a:cubicBezTo>
                  <a:cubicBezTo>
                    <a:pt x="44" y="63"/>
                    <a:pt x="11" y="112"/>
                    <a:pt x="0" y="166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20000"/>
                  </a:srgbClr>
                </a:gs>
              </a:gsLst>
              <a:lin ang="108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5BCF6A29-31B0-2441-356B-86247D86DC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87376" y="280988"/>
              <a:ext cx="2457450" cy="3838575"/>
              <a:chOff x="587376" y="280988"/>
              <a:chExt cx="2457450" cy="3838575"/>
            </a:xfrm>
          </p:grpSpPr>
          <p:sp>
            <p:nvSpPr>
              <p:cNvPr id="114" name="Line 63">
                <a:extLst>
                  <a:ext uri="{FF2B5EF4-FFF2-40B4-BE49-F238E27FC236}">
                    <a16:creationId xmlns:a16="http://schemas.microsoft.com/office/drawing/2014/main" id="{6EB6905C-ACF6-9AF1-664F-5C0FED8A66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1443038"/>
                <a:ext cx="1228725" cy="709613"/>
              </a:xfrm>
              <a:prstGeom prst="line">
                <a:avLst/>
              </a:prstGeom>
              <a:noFill/>
              <a:ln w="12700" cap="rnd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5" name="Line 66">
                <a:extLst>
                  <a:ext uri="{FF2B5EF4-FFF2-40B4-BE49-F238E27FC236}">
                    <a16:creationId xmlns:a16="http://schemas.microsoft.com/office/drawing/2014/main" id="{0E262CE0-BAF1-8146-35BB-AC059F7292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1816101" y="1443038"/>
                <a:ext cx="1228725" cy="709613"/>
              </a:xfrm>
              <a:prstGeom prst="line">
                <a:avLst/>
              </a:prstGeom>
              <a:noFill/>
              <a:ln w="12700" cap="rnd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6" name="Line 67">
                <a:extLst>
                  <a:ext uri="{FF2B5EF4-FFF2-40B4-BE49-F238E27FC236}">
                    <a16:creationId xmlns:a16="http://schemas.microsoft.com/office/drawing/2014/main" id="{191EBC3F-760E-86C1-8B21-A117912C6C2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1816101" y="280988"/>
                <a:ext cx="0" cy="3838575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7" name="Line 80">
                <a:extLst>
                  <a:ext uri="{FF2B5EF4-FFF2-40B4-BE49-F238E27FC236}">
                    <a16:creationId xmlns:a16="http://schemas.microsoft.com/office/drawing/2014/main" id="{53EAD6B4-1599-2782-D593-2D6148973A1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205038"/>
                <a:ext cx="1228725" cy="709613"/>
              </a:xfrm>
              <a:prstGeom prst="line">
                <a:avLst/>
              </a:prstGeom>
              <a:noFill/>
              <a:ln w="12700" cap="rnd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8" name="Line 83">
                <a:extLst>
                  <a:ext uri="{FF2B5EF4-FFF2-40B4-BE49-F238E27FC236}">
                    <a16:creationId xmlns:a16="http://schemas.microsoft.com/office/drawing/2014/main" id="{809484DC-53A9-6DF0-B3E7-61C4BBC6D22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1816101" y="2205038"/>
                <a:ext cx="1228725" cy="709613"/>
              </a:xfrm>
              <a:prstGeom prst="line">
                <a:avLst/>
              </a:prstGeom>
              <a:noFill/>
              <a:ln w="12700" cap="rnd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9" name="Line 86">
                <a:extLst>
                  <a:ext uri="{FF2B5EF4-FFF2-40B4-BE49-F238E27FC236}">
                    <a16:creationId xmlns:a16="http://schemas.microsoft.com/office/drawing/2014/main" id="{631B2D90-841F-130E-48D8-D77FD39A80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967038"/>
                <a:ext cx="1228725" cy="709613"/>
              </a:xfrm>
              <a:prstGeom prst="line">
                <a:avLst/>
              </a:prstGeom>
              <a:noFill/>
              <a:ln w="12700" cap="rnd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0" name="Line 89">
                <a:extLst>
                  <a:ext uri="{FF2B5EF4-FFF2-40B4-BE49-F238E27FC236}">
                    <a16:creationId xmlns:a16="http://schemas.microsoft.com/office/drawing/2014/main" id="{54CE9CB3-DC61-CF9B-41AF-A855A9A7FE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1816101" y="2967038"/>
                <a:ext cx="1228725" cy="709613"/>
              </a:xfrm>
              <a:prstGeom prst="line">
                <a:avLst/>
              </a:prstGeom>
              <a:noFill/>
              <a:ln w="12700" cap="rnd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51B2F52A-503B-3D02-DD9B-CD13E1192E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8164" y="6357168"/>
            <a:ext cx="1641986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6">
            <a:extLst>
              <a:ext uri="{FF2B5EF4-FFF2-40B4-BE49-F238E27FC236}">
                <a16:creationId xmlns:a16="http://schemas.microsoft.com/office/drawing/2014/main" id="{EA1EAF5E-FFB3-BD50-2D80-15B1A519FC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86D9679-CDB7-1A17-8236-8B08D90E83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2800" y="6357600"/>
            <a:ext cx="1641036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61165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4910FDC-FCA3-4F39-AC3F-821172639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37" y="0"/>
            <a:ext cx="386715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alpha val="20000"/>
                </a:schemeClr>
              </a:solidFill>
            </a:endParaRPr>
          </a:p>
        </p:txBody>
      </p:sp>
      <p:sp>
        <p:nvSpPr>
          <p:cNvPr id="4" name="Title 10">
            <a:extLst>
              <a:ext uri="{FF2B5EF4-FFF2-40B4-BE49-F238E27FC236}">
                <a16:creationId xmlns:a16="http://schemas.microsoft.com/office/drawing/2014/main" id="{4C136262-2D92-08CC-8364-8E00D9FE63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13685" y="400049"/>
            <a:ext cx="7310152" cy="118504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F0F278F-99B1-49C2-968B-C983DF8121A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50810" y="430212"/>
            <a:ext cx="2989063" cy="5997575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dirty="0"/>
              <a:t>Click to add picture</a:t>
            </a:r>
          </a:p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DF82769-951B-3DA0-5C05-D7354E00A372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4313685" y="1997132"/>
            <a:ext cx="7314440" cy="4232218"/>
          </a:xfrm>
        </p:spPr>
        <p:txBody>
          <a:bodyPr lIns="0">
            <a:normAutofit/>
          </a:bodyPr>
          <a:lstStyle>
            <a:lvl1pPr marL="0" indent="0">
              <a:lnSpc>
                <a:spcPct val="130000"/>
              </a:lnSpc>
              <a:buNone/>
              <a:defRPr sz="1800"/>
            </a:lvl1pPr>
            <a:lvl2pPr marL="360000" indent="0">
              <a:lnSpc>
                <a:spcPct val="130000"/>
              </a:lnSpc>
              <a:buNone/>
              <a:defRPr sz="1800"/>
            </a:lvl2pPr>
            <a:lvl3pPr marL="720000" indent="0">
              <a:lnSpc>
                <a:spcPct val="130000"/>
              </a:lnSpc>
              <a:buNone/>
              <a:defRPr sz="1800"/>
            </a:lvl3pPr>
            <a:lvl4pPr marL="1080000" indent="0">
              <a:lnSpc>
                <a:spcPct val="130000"/>
              </a:lnSpc>
              <a:buNone/>
              <a:defRPr sz="1800"/>
            </a:lvl4pPr>
            <a:lvl5pPr marL="1440000" indent="0">
              <a:lnSpc>
                <a:spcPct val="130000"/>
              </a:lnSpc>
              <a:buNone/>
              <a:defRPr sz="1800"/>
            </a:lvl5pPr>
          </a:lstStyle>
          <a:p>
            <a:r>
              <a:rPr lang="en-US" dirty="0">
                <a:cs typeface="Calibri"/>
              </a:rPr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BE138E9-0025-C4F7-43CB-C242E93B3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13684" y="179949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F3412D6E-AE2E-B8C7-3247-1E771842C8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313684" y="6357168"/>
            <a:ext cx="1641986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DA960C8-4CEC-FD5C-58B1-0A33E80158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161392" y="6356350"/>
            <a:ext cx="3614737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6500073-CE8C-BD5A-D965-BBB31877FC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2800" y="6357600"/>
            <a:ext cx="1641036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345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32E59-6597-437B-B2F8-E2DD1F86A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BC1D-912E-4012-84AC-A509C9EF4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77110C-4AA3-4101-B3BD-140B90AF9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0F189-4D8E-4DE6-8295-CF92FA8BF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F33EC-1ACF-4D46-AEA5-A20802210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449438"/>
      </p:ext>
    </p:extLst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0">
            <a:extLst>
              <a:ext uri="{FF2B5EF4-FFF2-40B4-BE49-F238E27FC236}">
                <a16:creationId xmlns:a16="http://schemas.microsoft.com/office/drawing/2014/main" id="{08188DE9-5A5D-940E-A9B9-5CFB3A7C1A1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8164" y="400049"/>
            <a:ext cx="11047042" cy="118504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134A48A-4B33-4D5B-B419-07841EB58903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568164" y="1997132"/>
            <a:ext cx="4105436" cy="4232218"/>
          </a:xfrm>
        </p:spPr>
        <p:txBody>
          <a:bodyPr lIns="0">
            <a:normAutofit/>
          </a:bodyPr>
          <a:lstStyle>
            <a:lvl1pPr marL="0" indent="0">
              <a:lnSpc>
                <a:spcPct val="130000"/>
              </a:lnSpc>
              <a:buNone/>
              <a:defRPr sz="1800"/>
            </a:lvl1pPr>
            <a:lvl2pPr marL="360000" indent="0">
              <a:lnSpc>
                <a:spcPct val="130000"/>
              </a:lnSpc>
              <a:buNone/>
              <a:defRPr sz="1800"/>
            </a:lvl2pPr>
            <a:lvl3pPr marL="720000" indent="0">
              <a:lnSpc>
                <a:spcPct val="130000"/>
              </a:lnSpc>
              <a:buNone/>
              <a:defRPr sz="1800"/>
            </a:lvl3pPr>
            <a:lvl4pPr marL="1080000" indent="0">
              <a:lnSpc>
                <a:spcPct val="130000"/>
              </a:lnSpc>
              <a:buNone/>
              <a:defRPr sz="1800"/>
            </a:lvl4pPr>
            <a:lvl5pPr marL="1440000" indent="0">
              <a:lnSpc>
                <a:spcPct val="130000"/>
              </a:lnSpc>
              <a:buNone/>
              <a:defRPr sz="1800"/>
            </a:lvl5pPr>
          </a:lstStyle>
          <a:p>
            <a:r>
              <a:rPr lang="en-US" dirty="0">
                <a:cs typeface="Calibri"/>
              </a:rPr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84167E6-4D04-7A2D-23CD-96BBAF8BB0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8164" y="179949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BC648438-1E2A-193E-BB18-7CBA2B4929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8164" y="6357168"/>
            <a:ext cx="1641986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04BF0ED-9E99-363F-C319-90444F339F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A5F4DA9D-3116-000E-0A7B-D7B93F3248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2800" y="6357600"/>
            <a:ext cx="1641036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able Placeholder 9">
            <a:extLst>
              <a:ext uri="{FF2B5EF4-FFF2-40B4-BE49-F238E27FC236}">
                <a16:creationId xmlns:a16="http://schemas.microsoft.com/office/drawing/2014/main" id="{98CFB27C-609E-49B0-CA37-A6CCB5E9DC5C}"/>
              </a:ext>
            </a:extLst>
          </p:cNvPr>
          <p:cNvSpPr>
            <a:spLocks noGrp="1"/>
          </p:cNvSpPr>
          <p:nvPr>
            <p:ph type="tbl" sz="quarter" idx="11" hasCustomPrompt="1"/>
          </p:nvPr>
        </p:nvSpPr>
        <p:spPr>
          <a:xfrm>
            <a:off x="4833938" y="1997075"/>
            <a:ext cx="6781268" cy="423221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table</a:t>
            </a:r>
          </a:p>
        </p:txBody>
      </p:sp>
    </p:spTree>
    <p:extLst>
      <p:ext uri="{BB962C8B-B14F-4D97-AF65-F5344CB8AC3E}">
        <p14:creationId xmlns:p14="http://schemas.microsoft.com/office/powerpoint/2010/main" val="382674026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0">
            <a:extLst>
              <a:ext uri="{FF2B5EF4-FFF2-40B4-BE49-F238E27FC236}">
                <a16:creationId xmlns:a16="http://schemas.microsoft.com/office/drawing/2014/main" id="{120C2CE9-09D7-C315-9A26-E750905F8D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57636" y="400049"/>
            <a:ext cx="8467760" cy="118504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B5F0A77-8ECB-36B0-0483-E734AB12FD75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3157636" y="1997132"/>
            <a:ext cx="5597686" cy="4356056"/>
          </a:xfrm>
        </p:spPr>
        <p:txBody>
          <a:bodyPr lIns="0">
            <a:normAutofit/>
          </a:bodyPr>
          <a:lstStyle>
            <a:lvl1pPr marL="0" indent="0">
              <a:lnSpc>
                <a:spcPct val="130000"/>
              </a:lnSpc>
              <a:buNone/>
              <a:defRPr sz="1800"/>
            </a:lvl1pPr>
            <a:lvl2pPr marL="645750" indent="-285750">
              <a:lnSpc>
                <a:spcPct val="130000"/>
              </a:lnSpc>
              <a:buFont typeface="Arial" panose="020B0604020202020204" pitchFamily="34" charset="0"/>
              <a:buChar char="•"/>
              <a:defRPr sz="1800"/>
            </a:lvl2pPr>
            <a:lvl3pPr marL="720000" indent="0">
              <a:lnSpc>
                <a:spcPct val="130000"/>
              </a:lnSpc>
              <a:buNone/>
              <a:defRPr sz="1800"/>
            </a:lvl3pPr>
            <a:lvl4pPr marL="1080000" indent="0">
              <a:lnSpc>
                <a:spcPct val="130000"/>
              </a:lnSpc>
              <a:buNone/>
              <a:defRPr sz="1800"/>
            </a:lvl4pPr>
            <a:lvl5pPr marL="1440000" indent="0">
              <a:lnSpc>
                <a:spcPct val="130000"/>
              </a:lnSpc>
              <a:buNone/>
              <a:defRPr sz="1800"/>
            </a:lvl5pPr>
          </a:lstStyle>
          <a:p>
            <a:r>
              <a:rPr lang="en-US" dirty="0">
                <a:cs typeface="Calibri"/>
              </a:rPr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8" name="Content Placeholder 2">
            <a:extLst>
              <a:ext uri="{FF2B5EF4-FFF2-40B4-BE49-F238E27FC236}">
                <a16:creationId xmlns:a16="http://schemas.microsoft.com/office/drawing/2014/main" id="{CB4063C8-82E1-0B52-0D41-B642726AD1E6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8945821" y="1997134"/>
            <a:ext cx="2679575" cy="435605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</a:lstStyle>
          <a:p>
            <a:r>
              <a:rPr lang="en-US" dirty="0">
                <a:cs typeface="Calibri"/>
              </a:rPr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0374DF95-81A4-1CFF-D87E-1DBCA565C7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285095" y="457964"/>
            <a:ext cx="2211229" cy="2707415"/>
            <a:chOff x="9728105" y="457964"/>
            <a:chExt cx="2211229" cy="2707415"/>
          </a:xfrm>
        </p:grpSpPr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C15172FB-4F23-B7CE-4A45-A96A16F64C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>
              <a:off x="9940728" y="245341"/>
              <a:ext cx="1785984" cy="2211229"/>
              <a:chOff x="3125006" y="3171595"/>
              <a:chExt cx="1785984" cy="2211229"/>
            </a:xfrm>
          </p:grpSpPr>
          <p:grpSp>
            <p:nvGrpSpPr>
              <p:cNvPr id="100" name="Group 99">
                <a:extLst>
                  <a:ext uri="{FF2B5EF4-FFF2-40B4-BE49-F238E27FC236}">
                    <a16:creationId xmlns:a16="http://schemas.microsoft.com/office/drawing/2014/main" id="{78A1988F-4EE5-01C8-E1E2-EE21A6AF80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36819" y="3174345"/>
                <a:ext cx="1760933" cy="2208479"/>
                <a:chOff x="4749017" y="2998646"/>
                <a:chExt cx="1760933" cy="2208479"/>
              </a:xfrm>
            </p:grpSpPr>
            <p:cxnSp>
              <p:nvCxnSpPr>
                <p:cNvPr id="104" name="Straight Connector 103">
                  <a:extLst>
                    <a:ext uri="{FF2B5EF4-FFF2-40B4-BE49-F238E27FC236}">
                      <a16:creationId xmlns:a16="http://schemas.microsoft.com/office/drawing/2014/main" id="{59707535-B3AB-7212-B069-A366ABAFE26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 noChangeAspect="1"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flipH="1">
                  <a:off x="5630197" y="2998646"/>
                  <a:ext cx="0" cy="2208479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Straight Connector 104">
                  <a:extLst>
                    <a:ext uri="{FF2B5EF4-FFF2-40B4-BE49-F238E27FC236}">
                      <a16:creationId xmlns:a16="http://schemas.microsoft.com/office/drawing/2014/main" id="{E14A54E3-A9EA-3476-B996-946D455F356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 noChangeAspect="1"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rot="10800000" flipH="1">
                  <a:off x="4749017" y="4416771"/>
                  <a:ext cx="1760933" cy="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6" name="Rectangle 30">
                  <a:extLst>
                    <a:ext uri="{FF2B5EF4-FFF2-40B4-BE49-F238E27FC236}">
                      <a16:creationId xmlns:a16="http://schemas.microsoft.com/office/drawing/2014/main" id="{8096AB25-3A2B-B9B7-A68E-1974E3ED87A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136242" y="3224252"/>
                  <a:ext cx="987915" cy="987915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7" name="Rectangle 30">
                  <a:extLst>
                    <a:ext uri="{FF2B5EF4-FFF2-40B4-BE49-F238E27FC236}">
                      <a16:creationId xmlns:a16="http://schemas.microsoft.com/office/drawing/2014/main" id="{2085403A-97EF-4203-C58B-E41070E516F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327037" y="3070731"/>
                  <a:ext cx="606323" cy="606323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01" name="Group 100">
                <a:extLst>
                  <a:ext uri="{FF2B5EF4-FFF2-40B4-BE49-F238E27FC236}">
                    <a16:creationId xmlns:a16="http://schemas.microsoft.com/office/drawing/2014/main" id="{B2F8BD77-64E1-4FBD-81A4-E43A307C93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25006" y="3171595"/>
                <a:ext cx="1785984" cy="1799739"/>
                <a:chOff x="6879836" y="3516901"/>
                <a:chExt cx="1785984" cy="1799739"/>
              </a:xfrm>
            </p:grpSpPr>
            <p:sp>
              <p:nvSpPr>
                <p:cNvPr id="102" name="Freeform: Shape 101">
                  <a:extLst>
                    <a:ext uri="{FF2B5EF4-FFF2-40B4-BE49-F238E27FC236}">
                      <a16:creationId xmlns:a16="http://schemas.microsoft.com/office/drawing/2014/main" id="{323A0F3A-5730-3AFC-409F-6A67460C5A7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6879836" y="3521665"/>
                  <a:ext cx="892801" cy="1794975"/>
                </a:xfrm>
                <a:custGeom>
                  <a:avLst/>
                  <a:gdLst>
                    <a:gd name="connsiteX0" fmla="*/ 892801 w 892801"/>
                    <a:gd name="connsiteY0" fmla="*/ 0 h 1794975"/>
                    <a:gd name="connsiteX1" fmla="*/ 892801 w 892801"/>
                    <a:gd name="connsiteY1" fmla="*/ 1434622 h 1794975"/>
                    <a:gd name="connsiteX2" fmla="*/ 845919 w 892801"/>
                    <a:gd name="connsiteY2" fmla="*/ 1533379 h 1794975"/>
                    <a:gd name="connsiteX3" fmla="*/ 440820 w 892801"/>
                    <a:gd name="connsiteY3" fmla="*/ 1794916 h 1794975"/>
                    <a:gd name="connsiteX4" fmla="*/ 379878 w 892801"/>
                    <a:gd name="connsiteY4" fmla="*/ 1791253 h 1794975"/>
                    <a:gd name="connsiteX5" fmla="*/ 763083 w 892801"/>
                    <a:gd name="connsiteY5" fmla="*/ 100140 h 1794975"/>
                    <a:gd name="connsiteX6" fmla="*/ 892801 w 892801"/>
                    <a:gd name="connsiteY6" fmla="*/ 0 h 17949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92801" h="1794975">
                      <a:moveTo>
                        <a:pt x="892801" y="0"/>
                      </a:moveTo>
                      <a:lnTo>
                        <a:pt x="892801" y="1434622"/>
                      </a:lnTo>
                      <a:lnTo>
                        <a:pt x="845919" y="1533379"/>
                      </a:lnTo>
                      <a:cubicBezTo>
                        <a:pt x="735106" y="1711682"/>
                        <a:pt x="584368" y="1792418"/>
                        <a:pt x="440820" y="1794916"/>
                      </a:cubicBezTo>
                      <a:cubicBezTo>
                        <a:pt x="420314" y="1795273"/>
                        <a:pt x="399954" y="1794033"/>
                        <a:pt x="379878" y="1791253"/>
                      </a:cubicBezTo>
                      <a:cubicBezTo>
                        <a:pt x="-41718" y="1732871"/>
                        <a:pt x="-338017" y="995203"/>
                        <a:pt x="763083" y="100140"/>
                      </a:cubicBezTo>
                      <a:lnTo>
                        <a:pt x="89280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3" name="Freeform: Shape 102">
                  <a:extLst>
                    <a:ext uri="{FF2B5EF4-FFF2-40B4-BE49-F238E27FC236}">
                      <a16:creationId xmlns:a16="http://schemas.microsoft.com/office/drawing/2014/main" id="{70681FEE-64CB-7074-366C-42CED63713A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7772637" y="3516901"/>
                  <a:ext cx="893183" cy="1795123"/>
                </a:xfrm>
                <a:custGeom>
                  <a:avLst/>
                  <a:gdLst>
                    <a:gd name="connsiteX0" fmla="*/ 191 w 893183"/>
                    <a:gd name="connsiteY0" fmla="*/ 0 h 1795123"/>
                    <a:gd name="connsiteX1" fmla="*/ 130101 w 893183"/>
                    <a:gd name="connsiteY1" fmla="*/ 100288 h 1795123"/>
                    <a:gd name="connsiteX2" fmla="*/ 513306 w 893183"/>
                    <a:gd name="connsiteY2" fmla="*/ 1791401 h 1795123"/>
                    <a:gd name="connsiteX3" fmla="*/ 47265 w 893183"/>
                    <a:gd name="connsiteY3" fmla="*/ 1533527 h 1795123"/>
                    <a:gd name="connsiteX4" fmla="*/ 192 w 893183"/>
                    <a:gd name="connsiteY4" fmla="*/ 1434367 h 1795123"/>
                    <a:gd name="connsiteX5" fmla="*/ 192 w 893183"/>
                    <a:gd name="connsiteY5" fmla="*/ 1438981 h 1795123"/>
                    <a:gd name="connsiteX6" fmla="*/ 0 w 893183"/>
                    <a:gd name="connsiteY6" fmla="*/ 1439386 h 1795123"/>
                    <a:gd name="connsiteX7" fmla="*/ 0 w 893183"/>
                    <a:gd name="connsiteY7" fmla="*/ 4764 h 1795123"/>
                    <a:gd name="connsiteX8" fmla="*/ 191 w 893183"/>
                    <a:gd name="connsiteY8" fmla="*/ 4616 h 1795123"/>
                    <a:gd name="connsiteX9" fmla="*/ 191 w 893183"/>
                    <a:gd name="connsiteY9" fmla="*/ 0 h 17951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893183" h="1795123">
                      <a:moveTo>
                        <a:pt x="191" y="0"/>
                      </a:moveTo>
                      <a:lnTo>
                        <a:pt x="130101" y="100288"/>
                      </a:lnTo>
                      <a:cubicBezTo>
                        <a:pt x="1231201" y="995351"/>
                        <a:pt x="934902" y="1733019"/>
                        <a:pt x="513306" y="1791401"/>
                      </a:cubicBezTo>
                      <a:cubicBezTo>
                        <a:pt x="352699" y="1813642"/>
                        <a:pt x="173909" y="1737302"/>
                        <a:pt x="47265" y="1533527"/>
                      </a:cubicBezTo>
                      <a:lnTo>
                        <a:pt x="192" y="1434367"/>
                      </a:lnTo>
                      <a:lnTo>
                        <a:pt x="192" y="1438981"/>
                      </a:lnTo>
                      <a:lnTo>
                        <a:pt x="0" y="1439386"/>
                      </a:lnTo>
                      <a:lnTo>
                        <a:pt x="0" y="4764"/>
                      </a:lnTo>
                      <a:lnTo>
                        <a:pt x="191" y="4616"/>
                      </a:lnTo>
                      <a:lnTo>
                        <a:pt x="19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08813273-0B3B-17D4-89E5-22B5D6407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10400269" y="1917604"/>
              <a:ext cx="633413" cy="1862138"/>
              <a:chOff x="5959193" y="333389"/>
              <a:chExt cx="633413" cy="1862138"/>
            </a:xfrm>
          </p:grpSpPr>
          <p:grpSp>
            <p:nvGrpSpPr>
              <p:cNvPr id="96" name="Group 95">
                <a:extLst>
                  <a:ext uri="{FF2B5EF4-FFF2-40B4-BE49-F238E27FC236}">
                    <a16:creationId xmlns:a16="http://schemas.microsoft.com/office/drawing/2014/main" id="{8DEE50A8-DEB8-82E4-6939-22346B41BF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5959192" y="333389"/>
                <a:ext cx="633413" cy="1419225"/>
                <a:chOff x="5959192" y="333389"/>
                <a:chExt cx="633413" cy="1419225"/>
              </a:xfrm>
            </p:grpSpPr>
            <p:sp>
              <p:nvSpPr>
                <p:cNvPr id="98" name="Freeform 68">
                  <a:extLst>
                    <a:ext uri="{FF2B5EF4-FFF2-40B4-BE49-F238E27FC236}">
                      <a16:creationId xmlns:a16="http://schemas.microsoft.com/office/drawing/2014/main" id="{7C268328-6EF0-F968-28D1-9F0E5B01777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959192" y="333389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99" name="Freeform 69">
                  <a:extLst>
                    <a:ext uri="{FF2B5EF4-FFF2-40B4-BE49-F238E27FC236}">
                      <a16:creationId xmlns:a16="http://schemas.microsoft.com/office/drawing/2014/main" id="{37BFDF79-1029-8C4B-621E-4A6C9DFB6D8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278280" y="333389"/>
                  <a:ext cx="314325" cy="1419225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sp>
            <p:nvSpPr>
              <p:cNvPr id="97" name="Line 70">
                <a:extLst>
                  <a:ext uri="{FF2B5EF4-FFF2-40B4-BE49-F238E27FC236}">
                    <a16:creationId xmlns:a16="http://schemas.microsoft.com/office/drawing/2014/main" id="{20958208-D7CF-3479-7930-E3FB39DAA4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 userDrawn="1"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278281" y="333389"/>
                <a:ext cx="0" cy="1862138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A5445BB5-50E8-C707-7C74-32796AC986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 flipV="1">
            <a:off x="268449" y="3721100"/>
            <a:ext cx="2211229" cy="2707415"/>
            <a:chOff x="9728105" y="457964"/>
            <a:chExt cx="2211229" cy="2707415"/>
          </a:xfrm>
        </p:grpSpPr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60348311-F256-5764-CF61-E4D36CE7B8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>
              <a:off x="9940728" y="245341"/>
              <a:ext cx="1785984" cy="2211229"/>
              <a:chOff x="3125006" y="3171595"/>
              <a:chExt cx="1785984" cy="2211229"/>
            </a:xfrm>
          </p:grpSpPr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965C0C66-56A0-6241-4611-3A2493CC25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36819" y="3174345"/>
                <a:ext cx="1760933" cy="2208479"/>
                <a:chOff x="4749017" y="2998646"/>
                <a:chExt cx="1760933" cy="2208479"/>
              </a:xfrm>
            </p:grpSpPr>
            <p:cxnSp>
              <p:nvCxnSpPr>
                <p:cNvPr id="119" name="Straight Connector 118">
                  <a:extLst>
                    <a:ext uri="{FF2B5EF4-FFF2-40B4-BE49-F238E27FC236}">
                      <a16:creationId xmlns:a16="http://schemas.microsoft.com/office/drawing/2014/main" id="{EACD9C93-31AC-1752-5BBC-966E9B2DBF9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 noChangeAspect="1"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flipH="1">
                  <a:off x="5630197" y="2998646"/>
                  <a:ext cx="0" cy="2208479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Connector 119">
                  <a:extLst>
                    <a:ext uri="{FF2B5EF4-FFF2-40B4-BE49-F238E27FC236}">
                      <a16:creationId xmlns:a16="http://schemas.microsoft.com/office/drawing/2014/main" id="{AD9C47F5-E53F-7F26-B78D-C86305CF012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 noChangeAspect="1"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rot="10800000" flipH="1">
                  <a:off x="4749017" y="4416771"/>
                  <a:ext cx="1760933" cy="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1" name="Rectangle 30">
                  <a:extLst>
                    <a:ext uri="{FF2B5EF4-FFF2-40B4-BE49-F238E27FC236}">
                      <a16:creationId xmlns:a16="http://schemas.microsoft.com/office/drawing/2014/main" id="{83DE65FD-926B-50A2-C5CD-C1ED2C6BFDB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136242" y="3224252"/>
                  <a:ext cx="987915" cy="987915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22" name="Rectangle 30">
                  <a:extLst>
                    <a:ext uri="{FF2B5EF4-FFF2-40B4-BE49-F238E27FC236}">
                      <a16:creationId xmlns:a16="http://schemas.microsoft.com/office/drawing/2014/main" id="{B2D4F39F-E241-2969-4965-6940516FC55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327037" y="3070731"/>
                  <a:ext cx="606323" cy="606323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16" name="Group 115">
                <a:extLst>
                  <a:ext uri="{FF2B5EF4-FFF2-40B4-BE49-F238E27FC236}">
                    <a16:creationId xmlns:a16="http://schemas.microsoft.com/office/drawing/2014/main" id="{38E667E2-23D6-06EC-B435-059EACC048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25006" y="3171595"/>
                <a:ext cx="1785984" cy="1799739"/>
                <a:chOff x="6879836" y="3516901"/>
                <a:chExt cx="1785984" cy="1799739"/>
              </a:xfrm>
            </p:grpSpPr>
            <p:sp>
              <p:nvSpPr>
                <p:cNvPr id="117" name="Freeform: Shape 116">
                  <a:extLst>
                    <a:ext uri="{FF2B5EF4-FFF2-40B4-BE49-F238E27FC236}">
                      <a16:creationId xmlns:a16="http://schemas.microsoft.com/office/drawing/2014/main" id="{76B00091-7194-5945-8734-F08C954FA76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6879836" y="3521665"/>
                  <a:ext cx="892801" cy="1794975"/>
                </a:xfrm>
                <a:custGeom>
                  <a:avLst/>
                  <a:gdLst>
                    <a:gd name="connsiteX0" fmla="*/ 892801 w 892801"/>
                    <a:gd name="connsiteY0" fmla="*/ 0 h 1794975"/>
                    <a:gd name="connsiteX1" fmla="*/ 892801 w 892801"/>
                    <a:gd name="connsiteY1" fmla="*/ 1434622 h 1794975"/>
                    <a:gd name="connsiteX2" fmla="*/ 845919 w 892801"/>
                    <a:gd name="connsiteY2" fmla="*/ 1533379 h 1794975"/>
                    <a:gd name="connsiteX3" fmla="*/ 440820 w 892801"/>
                    <a:gd name="connsiteY3" fmla="*/ 1794916 h 1794975"/>
                    <a:gd name="connsiteX4" fmla="*/ 379878 w 892801"/>
                    <a:gd name="connsiteY4" fmla="*/ 1791253 h 1794975"/>
                    <a:gd name="connsiteX5" fmla="*/ 763083 w 892801"/>
                    <a:gd name="connsiteY5" fmla="*/ 100140 h 1794975"/>
                    <a:gd name="connsiteX6" fmla="*/ 892801 w 892801"/>
                    <a:gd name="connsiteY6" fmla="*/ 0 h 17949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92801" h="1794975">
                      <a:moveTo>
                        <a:pt x="892801" y="0"/>
                      </a:moveTo>
                      <a:lnTo>
                        <a:pt x="892801" y="1434622"/>
                      </a:lnTo>
                      <a:lnTo>
                        <a:pt x="845919" y="1533379"/>
                      </a:lnTo>
                      <a:cubicBezTo>
                        <a:pt x="735106" y="1711682"/>
                        <a:pt x="584368" y="1792418"/>
                        <a:pt x="440820" y="1794916"/>
                      </a:cubicBezTo>
                      <a:cubicBezTo>
                        <a:pt x="420314" y="1795273"/>
                        <a:pt x="399954" y="1794033"/>
                        <a:pt x="379878" y="1791253"/>
                      </a:cubicBezTo>
                      <a:cubicBezTo>
                        <a:pt x="-41718" y="1732871"/>
                        <a:pt x="-338017" y="995203"/>
                        <a:pt x="763083" y="100140"/>
                      </a:cubicBezTo>
                      <a:lnTo>
                        <a:pt x="89280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8" name="Freeform: Shape 117">
                  <a:extLst>
                    <a:ext uri="{FF2B5EF4-FFF2-40B4-BE49-F238E27FC236}">
                      <a16:creationId xmlns:a16="http://schemas.microsoft.com/office/drawing/2014/main" id="{BBC29BA4-16A3-1452-4146-20264C0146C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7772637" y="3516901"/>
                  <a:ext cx="893183" cy="1795123"/>
                </a:xfrm>
                <a:custGeom>
                  <a:avLst/>
                  <a:gdLst>
                    <a:gd name="connsiteX0" fmla="*/ 191 w 893183"/>
                    <a:gd name="connsiteY0" fmla="*/ 0 h 1795123"/>
                    <a:gd name="connsiteX1" fmla="*/ 130101 w 893183"/>
                    <a:gd name="connsiteY1" fmla="*/ 100288 h 1795123"/>
                    <a:gd name="connsiteX2" fmla="*/ 513306 w 893183"/>
                    <a:gd name="connsiteY2" fmla="*/ 1791401 h 1795123"/>
                    <a:gd name="connsiteX3" fmla="*/ 47265 w 893183"/>
                    <a:gd name="connsiteY3" fmla="*/ 1533527 h 1795123"/>
                    <a:gd name="connsiteX4" fmla="*/ 192 w 893183"/>
                    <a:gd name="connsiteY4" fmla="*/ 1434367 h 1795123"/>
                    <a:gd name="connsiteX5" fmla="*/ 192 w 893183"/>
                    <a:gd name="connsiteY5" fmla="*/ 1438981 h 1795123"/>
                    <a:gd name="connsiteX6" fmla="*/ 0 w 893183"/>
                    <a:gd name="connsiteY6" fmla="*/ 1439386 h 1795123"/>
                    <a:gd name="connsiteX7" fmla="*/ 0 w 893183"/>
                    <a:gd name="connsiteY7" fmla="*/ 4764 h 1795123"/>
                    <a:gd name="connsiteX8" fmla="*/ 191 w 893183"/>
                    <a:gd name="connsiteY8" fmla="*/ 4616 h 1795123"/>
                    <a:gd name="connsiteX9" fmla="*/ 191 w 893183"/>
                    <a:gd name="connsiteY9" fmla="*/ 0 h 17951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893183" h="1795123">
                      <a:moveTo>
                        <a:pt x="191" y="0"/>
                      </a:moveTo>
                      <a:lnTo>
                        <a:pt x="130101" y="100288"/>
                      </a:lnTo>
                      <a:cubicBezTo>
                        <a:pt x="1231201" y="995351"/>
                        <a:pt x="934902" y="1733019"/>
                        <a:pt x="513306" y="1791401"/>
                      </a:cubicBezTo>
                      <a:cubicBezTo>
                        <a:pt x="352699" y="1813642"/>
                        <a:pt x="173909" y="1737302"/>
                        <a:pt x="47265" y="1533527"/>
                      </a:cubicBezTo>
                      <a:lnTo>
                        <a:pt x="192" y="1434367"/>
                      </a:lnTo>
                      <a:lnTo>
                        <a:pt x="192" y="1438981"/>
                      </a:lnTo>
                      <a:lnTo>
                        <a:pt x="0" y="1439386"/>
                      </a:lnTo>
                      <a:lnTo>
                        <a:pt x="0" y="4764"/>
                      </a:lnTo>
                      <a:lnTo>
                        <a:pt x="191" y="4616"/>
                      </a:lnTo>
                      <a:lnTo>
                        <a:pt x="19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6DEF5151-E1C8-79DA-AA94-F406CE561B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10400269" y="1917604"/>
              <a:ext cx="633413" cy="1862138"/>
              <a:chOff x="5959193" y="333389"/>
              <a:chExt cx="633413" cy="1862138"/>
            </a:xfrm>
          </p:grpSpPr>
          <p:grpSp>
            <p:nvGrpSpPr>
              <p:cNvPr id="111" name="Group 110">
                <a:extLst>
                  <a:ext uri="{FF2B5EF4-FFF2-40B4-BE49-F238E27FC236}">
                    <a16:creationId xmlns:a16="http://schemas.microsoft.com/office/drawing/2014/main" id="{A63FFA48-1F7E-5963-4AAD-A6E2C1D4B1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5959192" y="333389"/>
                <a:ext cx="633413" cy="1419225"/>
                <a:chOff x="5959192" y="333389"/>
                <a:chExt cx="633413" cy="1419225"/>
              </a:xfrm>
            </p:grpSpPr>
            <p:sp>
              <p:nvSpPr>
                <p:cNvPr id="113" name="Freeform 68">
                  <a:extLst>
                    <a:ext uri="{FF2B5EF4-FFF2-40B4-BE49-F238E27FC236}">
                      <a16:creationId xmlns:a16="http://schemas.microsoft.com/office/drawing/2014/main" id="{9B0AC0F7-48CE-DBC4-877B-C36BD9A0E25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959192" y="333389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14" name="Freeform 69">
                  <a:extLst>
                    <a:ext uri="{FF2B5EF4-FFF2-40B4-BE49-F238E27FC236}">
                      <a16:creationId xmlns:a16="http://schemas.microsoft.com/office/drawing/2014/main" id="{9CE55AA7-08FE-768A-DFEA-13EE468895E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278280" y="333389"/>
                  <a:ext cx="314325" cy="1419225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sp>
            <p:nvSpPr>
              <p:cNvPr id="112" name="Line 70">
                <a:extLst>
                  <a:ext uri="{FF2B5EF4-FFF2-40B4-BE49-F238E27FC236}">
                    <a16:creationId xmlns:a16="http://schemas.microsoft.com/office/drawing/2014/main" id="{EE9CD552-7569-2A39-A082-9790C85B6A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 userDrawn="1"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278281" y="333389"/>
                <a:ext cx="0" cy="1862138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6F9AEDFC-F371-37C8-E0DA-7AAFA49CB8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157636" y="179949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0FD4A2EC-3D37-5ED6-3C9F-0CE19E6E5B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8164" y="6357168"/>
            <a:ext cx="1641986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6">
            <a:extLst>
              <a:ext uri="{FF2B5EF4-FFF2-40B4-BE49-F238E27FC236}">
                <a16:creationId xmlns:a16="http://schemas.microsoft.com/office/drawing/2014/main" id="{F4A13167-ABFC-A428-5DDD-7F6BAA8E98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EF8E96-D06F-D077-7044-401B18EE50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2800" y="6357600"/>
            <a:ext cx="1641036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64180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0">
            <a:extLst>
              <a:ext uri="{FF2B5EF4-FFF2-40B4-BE49-F238E27FC236}">
                <a16:creationId xmlns:a16="http://schemas.microsoft.com/office/drawing/2014/main" id="{15290885-2BB2-6DEC-1F8F-AA5FF9F3F3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8164" y="400049"/>
            <a:ext cx="11047042" cy="118504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06F9AAF-6332-F1FC-4AAC-EF9A6B867C25}"/>
              </a:ext>
            </a:extLst>
          </p:cNvPr>
          <p:cNvSpPr>
            <a:spLocks noGrp="1"/>
          </p:cNvSpPr>
          <p:nvPr>
            <p:ph type="tbl" sz="quarter" idx="10" hasCustomPrompt="1"/>
          </p:nvPr>
        </p:nvSpPr>
        <p:spPr>
          <a:xfrm>
            <a:off x="568324" y="2082801"/>
            <a:ext cx="11055511" cy="385609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table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09F8C9F9-EE8B-8F0D-2DF6-5E4D272BD0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8164" y="179949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24BD84-5B1C-458E-6F04-4D0EB689EF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8164" y="6357168"/>
            <a:ext cx="1641986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6">
            <a:extLst>
              <a:ext uri="{FF2B5EF4-FFF2-40B4-BE49-F238E27FC236}">
                <a16:creationId xmlns:a16="http://schemas.microsoft.com/office/drawing/2014/main" id="{379A34A7-6D50-3F63-9153-F866AF62D8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424B4E-13D0-A782-7ECD-A34870A984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2800" y="6357600"/>
            <a:ext cx="1641036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902803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30301" y="533292"/>
            <a:ext cx="4132469" cy="2213542"/>
          </a:xfrm>
        </p:spPr>
        <p:txBody>
          <a:bodyPr>
            <a:noAutofit/>
          </a:bodyPr>
          <a:lstStyle>
            <a:lvl1pPr algn="ctr"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A3805DED-0C97-4EF7-B1E1-0E016E0537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43525" y="2980612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" name="Group 91">
            <a:extLst>
              <a:ext uri="{FF2B5EF4-FFF2-40B4-BE49-F238E27FC236}">
                <a16:creationId xmlns:a16="http://schemas.microsoft.com/office/drawing/2014/main" id="{6CA9855B-4072-4D45-821E-549FDF5481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8958" y="457964"/>
            <a:ext cx="7681842" cy="5937065"/>
            <a:chOff x="28958" y="457964"/>
            <a:chExt cx="7681842" cy="5937065"/>
          </a:xfrm>
        </p:grpSpPr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CD707C0C-4086-4F35-A8FC-A45D727AA6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8900000" flipH="1">
              <a:off x="3417239" y="1865958"/>
              <a:ext cx="1270000" cy="3384002"/>
              <a:chOff x="7920038" y="61913"/>
              <a:chExt cx="1270000" cy="3384002"/>
            </a:xfrm>
          </p:grpSpPr>
          <p:sp>
            <p:nvSpPr>
              <p:cNvPr id="195" name="Freeform 76">
                <a:extLst>
                  <a:ext uri="{FF2B5EF4-FFF2-40B4-BE49-F238E27FC236}">
                    <a16:creationId xmlns:a16="http://schemas.microsoft.com/office/drawing/2014/main" id="{3D21528F-9013-4CD7-9F7C-D3F3624881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7920038" y="61913"/>
                <a:ext cx="638175" cy="2843213"/>
              </a:xfrm>
              <a:custGeom>
                <a:avLst/>
                <a:gdLst>
                  <a:gd name="T0" fmla="*/ 0 w 134"/>
                  <a:gd name="T1" fmla="*/ 298 h 597"/>
                  <a:gd name="T2" fmla="*/ 134 w 134"/>
                  <a:gd name="T3" fmla="*/ 597 h 597"/>
                  <a:gd name="T4" fmla="*/ 134 w 134"/>
                  <a:gd name="T5" fmla="*/ 0 h 597"/>
                  <a:gd name="T6" fmla="*/ 0 w 134"/>
                  <a:gd name="T7" fmla="*/ 298 h 5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4" h="597">
                    <a:moveTo>
                      <a:pt x="0" y="298"/>
                    </a:moveTo>
                    <a:cubicBezTo>
                      <a:pt x="0" y="417"/>
                      <a:pt x="52" y="523"/>
                      <a:pt x="134" y="597"/>
                    </a:cubicBezTo>
                    <a:cubicBezTo>
                      <a:pt x="134" y="0"/>
                      <a:pt x="134" y="0"/>
                      <a:pt x="134" y="0"/>
                    </a:cubicBezTo>
                    <a:cubicBezTo>
                      <a:pt x="52" y="74"/>
                      <a:pt x="0" y="180"/>
                      <a:pt x="0" y="29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6" name="Freeform 77">
                <a:extLst>
                  <a:ext uri="{FF2B5EF4-FFF2-40B4-BE49-F238E27FC236}">
                    <a16:creationId xmlns:a16="http://schemas.microsoft.com/office/drawing/2014/main" id="{06A8F5A2-62EC-4CDC-945A-E6C50C86CA2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8558213" y="61913"/>
                <a:ext cx="631825" cy="2843213"/>
              </a:xfrm>
              <a:custGeom>
                <a:avLst/>
                <a:gdLst>
                  <a:gd name="T0" fmla="*/ 0 w 133"/>
                  <a:gd name="T1" fmla="*/ 0 h 597"/>
                  <a:gd name="T2" fmla="*/ 0 w 133"/>
                  <a:gd name="T3" fmla="*/ 597 h 597"/>
                  <a:gd name="T4" fmla="*/ 133 w 133"/>
                  <a:gd name="T5" fmla="*/ 298 h 597"/>
                  <a:gd name="T6" fmla="*/ 0 w 133"/>
                  <a:gd name="T7" fmla="*/ 0 h 5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3" h="597">
                    <a:moveTo>
                      <a:pt x="0" y="0"/>
                    </a:moveTo>
                    <a:cubicBezTo>
                      <a:pt x="0" y="597"/>
                      <a:pt x="0" y="597"/>
                      <a:pt x="0" y="597"/>
                    </a:cubicBezTo>
                    <a:cubicBezTo>
                      <a:pt x="82" y="523"/>
                      <a:pt x="133" y="417"/>
                      <a:pt x="133" y="298"/>
                    </a:cubicBezTo>
                    <a:cubicBezTo>
                      <a:pt x="133" y="180"/>
                      <a:pt x="82" y="74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grpSp>
            <p:nvGrpSpPr>
              <p:cNvPr id="197" name="Group 196">
                <a:extLst>
                  <a:ext uri="{FF2B5EF4-FFF2-40B4-BE49-F238E27FC236}">
                    <a16:creationId xmlns:a16="http://schemas.microsoft.com/office/drawing/2014/main" id="{9625C8AA-1597-4CED-8301-18D382EF0D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7934326" y="61915"/>
                <a:ext cx="1241425" cy="3384000"/>
                <a:chOff x="7934326" y="61915"/>
                <a:chExt cx="1241425" cy="3384000"/>
              </a:xfrm>
            </p:grpSpPr>
            <p:sp>
              <p:nvSpPr>
                <p:cNvPr id="198" name="Line 90">
                  <a:extLst>
                    <a:ext uri="{FF2B5EF4-FFF2-40B4-BE49-F238E27FC236}">
                      <a16:creationId xmlns:a16="http://schemas.microsoft.com/office/drawing/2014/main" id="{5DF95B35-23E9-4724-A4F8-8ED718B5DE7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8558213" y="61915"/>
                  <a:ext cx="0" cy="3384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99" name="Freeform 91">
                  <a:extLst>
                    <a:ext uri="{FF2B5EF4-FFF2-40B4-BE49-F238E27FC236}">
                      <a16:creationId xmlns:a16="http://schemas.microsoft.com/office/drawing/2014/main" id="{26C6754B-5776-451D-95ED-62AA4D0BAEF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8181976" y="523875"/>
                  <a:ext cx="747713" cy="376238"/>
                </a:xfrm>
                <a:custGeom>
                  <a:avLst/>
                  <a:gdLst>
                    <a:gd name="T0" fmla="*/ 471 w 471"/>
                    <a:gd name="T1" fmla="*/ 0 h 237"/>
                    <a:gd name="T2" fmla="*/ 237 w 471"/>
                    <a:gd name="T3" fmla="*/ 237 h 237"/>
                    <a:gd name="T4" fmla="*/ 0 w 471"/>
                    <a:gd name="T5" fmla="*/ 0 h 2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71" h="237">
                      <a:moveTo>
                        <a:pt x="471" y="0"/>
                      </a:moveTo>
                      <a:lnTo>
                        <a:pt x="237" y="237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00" name="Freeform 92">
                  <a:extLst>
                    <a:ext uri="{FF2B5EF4-FFF2-40B4-BE49-F238E27FC236}">
                      <a16:creationId xmlns:a16="http://schemas.microsoft.com/office/drawing/2014/main" id="{A345A289-8D6C-4886-B54C-3E0D26D176E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7977188" y="1028700"/>
                  <a:ext cx="1157288" cy="581025"/>
                </a:xfrm>
                <a:custGeom>
                  <a:avLst/>
                  <a:gdLst>
                    <a:gd name="T0" fmla="*/ 729 w 729"/>
                    <a:gd name="T1" fmla="*/ 0 h 366"/>
                    <a:gd name="T2" fmla="*/ 366 w 729"/>
                    <a:gd name="T3" fmla="*/ 366 h 366"/>
                    <a:gd name="T4" fmla="*/ 0 w 729"/>
                    <a:gd name="T5" fmla="*/ 0 h 3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729" h="366">
                      <a:moveTo>
                        <a:pt x="729" y="0"/>
                      </a:moveTo>
                      <a:lnTo>
                        <a:pt x="366" y="366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01" name="Freeform 93">
                  <a:extLst>
                    <a:ext uri="{FF2B5EF4-FFF2-40B4-BE49-F238E27FC236}">
                      <a16:creationId xmlns:a16="http://schemas.microsoft.com/office/drawing/2014/main" id="{5690D981-545B-4A73-A22E-6E701024ACF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7934326" y="1700213"/>
                  <a:ext cx="1241425" cy="619125"/>
                </a:xfrm>
                <a:custGeom>
                  <a:avLst/>
                  <a:gdLst>
                    <a:gd name="T0" fmla="*/ 782 w 782"/>
                    <a:gd name="T1" fmla="*/ 0 h 390"/>
                    <a:gd name="T2" fmla="*/ 393 w 782"/>
                    <a:gd name="T3" fmla="*/ 390 h 390"/>
                    <a:gd name="T4" fmla="*/ 0 w 782"/>
                    <a:gd name="T5" fmla="*/ 0 h 3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782" h="390">
                      <a:moveTo>
                        <a:pt x="782" y="0"/>
                      </a:moveTo>
                      <a:lnTo>
                        <a:pt x="393" y="39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FCB89D53-605D-4497-A82E-C5CB7B9AB1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flipH="1">
              <a:off x="28958" y="457964"/>
              <a:ext cx="5539609" cy="5682348"/>
              <a:chOff x="6623433" y="457964"/>
              <a:chExt cx="5539609" cy="5682348"/>
            </a:xfrm>
          </p:grpSpPr>
          <p:grpSp>
            <p:nvGrpSpPr>
              <p:cNvPr id="146" name="Group 145">
                <a:extLst>
                  <a:ext uri="{FF2B5EF4-FFF2-40B4-BE49-F238E27FC236}">
                    <a16:creationId xmlns:a16="http://schemas.microsoft.com/office/drawing/2014/main" id="{4200751B-2483-40F5-8C14-EF64034D45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015028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173" name="Freeform 64">
                  <a:extLst>
                    <a:ext uri="{FF2B5EF4-FFF2-40B4-BE49-F238E27FC236}">
                      <a16:creationId xmlns:a16="http://schemas.microsoft.com/office/drawing/2014/main" id="{A9677C6B-C435-43E3-BF18-DC35709C972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2" y="1443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74" name="Freeform 81">
                  <a:extLst>
                    <a:ext uri="{FF2B5EF4-FFF2-40B4-BE49-F238E27FC236}">
                      <a16:creationId xmlns:a16="http://schemas.microsoft.com/office/drawing/2014/main" id="{56E374F1-3376-4D82-B66C-A0588A30F02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205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75" name="Freeform 61">
                  <a:extLst>
                    <a:ext uri="{FF2B5EF4-FFF2-40B4-BE49-F238E27FC236}">
                      <a16:creationId xmlns:a16="http://schemas.microsoft.com/office/drawing/2014/main" id="{979B4E97-34CE-4034-8523-F1584A03448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76" name="Freeform 78">
                  <a:extLst>
                    <a:ext uri="{FF2B5EF4-FFF2-40B4-BE49-F238E27FC236}">
                      <a16:creationId xmlns:a16="http://schemas.microsoft.com/office/drawing/2014/main" id="{F4C4EFFF-E30B-4F0B-9ED4-FF63047DCBD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7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77" name="Freeform 84">
                  <a:extLst>
                    <a:ext uri="{FF2B5EF4-FFF2-40B4-BE49-F238E27FC236}">
                      <a16:creationId xmlns:a16="http://schemas.microsoft.com/office/drawing/2014/main" id="{173FDB7E-F5CA-497D-95CF-7A00D6789CF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78" name="Freeform 87">
                  <a:extLst>
                    <a:ext uri="{FF2B5EF4-FFF2-40B4-BE49-F238E27FC236}">
                      <a16:creationId xmlns:a16="http://schemas.microsoft.com/office/drawing/2014/main" id="{42266BB1-5605-4F64-B071-80A97BAD9C3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967037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79" name="Freeform 60">
                  <a:extLst>
                    <a:ext uri="{FF2B5EF4-FFF2-40B4-BE49-F238E27FC236}">
                      <a16:creationId xmlns:a16="http://schemas.microsoft.com/office/drawing/2014/main" id="{90D15A2A-0F2D-4AB8-8252-303BA5DB3B0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0987"/>
                  <a:ext cx="319088" cy="1419225"/>
                </a:xfrm>
                <a:custGeom>
                  <a:avLst/>
                  <a:gdLst>
                    <a:gd name="T0" fmla="*/ 0 w 67"/>
                    <a:gd name="T1" fmla="*/ 0 h 298"/>
                    <a:gd name="T2" fmla="*/ 0 w 67"/>
                    <a:gd name="T3" fmla="*/ 298 h 298"/>
                    <a:gd name="T4" fmla="*/ 67 w 67"/>
                    <a:gd name="T5" fmla="*/ 149 h 298"/>
                    <a:gd name="T6" fmla="*/ 0 w 67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0" name="Freeform 59">
                  <a:extLst>
                    <a:ext uri="{FF2B5EF4-FFF2-40B4-BE49-F238E27FC236}">
                      <a16:creationId xmlns:a16="http://schemas.microsoft.com/office/drawing/2014/main" id="{E676282C-5FCF-4E29-AE15-2545F1A685E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497013" y="280987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1" name="Freeform 62">
                  <a:extLst>
                    <a:ext uri="{FF2B5EF4-FFF2-40B4-BE49-F238E27FC236}">
                      <a16:creationId xmlns:a16="http://schemas.microsoft.com/office/drawing/2014/main" id="{AF7EC2A1-EAFC-4851-A4E3-47811C4456B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5" y="1390651"/>
                  <a:ext cx="1228725" cy="761999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2" name="Freeform 65">
                  <a:extLst>
                    <a:ext uri="{FF2B5EF4-FFF2-40B4-BE49-F238E27FC236}">
                      <a16:creationId xmlns:a16="http://schemas.microsoft.com/office/drawing/2014/main" id="{6F9BD94B-F299-45D3-B66E-F20FBC9246D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1362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3" name="Freeform 79">
                  <a:extLst>
                    <a:ext uri="{FF2B5EF4-FFF2-40B4-BE49-F238E27FC236}">
                      <a16:creationId xmlns:a16="http://schemas.microsoft.com/office/drawing/2014/main" id="{50E616C9-EAB1-4990-B569-17C6CB08891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4" name="Freeform 82">
                  <a:extLst>
                    <a:ext uri="{FF2B5EF4-FFF2-40B4-BE49-F238E27FC236}">
                      <a16:creationId xmlns:a16="http://schemas.microsoft.com/office/drawing/2014/main" id="{2F983FB0-2CC2-4D5F-A331-4130F138E91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5" name="Freeform 85">
                  <a:extLst>
                    <a:ext uri="{FF2B5EF4-FFF2-40B4-BE49-F238E27FC236}">
                      <a16:creationId xmlns:a16="http://schemas.microsoft.com/office/drawing/2014/main" id="{B1ABC269-0802-4C4A-9E57-6F876F122C8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6" name="Freeform 88">
                  <a:extLst>
                    <a:ext uri="{FF2B5EF4-FFF2-40B4-BE49-F238E27FC236}">
                      <a16:creationId xmlns:a16="http://schemas.microsoft.com/office/drawing/2014/main" id="{233153AF-C5CF-40DD-9E5E-9B84272F467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grpSp>
              <p:nvGrpSpPr>
                <p:cNvPr id="187" name="Group 186">
                  <a:extLst>
                    <a:ext uri="{FF2B5EF4-FFF2-40B4-BE49-F238E27FC236}">
                      <a16:creationId xmlns:a16="http://schemas.microsoft.com/office/drawing/2014/main" id="{95E220B7-17F2-4748-A337-3B8D5886038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sp>
                <p:nvSpPr>
                  <p:cNvPr id="188" name="Line 63">
                    <a:extLst>
                      <a:ext uri="{FF2B5EF4-FFF2-40B4-BE49-F238E27FC236}">
                        <a16:creationId xmlns:a16="http://schemas.microsoft.com/office/drawing/2014/main" id="{63DC02CB-E162-45FD-AF68-0A1DB537F40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89" name="Line 66">
                    <a:extLst>
                      <a:ext uri="{FF2B5EF4-FFF2-40B4-BE49-F238E27FC236}">
                        <a16:creationId xmlns:a16="http://schemas.microsoft.com/office/drawing/2014/main" id="{4D9CBADA-7016-4987-B723-F7AE8E2E5742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90" name="Line 67">
                    <a:extLst>
                      <a:ext uri="{FF2B5EF4-FFF2-40B4-BE49-F238E27FC236}">
                        <a16:creationId xmlns:a16="http://schemas.microsoft.com/office/drawing/2014/main" id="{1DCEDCA0-F979-4B3C-A0CA-F98F2DEE8920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80988"/>
                    <a:ext cx="0" cy="3838575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91" name="Line 80">
                    <a:extLst>
                      <a:ext uri="{FF2B5EF4-FFF2-40B4-BE49-F238E27FC236}">
                        <a16:creationId xmlns:a16="http://schemas.microsoft.com/office/drawing/2014/main" id="{1B701ADB-B6EB-4BED-8D15-F358A67EC9F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92" name="Line 83">
                    <a:extLst>
                      <a:ext uri="{FF2B5EF4-FFF2-40B4-BE49-F238E27FC236}">
                        <a16:creationId xmlns:a16="http://schemas.microsoft.com/office/drawing/2014/main" id="{239EB39D-EF7A-4284-83B8-904957045D81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93" name="Line 86">
                    <a:extLst>
                      <a:ext uri="{FF2B5EF4-FFF2-40B4-BE49-F238E27FC236}">
                        <a16:creationId xmlns:a16="http://schemas.microsoft.com/office/drawing/2014/main" id="{59413AC3-6F9D-431E-8136-F15C0FCA62A4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94" name="Line 89">
                    <a:extLst>
                      <a:ext uri="{FF2B5EF4-FFF2-40B4-BE49-F238E27FC236}">
                        <a16:creationId xmlns:a16="http://schemas.microsoft.com/office/drawing/2014/main" id="{987DF8D6-E53D-4C41-B339-1E5094638FA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147" name="Group 146">
                <a:extLst>
                  <a:ext uri="{FF2B5EF4-FFF2-40B4-BE49-F238E27FC236}">
                    <a16:creationId xmlns:a16="http://schemas.microsoft.com/office/drawing/2014/main" id="{66036562-1199-405F-B95A-C3A543B5DB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940728" y="245341"/>
                <a:ext cx="1785984" cy="2211229"/>
                <a:chOff x="3125006" y="3171595"/>
                <a:chExt cx="1785984" cy="2211229"/>
              </a:xfrm>
            </p:grpSpPr>
            <p:grpSp>
              <p:nvGrpSpPr>
                <p:cNvPr id="165" name="Group 164">
                  <a:extLst>
                    <a:ext uri="{FF2B5EF4-FFF2-40B4-BE49-F238E27FC236}">
                      <a16:creationId xmlns:a16="http://schemas.microsoft.com/office/drawing/2014/main" id="{C4C4997E-6944-4940-8B33-92DB90BCE3A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36819" y="3174345"/>
                  <a:ext cx="1760933" cy="2208479"/>
                  <a:chOff x="4749017" y="2998646"/>
                  <a:chExt cx="1760933" cy="2208479"/>
                </a:xfrm>
              </p:grpSpPr>
              <p:cxnSp>
                <p:nvCxnSpPr>
                  <p:cNvPr id="169" name="Straight Connector 168">
                    <a:extLst>
                      <a:ext uri="{FF2B5EF4-FFF2-40B4-BE49-F238E27FC236}">
                        <a16:creationId xmlns:a16="http://schemas.microsoft.com/office/drawing/2014/main" id="{0A44DA53-5DA1-44E2-8EB4-F53CC84C9F2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flipH="1">
                    <a:off x="5630197" y="2998646"/>
                    <a:ext cx="0" cy="2208479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0" name="Straight Connector 169">
                    <a:extLst>
                      <a:ext uri="{FF2B5EF4-FFF2-40B4-BE49-F238E27FC236}">
                        <a16:creationId xmlns:a16="http://schemas.microsoft.com/office/drawing/2014/main" id="{F072B3FF-FEA5-46BC-8627-9B46C5F3967D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4749017" y="4416771"/>
                    <a:ext cx="1760933" cy="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71" name="Rectangle 30">
                    <a:extLst>
                      <a:ext uri="{FF2B5EF4-FFF2-40B4-BE49-F238E27FC236}">
                        <a16:creationId xmlns:a16="http://schemas.microsoft.com/office/drawing/2014/main" id="{FB18587D-1BDA-4D28-9B48-3C37C764B661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136242" y="3224252"/>
                    <a:ext cx="987915" cy="987915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72" name="Rectangle 30">
                    <a:extLst>
                      <a:ext uri="{FF2B5EF4-FFF2-40B4-BE49-F238E27FC236}">
                        <a16:creationId xmlns:a16="http://schemas.microsoft.com/office/drawing/2014/main" id="{8CFE033B-F34F-4836-B6F3-93E6C7D9C5C1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327037" y="3070731"/>
                    <a:ext cx="606323" cy="606323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166" name="Group 165">
                  <a:extLst>
                    <a:ext uri="{FF2B5EF4-FFF2-40B4-BE49-F238E27FC236}">
                      <a16:creationId xmlns:a16="http://schemas.microsoft.com/office/drawing/2014/main" id="{07F79761-CFAA-4330-8067-31EC1DC3E16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167" name="Freeform: Shape 166">
                    <a:extLst>
                      <a:ext uri="{FF2B5EF4-FFF2-40B4-BE49-F238E27FC236}">
                        <a16:creationId xmlns:a16="http://schemas.microsoft.com/office/drawing/2014/main" id="{8A0BC496-427B-4836-B989-97B0673D8F5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6879836" y="3521665"/>
                    <a:ext cx="892801" cy="1794975"/>
                  </a:xfrm>
                  <a:custGeom>
                    <a:avLst/>
                    <a:gdLst>
                      <a:gd name="connsiteX0" fmla="*/ 892801 w 892801"/>
                      <a:gd name="connsiteY0" fmla="*/ 0 h 1794975"/>
                      <a:gd name="connsiteX1" fmla="*/ 892801 w 892801"/>
                      <a:gd name="connsiteY1" fmla="*/ 1434622 h 1794975"/>
                      <a:gd name="connsiteX2" fmla="*/ 845919 w 892801"/>
                      <a:gd name="connsiteY2" fmla="*/ 1533379 h 1794975"/>
                      <a:gd name="connsiteX3" fmla="*/ 440820 w 892801"/>
                      <a:gd name="connsiteY3" fmla="*/ 1794916 h 1794975"/>
                      <a:gd name="connsiteX4" fmla="*/ 379878 w 892801"/>
                      <a:gd name="connsiteY4" fmla="*/ 1791253 h 1794975"/>
                      <a:gd name="connsiteX5" fmla="*/ 763083 w 892801"/>
                      <a:gd name="connsiteY5" fmla="*/ 100140 h 1794975"/>
                      <a:gd name="connsiteX6" fmla="*/ 892801 w 892801"/>
                      <a:gd name="connsiteY6" fmla="*/ 0 h 1794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2801" h="1794975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68" name="Freeform: Shape 167">
                    <a:extLst>
                      <a:ext uri="{FF2B5EF4-FFF2-40B4-BE49-F238E27FC236}">
                        <a16:creationId xmlns:a16="http://schemas.microsoft.com/office/drawing/2014/main" id="{A0D554E1-33ED-415C-BF15-FC38D2E33C77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7772637" y="3516901"/>
                    <a:ext cx="893183" cy="1795123"/>
                  </a:xfrm>
                  <a:custGeom>
                    <a:avLst/>
                    <a:gdLst>
                      <a:gd name="connsiteX0" fmla="*/ 191 w 893183"/>
                      <a:gd name="connsiteY0" fmla="*/ 0 h 1795123"/>
                      <a:gd name="connsiteX1" fmla="*/ 130101 w 893183"/>
                      <a:gd name="connsiteY1" fmla="*/ 100288 h 1795123"/>
                      <a:gd name="connsiteX2" fmla="*/ 513306 w 893183"/>
                      <a:gd name="connsiteY2" fmla="*/ 1791401 h 1795123"/>
                      <a:gd name="connsiteX3" fmla="*/ 47265 w 893183"/>
                      <a:gd name="connsiteY3" fmla="*/ 1533527 h 1795123"/>
                      <a:gd name="connsiteX4" fmla="*/ 192 w 893183"/>
                      <a:gd name="connsiteY4" fmla="*/ 1434367 h 1795123"/>
                      <a:gd name="connsiteX5" fmla="*/ 192 w 893183"/>
                      <a:gd name="connsiteY5" fmla="*/ 1438981 h 1795123"/>
                      <a:gd name="connsiteX6" fmla="*/ 0 w 893183"/>
                      <a:gd name="connsiteY6" fmla="*/ 1439386 h 1795123"/>
                      <a:gd name="connsiteX7" fmla="*/ 0 w 893183"/>
                      <a:gd name="connsiteY7" fmla="*/ 4764 h 1795123"/>
                      <a:gd name="connsiteX8" fmla="*/ 191 w 893183"/>
                      <a:gd name="connsiteY8" fmla="*/ 4616 h 1795123"/>
                      <a:gd name="connsiteX9" fmla="*/ 191 w 893183"/>
                      <a:gd name="connsiteY9" fmla="*/ 0 h 1795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93183" h="179512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148" name="Group 147">
                <a:extLst>
                  <a:ext uri="{FF2B5EF4-FFF2-40B4-BE49-F238E27FC236}">
                    <a16:creationId xmlns:a16="http://schemas.microsoft.com/office/drawing/2014/main" id="{D1F1EE7D-C5FF-46EA-AB9C-94E1F2D9B7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161" name="Group 160">
                  <a:extLst>
                    <a:ext uri="{FF2B5EF4-FFF2-40B4-BE49-F238E27FC236}">
                      <a16:creationId xmlns:a16="http://schemas.microsoft.com/office/drawing/2014/main" id="{2AC2FE37-AED7-4C81-A52E-FD105C1BDA8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163" name="Freeform 68">
                    <a:extLst>
                      <a:ext uri="{FF2B5EF4-FFF2-40B4-BE49-F238E27FC236}">
                        <a16:creationId xmlns:a16="http://schemas.microsoft.com/office/drawing/2014/main" id="{AB34FC05-3259-4BE2-8DA9-91435FAFCE7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959192" y="333389"/>
                    <a:ext cx="319088" cy="1419225"/>
                  </a:xfrm>
                  <a:custGeom>
                    <a:avLst/>
                    <a:gdLst>
                      <a:gd name="T0" fmla="*/ 0 w 67"/>
                      <a:gd name="T1" fmla="*/ 149 h 298"/>
                      <a:gd name="T2" fmla="*/ 67 w 67"/>
                      <a:gd name="T3" fmla="*/ 298 h 298"/>
                      <a:gd name="T4" fmla="*/ 67 w 67"/>
                      <a:gd name="T5" fmla="*/ 0 h 298"/>
                      <a:gd name="T6" fmla="*/ 0 w 67"/>
                      <a:gd name="T7" fmla="*/ 149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7" h="298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64" name="Freeform 69">
                    <a:extLst>
                      <a:ext uri="{FF2B5EF4-FFF2-40B4-BE49-F238E27FC236}">
                        <a16:creationId xmlns:a16="http://schemas.microsoft.com/office/drawing/2014/main" id="{AC11598E-3FD2-47F3-8E57-D5D6130DBC3D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6278280" y="333389"/>
                    <a:ext cx="314325" cy="1419225"/>
                  </a:xfrm>
                  <a:custGeom>
                    <a:avLst/>
                    <a:gdLst>
                      <a:gd name="T0" fmla="*/ 0 w 66"/>
                      <a:gd name="T1" fmla="*/ 0 h 298"/>
                      <a:gd name="T2" fmla="*/ 0 w 66"/>
                      <a:gd name="T3" fmla="*/ 298 h 298"/>
                      <a:gd name="T4" fmla="*/ 66 w 66"/>
                      <a:gd name="T5" fmla="*/ 149 h 298"/>
                      <a:gd name="T6" fmla="*/ 0 w 66"/>
                      <a:gd name="T7" fmla="*/ 0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6" h="298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162" name="Line 70">
                  <a:extLst>
                    <a:ext uri="{FF2B5EF4-FFF2-40B4-BE49-F238E27FC236}">
                      <a16:creationId xmlns:a16="http://schemas.microsoft.com/office/drawing/2014/main" id="{37D098FA-73CF-44E6-B612-7DE664E5DE0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278281" y="333389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149" name="Group 148">
                <a:extLst>
                  <a:ext uri="{FF2B5EF4-FFF2-40B4-BE49-F238E27FC236}">
                    <a16:creationId xmlns:a16="http://schemas.microsoft.com/office/drawing/2014/main" id="{66672930-1A30-4508-A9D2-FA4271C6B1E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11158635" y="5515533"/>
                <a:ext cx="317159" cy="932400"/>
                <a:chOff x="6376988" y="280988"/>
                <a:chExt cx="633413" cy="1862138"/>
              </a:xfrm>
            </p:grpSpPr>
            <p:sp>
              <p:nvSpPr>
                <p:cNvPr id="158" name="Freeform 68">
                  <a:extLst>
                    <a:ext uri="{FF2B5EF4-FFF2-40B4-BE49-F238E27FC236}">
                      <a16:creationId xmlns:a16="http://schemas.microsoft.com/office/drawing/2014/main" id="{174F3D5B-9943-4A8B-8699-ABB2B7991B8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376988" y="280988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59" name="Freeform 69">
                  <a:extLst>
                    <a:ext uri="{FF2B5EF4-FFF2-40B4-BE49-F238E27FC236}">
                      <a16:creationId xmlns:a16="http://schemas.microsoft.com/office/drawing/2014/main" id="{6834DCA2-951C-4A9B-8490-5C7BD0FFBB9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696076" y="280988"/>
                  <a:ext cx="314325" cy="1419225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60" name="Line 70">
                  <a:extLst>
                    <a:ext uri="{FF2B5EF4-FFF2-40B4-BE49-F238E27FC236}">
                      <a16:creationId xmlns:a16="http://schemas.microsoft.com/office/drawing/2014/main" id="{316B6CF4-BCF3-4765-B744-A1EB5A76D33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696076" y="280988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150" name="Group 149">
                <a:extLst>
                  <a:ext uri="{FF2B5EF4-FFF2-40B4-BE49-F238E27FC236}">
                    <a16:creationId xmlns:a16="http://schemas.microsoft.com/office/drawing/2014/main" id="{BAD99054-FC47-4391-9369-B309A0AA25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7251633" y="4274501"/>
                <a:ext cx="903599" cy="2160000"/>
                <a:chOff x="9057947" y="3423463"/>
                <a:chExt cx="903599" cy="2160000"/>
              </a:xfrm>
            </p:grpSpPr>
            <p:grpSp>
              <p:nvGrpSpPr>
                <p:cNvPr id="151" name="Group 150">
                  <a:extLst>
                    <a:ext uri="{FF2B5EF4-FFF2-40B4-BE49-F238E27FC236}">
                      <a16:creationId xmlns:a16="http://schemas.microsoft.com/office/drawing/2014/main" id="{1A1CDB94-FE6F-4AAC-94D9-DDCEC703B12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9057947" y="3432856"/>
                  <a:ext cx="903599" cy="1872461"/>
                  <a:chOff x="10538626" y="3165838"/>
                  <a:chExt cx="936000" cy="1939601"/>
                </a:xfrm>
              </p:grpSpPr>
              <p:sp>
                <p:nvSpPr>
                  <p:cNvPr id="156" name="Freeform: Shape 155">
                    <a:extLst>
                      <a:ext uri="{FF2B5EF4-FFF2-40B4-BE49-F238E27FC236}">
                        <a16:creationId xmlns:a16="http://schemas.microsoft.com/office/drawing/2014/main" id="{99B22DCB-54E6-4769-9DD7-3736B4041B2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10538626" y="3183996"/>
                    <a:ext cx="453600" cy="1920288"/>
                  </a:xfrm>
                  <a:custGeom>
                    <a:avLst/>
                    <a:gdLst>
                      <a:gd name="connsiteX0" fmla="*/ 453600 w 453600"/>
                      <a:gd name="connsiteY0" fmla="*/ 0 h 1920288"/>
                      <a:gd name="connsiteX1" fmla="*/ 453600 w 453600"/>
                      <a:gd name="connsiteY1" fmla="*/ 1920288 h 1920288"/>
                      <a:gd name="connsiteX2" fmla="*/ 384059 w 453600"/>
                      <a:gd name="connsiteY2" fmla="*/ 1914152 h 1920288"/>
                      <a:gd name="connsiteX3" fmla="*/ 9354 w 453600"/>
                      <a:gd name="connsiteY3" fmla="*/ 1548700 h 1920288"/>
                      <a:gd name="connsiteX4" fmla="*/ 0 w 453600"/>
                      <a:gd name="connsiteY4" fmla="*/ 1455902 h 1920288"/>
                      <a:gd name="connsiteX5" fmla="*/ 146 w 453600"/>
                      <a:gd name="connsiteY5" fmla="*/ 1451885 h 1920288"/>
                      <a:gd name="connsiteX6" fmla="*/ 145 w 453600"/>
                      <a:gd name="connsiteY6" fmla="*/ 1451885 h 1920288"/>
                      <a:gd name="connsiteX7" fmla="*/ 7358 w 453600"/>
                      <a:gd name="connsiteY7" fmla="*/ 1253678 h 1920288"/>
                      <a:gd name="connsiteX8" fmla="*/ 424671 w 453600"/>
                      <a:gd name="connsiteY8" fmla="*/ 36480 h 1920288"/>
                      <a:gd name="connsiteX9" fmla="*/ 453600 w 453600"/>
                      <a:gd name="connsiteY9" fmla="*/ 0 h 19202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453600" h="1920288">
                        <a:moveTo>
                          <a:pt x="453600" y="0"/>
                        </a:moveTo>
                        <a:lnTo>
                          <a:pt x="453600" y="1920288"/>
                        </a:lnTo>
                        <a:lnTo>
                          <a:pt x="384059" y="1914152"/>
                        </a:lnTo>
                        <a:cubicBezTo>
                          <a:pt x="196308" y="1880615"/>
                          <a:pt x="47443" y="1734834"/>
                          <a:pt x="9354" y="1548700"/>
                        </a:cubicBezTo>
                        <a:lnTo>
                          <a:pt x="0" y="1455902"/>
                        </a:lnTo>
                        <a:lnTo>
                          <a:pt x="146" y="1451885"/>
                        </a:lnTo>
                        <a:lnTo>
                          <a:pt x="145" y="1451885"/>
                        </a:lnTo>
                        <a:lnTo>
                          <a:pt x="7358" y="1253678"/>
                        </a:lnTo>
                        <a:cubicBezTo>
                          <a:pt x="42019" y="780132"/>
                          <a:pt x="195015" y="355125"/>
                          <a:pt x="424671" y="36480"/>
                        </a:cubicBezTo>
                        <a:lnTo>
                          <a:pt x="453600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57" name="Freeform: Shape 156">
                    <a:extLst>
                      <a:ext uri="{FF2B5EF4-FFF2-40B4-BE49-F238E27FC236}">
                        <a16:creationId xmlns:a16="http://schemas.microsoft.com/office/drawing/2014/main" id="{67DA3C33-5733-4571-AD7C-F9D7447D184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10992226" y="3165838"/>
                    <a:ext cx="482400" cy="1939601"/>
                  </a:xfrm>
                  <a:custGeom>
                    <a:avLst/>
                    <a:gdLst>
                      <a:gd name="connsiteX0" fmla="*/ 14399 w 482400"/>
                      <a:gd name="connsiteY0" fmla="*/ 0 h 1939601"/>
                      <a:gd name="connsiteX1" fmla="*/ 14399 w 482400"/>
                      <a:gd name="connsiteY1" fmla="*/ 689615 h 1939601"/>
                      <a:gd name="connsiteX2" fmla="*/ 14400 w 482400"/>
                      <a:gd name="connsiteY2" fmla="*/ 689615 h 1939601"/>
                      <a:gd name="connsiteX3" fmla="*/ 14401 w 482400"/>
                      <a:gd name="connsiteY3" fmla="*/ 689615 h 1939601"/>
                      <a:gd name="connsiteX4" fmla="*/ 14401 w 482400"/>
                      <a:gd name="connsiteY4" fmla="*/ 0 h 1939601"/>
                      <a:gd name="connsiteX5" fmla="*/ 57729 w 482400"/>
                      <a:gd name="connsiteY5" fmla="*/ 54638 h 1939601"/>
                      <a:gd name="connsiteX6" fmla="*/ 475042 w 482400"/>
                      <a:gd name="connsiteY6" fmla="*/ 1271836 h 1939601"/>
                      <a:gd name="connsiteX7" fmla="*/ 482255 w 482400"/>
                      <a:gd name="connsiteY7" fmla="*/ 1470043 h 1939601"/>
                      <a:gd name="connsiteX8" fmla="*/ 482254 w 482400"/>
                      <a:gd name="connsiteY8" fmla="*/ 1470043 h 1939601"/>
                      <a:gd name="connsiteX9" fmla="*/ 482400 w 482400"/>
                      <a:gd name="connsiteY9" fmla="*/ 1474060 h 1939601"/>
                      <a:gd name="connsiteX10" fmla="*/ 473046 w 482400"/>
                      <a:gd name="connsiteY10" fmla="*/ 1566858 h 1939601"/>
                      <a:gd name="connsiteX11" fmla="*/ 15706 w 482400"/>
                      <a:gd name="connsiteY11" fmla="*/ 1939601 h 1939601"/>
                      <a:gd name="connsiteX12" fmla="*/ 14400 w 482400"/>
                      <a:gd name="connsiteY12" fmla="*/ 1939469 h 1939601"/>
                      <a:gd name="connsiteX13" fmla="*/ 13094 w 482400"/>
                      <a:gd name="connsiteY13" fmla="*/ 1939601 h 1939601"/>
                      <a:gd name="connsiteX14" fmla="*/ 0 w 482400"/>
                      <a:gd name="connsiteY14" fmla="*/ 1938446 h 1939601"/>
                      <a:gd name="connsiteX15" fmla="*/ 0 w 482400"/>
                      <a:gd name="connsiteY15" fmla="*/ 18158 h 1939601"/>
                      <a:gd name="connsiteX16" fmla="*/ 14399 w 482400"/>
                      <a:gd name="connsiteY16" fmla="*/ 0 h 19396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482400" h="1939601">
                        <a:moveTo>
                          <a:pt x="14399" y="0"/>
                        </a:moveTo>
                        <a:lnTo>
                          <a:pt x="14399" y="689615"/>
                        </a:lnTo>
                        <a:lnTo>
                          <a:pt x="14400" y="689615"/>
                        </a:lnTo>
                        <a:lnTo>
                          <a:pt x="14401" y="689615"/>
                        </a:lnTo>
                        <a:lnTo>
                          <a:pt x="14401" y="0"/>
                        </a:lnTo>
                        <a:lnTo>
                          <a:pt x="57729" y="54638"/>
                        </a:lnTo>
                        <a:cubicBezTo>
                          <a:pt x="287385" y="373283"/>
                          <a:pt x="440381" y="798290"/>
                          <a:pt x="475042" y="1271836"/>
                        </a:cubicBezTo>
                        <a:lnTo>
                          <a:pt x="482255" y="1470043"/>
                        </a:lnTo>
                        <a:lnTo>
                          <a:pt x="482254" y="1470043"/>
                        </a:lnTo>
                        <a:lnTo>
                          <a:pt x="482400" y="1474060"/>
                        </a:lnTo>
                        <a:lnTo>
                          <a:pt x="473046" y="1566858"/>
                        </a:lnTo>
                        <a:cubicBezTo>
                          <a:pt x="429516" y="1779582"/>
                          <a:pt x="241298" y="1939601"/>
                          <a:pt x="15706" y="1939601"/>
                        </a:cubicBezTo>
                        <a:lnTo>
                          <a:pt x="14400" y="1939469"/>
                        </a:lnTo>
                        <a:lnTo>
                          <a:pt x="13094" y="1939601"/>
                        </a:lnTo>
                        <a:lnTo>
                          <a:pt x="0" y="1938446"/>
                        </a:lnTo>
                        <a:lnTo>
                          <a:pt x="0" y="18158"/>
                        </a:lnTo>
                        <a:lnTo>
                          <a:pt x="14399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52" name="Group 151">
                  <a:extLst>
                    <a:ext uri="{FF2B5EF4-FFF2-40B4-BE49-F238E27FC236}">
                      <a16:creationId xmlns:a16="http://schemas.microsoft.com/office/drawing/2014/main" id="{DEACDE3F-3571-479B-8545-A0EB157DFB7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9210264" y="3423463"/>
                  <a:ext cx="597126" cy="2160000"/>
                  <a:chOff x="9210264" y="3423463"/>
                  <a:chExt cx="597126" cy="2160000"/>
                </a:xfrm>
              </p:grpSpPr>
              <p:cxnSp>
                <p:nvCxnSpPr>
                  <p:cNvPr id="153" name="Straight Connector 152">
                    <a:extLst>
                      <a:ext uri="{FF2B5EF4-FFF2-40B4-BE49-F238E27FC236}">
                        <a16:creationId xmlns:a16="http://schemas.microsoft.com/office/drawing/2014/main" id="{0EBC688C-242B-4AF8-9A28-74C5D3A7DD7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>
                    <a:off x="9508827" y="3423463"/>
                    <a:ext cx="0" cy="216000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4" name="Rectangle 5">
                    <a:extLst>
                      <a:ext uri="{FF2B5EF4-FFF2-40B4-BE49-F238E27FC236}">
                        <a16:creationId xmlns:a16="http://schemas.microsoft.com/office/drawing/2014/main" id="{C4C8C45C-CEB8-4DEA-A7C9-8028747D4C2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2700000">
                    <a:off x="9210264" y="4162845"/>
                    <a:ext cx="597126" cy="597126"/>
                  </a:xfrm>
                  <a:custGeom>
                    <a:avLst/>
                    <a:gdLst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0 w 1239398"/>
                      <a:gd name="connsiteY4" fmla="*/ 0 h 1239398"/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91440 w 1239398"/>
                      <a:gd name="connsiteY4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  <a:gd name="connsiteX3" fmla="*/ 91440 w 1239398"/>
                      <a:gd name="connsiteY3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39398" h="1239398">
                        <a:moveTo>
                          <a:pt x="1239398" y="0"/>
                        </a:moveTo>
                        <a:lnTo>
                          <a:pt x="1239398" y="1239398"/>
                        </a:lnTo>
                        <a:lnTo>
                          <a:pt x="0" y="1239398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55" name="Rectangle 5">
                    <a:extLst>
                      <a:ext uri="{FF2B5EF4-FFF2-40B4-BE49-F238E27FC236}">
                        <a16:creationId xmlns:a16="http://schemas.microsoft.com/office/drawing/2014/main" id="{7FC624AF-D992-41C1-A403-A0A4731BE06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2700000">
                    <a:off x="9297710" y="3747070"/>
                    <a:ext cx="422234" cy="422234"/>
                  </a:xfrm>
                  <a:custGeom>
                    <a:avLst/>
                    <a:gdLst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0 w 1239398"/>
                      <a:gd name="connsiteY4" fmla="*/ 0 h 1239398"/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91440 w 1239398"/>
                      <a:gd name="connsiteY4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  <a:gd name="connsiteX3" fmla="*/ 91440 w 1239398"/>
                      <a:gd name="connsiteY3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39398" h="1239398">
                        <a:moveTo>
                          <a:pt x="1239398" y="0"/>
                        </a:moveTo>
                        <a:lnTo>
                          <a:pt x="1239398" y="1239398"/>
                        </a:lnTo>
                        <a:lnTo>
                          <a:pt x="0" y="1239398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</p:grp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F63171A4-E846-4A64-8292-3ED3583B6D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 flipH="1">
              <a:off x="2171191" y="712681"/>
              <a:ext cx="5539609" cy="5682348"/>
              <a:chOff x="6623433" y="457964"/>
              <a:chExt cx="5539609" cy="5682348"/>
            </a:xfrm>
          </p:grpSpPr>
          <p:grpSp>
            <p:nvGrpSpPr>
              <p:cNvPr id="97" name="Group 96">
                <a:extLst>
                  <a:ext uri="{FF2B5EF4-FFF2-40B4-BE49-F238E27FC236}">
                    <a16:creationId xmlns:a16="http://schemas.microsoft.com/office/drawing/2014/main" id="{E59C66F3-BAB8-46AB-849B-0BC14A74B8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015028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124" name="Freeform 64">
                  <a:extLst>
                    <a:ext uri="{FF2B5EF4-FFF2-40B4-BE49-F238E27FC236}">
                      <a16:creationId xmlns:a16="http://schemas.microsoft.com/office/drawing/2014/main" id="{68CD087B-52FF-4F11-A251-6F6A6B9093A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2" y="1443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25" name="Freeform 81">
                  <a:extLst>
                    <a:ext uri="{FF2B5EF4-FFF2-40B4-BE49-F238E27FC236}">
                      <a16:creationId xmlns:a16="http://schemas.microsoft.com/office/drawing/2014/main" id="{7FD7CD23-A1FC-41E8-A563-0B0A87A8FC8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205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26" name="Freeform 61">
                  <a:extLst>
                    <a:ext uri="{FF2B5EF4-FFF2-40B4-BE49-F238E27FC236}">
                      <a16:creationId xmlns:a16="http://schemas.microsoft.com/office/drawing/2014/main" id="{A3A34481-695D-470B-9A01-A047EAA615B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27" name="Freeform 78">
                  <a:extLst>
                    <a:ext uri="{FF2B5EF4-FFF2-40B4-BE49-F238E27FC236}">
                      <a16:creationId xmlns:a16="http://schemas.microsoft.com/office/drawing/2014/main" id="{5B26EEFA-6CAA-4BF6-B4BD-7C083D59BF3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7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28" name="Freeform 84">
                  <a:extLst>
                    <a:ext uri="{FF2B5EF4-FFF2-40B4-BE49-F238E27FC236}">
                      <a16:creationId xmlns:a16="http://schemas.microsoft.com/office/drawing/2014/main" id="{61976329-310A-4F70-B22C-F032D4BF7E3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29" name="Freeform 87">
                  <a:extLst>
                    <a:ext uri="{FF2B5EF4-FFF2-40B4-BE49-F238E27FC236}">
                      <a16:creationId xmlns:a16="http://schemas.microsoft.com/office/drawing/2014/main" id="{0A0DA1ED-70C5-4D8F-B61F-F6E9E07D595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967037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0" name="Freeform 60">
                  <a:extLst>
                    <a:ext uri="{FF2B5EF4-FFF2-40B4-BE49-F238E27FC236}">
                      <a16:creationId xmlns:a16="http://schemas.microsoft.com/office/drawing/2014/main" id="{EDF58541-8ECC-487F-96C7-3267D0F9C8C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0987"/>
                  <a:ext cx="319088" cy="1419225"/>
                </a:xfrm>
                <a:custGeom>
                  <a:avLst/>
                  <a:gdLst>
                    <a:gd name="T0" fmla="*/ 0 w 67"/>
                    <a:gd name="T1" fmla="*/ 0 h 298"/>
                    <a:gd name="T2" fmla="*/ 0 w 67"/>
                    <a:gd name="T3" fmla="*/ 298 h 298"/>
                    <a:gd name="T4" fmla="*/ 67 w 67"/>
                    <a:gd name="T5" fmla="*/ 149 h 298"/>
                    <a:gd name="T6" fmla="*/ 0 w 67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1" name="Freeform 59">
                  <a:extLst>
                    <a:ext uri="{FF2B5EF4-FFF2-40B4-BE49-F238E27FC236}">
                      <a16:creationId xmlns:a16="http://schemas.microsoft.com/office/drawing/2014/main" id="{D1DAAA62-5552-4436-97D9-353F629E8AB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497013" y="280987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2" name="Freeform 62">
                  <a:extLst>
                    <a:ext uri="{FF2B5EF4-FFF2-40B4-BE49-F238E27FC236}">
                      <a16:creationId xmlns:a16="http://schemas.microsoft.com/office/drawing/2014/main" id="{EBA1BB6B-72EF-4525-89A1-FC5BE70D71B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5" y="1390651"/>
                  <a:ext cx="1228725" cy="761999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3" name="Freeform 65">
                  <a:extLst>
                    <a:ext uri="{FF2B5EF4-FFF2-40B4-BE49-F238E27FC236}">
                      <a16:creationId xmlns:a16="http://schemas.microsoft.com/office/drawing/2014/main" id="{D3BD4012-93F7-424A-9146-8E7E831D9E7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1362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4" name="Freeform 79">
                  <a:extLst>
                    <a:ext uri="{FF2B5EF4-FFF2-40B4-BE49-F238E27FC236}">
                      <a16:creationId xmlns:a16="http://schemas.microsoft.com/office/drawing/2014/main" id="{A2E36983-6A8E-4C78-AA27-363C0D676C8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5" name="Freeform 82">
                  <a:extLst>
                    <a:ext uri="{FF2B5EF4-FFF2-40B4-BE49-F238E27FC236}">
                      <a16:creationId xmlns:a16="http://schemas.microsoft.com/office/drawing/2014/main" id="{AB2380FC-F201-44F0-A531-1402201E4EB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6" name="Freeform 85">
                  <a:extLst>
                    <a:ext uri="{FF2B5EF4-FFF2-40B4-BE49-F238E27FC236}">
                      <a16:creationId xmlns:a16="http://schemas.microsoft.com/office/drawing/2014/main" id="{737C3A27-BD47-4E93-A1E3-33B902DD068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7" name="Freeform 88">
                  <a:extLst>
                    <a:ext uri="{FF2B5EF4-FFF2-40B4-BE49-F238E27FC236}">
                      <a16:creationId xmlns:a16="http://schemas.microsoft.com/office/drawing/2014/main" id="{C257BCC6-B88D-4C3B-BEFD-25D320F39CF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grpSp>
              <p:nvGrpSpPr>
                <p:cNvPr id="138" name="Group 137">
                  <a:extLst>
                    <a:ext uri="{FF2B5EF4-FFF2-40B4-BE49-F238E27FC236}">
                      <a16:creationId xmlns:a16="http://schemas.microsoft.com/office/drawing/2014/main" id="{0519964D-597A-4E0C-B66C-89D30B8582B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sp>
                <p:nvSpPr>
                  <p:cNvPr id="139" name="Line 63">
                    <a:extLst>
                      <a:ext uri="{FF2B5EF4-FFF2-40B4-BE49-F238E27FC236}">
                        <a16:creationId xmlns:a16="http://schemas.microsoft.com/office/drawing/2014/main" id="{A31BADE6-3732-4787-8841-96E8F05C0A9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40" name="Line 66">
                    <a:extLst>
                      <a:ext uri="{FF2B5EF4-FFF2-40B4-BE49-F238E27FC236}">
                        <a16:creationId xmlns:a16="http://schemas.microsoft.com/office/drawing/2014/main" id="{447ED593-61E3-4BD7-8984-7FE5621549D7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41" name="Line 67">
                    <a:extLst>
                      <a:ext uri="{FF2B5EF4-FFF2-40B4-BE49-F238E27FC236}">
                        <a16:creationId xmlns:a16="http://schemas.microsoft.com/office/drawing/2014/main" id="{6AD98272-0FC0-49AC-9877-8D2BAA5148B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80988"/>
                    <a:ext cx="0" cy="3838575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42" name="Line 80">
                    <a:extLst>
                      <a:ext uri="{FF2B5EF4-FFF2-40B4-BE49-F238E27FC236}">
                        <a16:creationId xmlns:a16="http://schemas.microsoft.com/office/drawing/2014/main" id="{D54770D9-48C7-4C76-9F40-65C9B9C05CE4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43" name="Line 83">
                    <a:extLst>
                      <a:ext uri="{FF2B5EF4-FFF2-40B4-BE49-F238E27FC236}">
                        <a16:creationId xmlns:a16="http://schemas.microsoft.com/office/drawing/2014/main" id="{4B9C1A3A-3DED-4CC1-820C-16B358DF9EC2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44" name="Line 86">
                    <a:extLst>
                      <a:ext uri="{FF2B5EF4-FFF2-40B4-BE49-F238E27FC236}">
                        <a16:creationId xmlns:a16="http://schemas.microsoft.com/office/drawing/2014/main" id="{2404A56E-8A81-48CB-9AC4-2CB6EA55DD7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45" name="Line 89">
                    <a:extLst>
                      <a:ext uri="{FF2B5EF4-FFF2-40B4-BE49-F238E27FC236}">
                        <a16:creationId xmlns:a16="http://schemas.microsoft.com/office/drawing/2014/main" id="{6D6A743B-85A5-41A8-9664-D654620D25D3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98" name="Group 97">
                <a:extLst>
                  <a:ext uri="{FF2B5EF4-FFF2-40B4-BE49-F238E27FC236}">
                    <a16:creationId xmlns:a16="http://schemas.microsoft.com/office/drawing/2014/main" id="{23DAD9FD-AF99-4D89-9BC8-E6739BD17A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940728" y="245341"/>
                <a:ext cx="1785984" cy="2211229"/>
                <a:chOff x="3125006" y="3171595"/>
                <a:chExt cx="1785984" cy="2211229"/>
              </a:xfrm>
            </p:grpSpPr>
            <p:grpSp>
              <p:nvGrpSpPr>
                <p:cNvPr id="116" name="Group 115">
                  <a:extLst>
                    <a:ext uri="{FF2B5EF4-FFF2-40B4-BE49-F238E27FC236}">
                      <a16:creationId xmlns:a16="http://schemas.microsoft.com/office/drawing/2014/main" id="{D7170781-0173-4FAB-8358-42C469FC51A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36819" y="3174345"/>
                  <a:ext cx="1760933" cy="2208479"/>
                  <a:chOff x="4749017" y="2998646"/>
                  <a:chExt cx="1760933" cy="2208479"/>
                </a:xfrm>
              </p:grpSpPr>
              <p:cxnSp>
                <p:nvCxnSpPr>
                  <p:cNvPr id="120" name="Straight Connector 119">
                    <a:extLst>
                      <a:ext uri="{FF2B5EF4-FFF2-40B4-BE49-F238E27FC236}">
                        <a16:creationId xmlns:a16="http://schemas.microsoft.com/office/drawing/2014/main" id="{03C55E22-B879-4AE0-BC46-BA8A4E950C50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flipH="1">
                    <a:off x="5630197" y="2998646"/>
                    <a:ext cx="0" cy="2208479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1" name="Straight Connector 120">
                    <a:extLst>
                      <a:ext uri="{FF2B5EF4-FFF2-40B4-BE49-F238E27FC236}">
                        <a16:creationId xmlns:a16="http://schemas.microsoft.com/office/drawing/2014/main" id="{AA07E073-1978-4DCC-9E5C-FF89EF524BF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4749017" y="4416771"/>
                    <a:ext cx="1760933" cy="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22" name="Rectangle 30">
                    <a:extLst>
                      <a:ext uri="{FF2B5EF4-FFF2-40B4-BE49-F238E27FC236}">
                        <a16:creationId xmlns:a16="http://schemas.microsoft.com/office/drawing/2014/main" id="{5691F80E-D2E0-4E78-AA76-8D827AE4101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136242" y="3224252"/>
                    <a:ext cx="987915" cy="987915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23" name="Rectangle 30">
                    <a:extLst>
                      <a:ext uri="{FF2B5EF4-FFF2-40B4-BE49-F238E27FC236}">
                        <a16:creationId xmlns:a16="http://schemas.microsoft.com/office/drawing/2014/main" id="{E34C55D1-5C55-44D3-9C26-E1951DA39371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327037" y="3070731"/>
                    <a:ext cx="606323" cy="606323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117" name="Group 116">
                  <a:extLst>
                    <a:ext uri="{FF2B5EF4-FFF2-40B4-BE49-F238E27FC236}">
                      <a16:creationId xmlns:a16="http://schemas.microsoft.com/office/drawing/2014/main" id="{4C9CB0E6-07EF-4140-926D-D380C1A88EB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118" name="Freeform: Shape 117">
                    <a:extLst>
                      <a:ext uri="{FF2B5EF4-FFF2-40B4-BE49-F238E27FC236}">
                        <a16:creationId xmlns:a16="http://schemas.microsoft.com/office/drawing/2014/main" id="{263BBD78-504D-435B-8933-2C460DC38E75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6879836" y="3521665"/>
                    <a:ext cx="892801" cy="1794975"/>
                  </a:xfrm>
                  <a:custGeom>
                    <a:avLst/>
                    <a:gdLst>
                      <a:gd name="connsiteX0" fmla="*/ 892801 w 892801"/>
                      <a:gd name="connsiteY0" fmla="*/ 0 h 1794975"/>
                      <a:gd name="connsiteX1" fmla="*/ 892801 w 892801"/>
                      <a:gd name="connsiteY1" fmla="*/ 1434622 h 1794975"/>
                      <a:gd name="connsiteX2" fmla="*/ 845919 w 892801"/>
                      <a:gd name="connsiteY2" fmla="*/ 1533379 h 1794975"/>
                      <a:gd name="connsiteX3" fmla="*/ 440820 w 892801"/>
                      <a:gd name="connsiteY3" fmla="*/ 1794916 h 1794975"/>
                      <a:gd name="connsiteX4" fmla="*/ 379878 w 892801"/>
                      <a:gd name="connsiteY4" fmla="*/ 1791253 h 1794975"/>
                      <a:gd name="connsiteX5" fmla="*/ 763083 w 892801"/>
                      <a:gd name="connsiteY5" fmla="*/ 100140 h 1794975"/>
                      <a:gd name="connsiteX6" fmla="*/ 892801 w 892801"/>
                      <a:gd name="connsiteY6" fmla="*/ 0 h 1794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2801" h="1794975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19" name="Freeform: Shape 118">
                    <a:extLst>
                      <a:ext uri="{FF2B5EF4-FFF2-40B4-BE49-F238E27FC236}">
                        <a16:creationId xmlns:a16="http://schemas.microsoft.com/office/drawing/2014/main" id="{1AD78D29-1FCF-4E88-A958-924F701D5E4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7772637" y="3516901"/>
                    <a:ext cx="893183" cy="1795123"/>
                  </a:xfrm>
                  <a:custGeom>
                    <a:avLst/>
                    <a:gdLst>
                      <a:gd name="connsiteX0" fmla="*/ 191 w 893183"/>
                      <a:gd name="connsiteY0" fmla="*/ 0 h 1795123"/>
                      <a:gd name="connsiteX1" fmla="*/ 130101 w 893183"/>
                      <a:gd name="connsiteY1" fmla="*/ 100288 h 1795123"/>
                      <a:gd name="connsiteX2" fmla="*/ 513306 w 893183"/>
                      <a:gd name="connsiteY2" fmla="*/ 1791401 h 1795123"/>
                      <a:gd name="connsiteX3" fmla="*/ 47265 w 893183"/>
                      <a:gd name="connsiteY3" fmla="*/ 1533527 h 1795123"/>
                      <a:gd name="connsiteX4" fmla="*/ 192 w 893183"/>
                      <a:gd name="connsiteY4" fmla="*/ 1434367 h 1795123"/>
                      <a:gd name="connsiteX5" fmla="*/ 192 w 893183"/>
                      <a:gd name="connsiteY5" fmla="*/ 1438981 h 1795123"/>
                      <a:gd name="connsiteX6" fmla="*/ 0 w 893183"/>
                      <a:gd name="connsiteY6" fmla="*/ 1439386 h 1795123"/>
                      <a:gd name="connsiteX7" fmla="*/ 0 w 893183"/>
                      <a:gd name="connsiteY7" fmla="*/ 4764 h 1795123"/>
                      <a:gd name="connsiteX8" fmla="*/ 191 w 893183"/>
                      <a:gd name="connsiteY8" fmla="*/ 4616 h 1795123"/>
                      <a:gd name="connsiteX9" fmla="*/ 191 w 893183"/>
                      <a:gd name="connsiteY9" fmla="*/ 0 h 1795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93183" h="179512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99" name="Group 98">
                <a:extLst>
                  <a:ext uri="{FF2B5EF4-FFF2-40B4-BE49-F238E27FC236}">
                    <a16:creationId xmlns:a16="http://schemas.microsoft.com/office/drawing/2014/main" id="{EA551A3F-69EF-45CC-87F7-867808A3FA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112" name="Group 111">
                  <a:extLst>
                    <a:ext uri="{FF2B5EF4-FFF2-40B4-BE49-F238E27FC236}">
                      <a16:creationId xmlns:a16="http://schemas.microsoft.com/office/drawing/2014/main" id="{12724B09-E74E-49FA-BB5D-583BB89B798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114" name="Freeform 68">
                    <a:extLst>
                      <a:ext uri="{FF2B5EF4-FFF2-40B4-BE49-F238E27FC236}">
                        <a16:creationId xmlns:a16="http://schemas.microsoft.com/office/drawing/2014/main" id="{DA2788BF-64AD-4328-8CB9-8C2C98CF54E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959192" y="333389"/>
                    <a:ext cx="319088" cy="1419225"/>
                  </a:xfrm>
                  <a:custGeom>
                    <a:avLst/>
                    <a:gdLst>
                      <a:gd name="T0" fmla="*/ 0 w 67"/>
                      <a:gd name="T1" fmla="*/ 149 h 298"/>
                      <a:gd name="T2" fmla="*/ 67 w 67"/>
                      <a:gd name="T3" fmla="*/ 298 h 298"/>
                      <a:gd name="T4" fmla="*/ 67 w 67"/>
                      <a:gd name="T5" fmla="*/ 0 h 298"/>
                      <a:gd name="T6" fmla="*/ 0 w 67"/>
                      <a:gd name="T7" fmla="*/ 149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7" h="298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15" name="Freeform 69">
                    <a:extLst>
                      <a:ext uri="{FF2B5EF4-FFF2-40B4-BE49-F238E27FC236}">
                        <a16:creationId xmlns:a16="http://schemas.microsoft.com/office/drawing/2014/main" id="{D9591CB5-16C9-44FC-B125-529D33F91BF0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6278280" y="333389"/>
                    <a:ext cx="314325" cy="1419225"/>
                  </a:xfrm>
                  <a:custGeom>
                    <a:avLst/>
                    <a:gdLst>
                      <a:gd name="T0" fmla="*/ 0 w 66"/>
                      <a:gd name="T1" fmla="*/ 0 h 298"/>
                      <a:gd name="T2" fmla="*/ 0 w 66"/>
                      <a:gd name="T3" fmla="*/ 298 h 298"/>
                      <a:gd name="T4" fmla="*/ 66 w 66"/>
                      <a:gd name="T5" fmla="*/ 149 h 298"/>
                      <a:gd name="T6" fmla="*/ 0 w 66"/>
                      <a:gd name="T7" fmla="*/ 0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6" h="298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113" name="Line 70">
                  <a:extLst>
                    <a:ext uri="{FF2B5EF4-FFF2-40B4-BE49-F238E27FC236}">
                      <a16:creationId xmlns:a16="http://schemas.microsoft.com/office/drawing/2014/main" id="{4F82A945-38F0-45AF-A28A-C6A0E6A2E7F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278281" y="333389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100" name="Group 99">
                <a:extLst>
                  <a:ext uri="{FF2B5EF4-FFF2-40B4-BE49-F238E27FC236}">
                    <a16:creationId xmlns:a16="http://schemas.microsoft.com/office/drawing/2014/main" id="{80FA6744-F48F-4652-86E5-BA3ABEF322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11158635" y="5515533"/>
                <a:ext cx="317159" cy="932400"/>
                <a:chOff x="6376988" y="280988"/>
                <a:chExt cx="633413" cy="1862138"/>
              </a:xfrm>
            </p:grpSpPr>
            <p:sp>
              <p:nvSpPr>
                <p:cNvPr id="109" name="Freeform 68">
                  <a:extLst>
                    <a:ext uri="{FF2B5EF4-FFF2-40B4-BE49-F238E27FC236}">
                      <a16:creationId xmlns:a16="http://schemas.microsoft.com/office/drawing/2014/main" id="{FAC3DEAD-5797-4CA1-A8F2-3F487AAC6B1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376988" y="280988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10" name="Freeform 69">
                  <a:extLst>
                    <a:ext uri="{FF2B5EF4-FFF2-40B4-BE49-F238E27FC236}">
                      <a16:creationId xmlns:a16="http://schemas.microsoft.com/office/drawing/2014/main" id="{F9AF9D64-C9FB-4D32-993D-3423A2E55EE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696076" y="280988"/>
                  <a:ext cx="314325" cy="1419225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11" name="Line 70">
                  <a:extLst>
                    <a:ext uri="{FF2B5EF4-FFF2-40B4-BE49-F238E27FC236}">
                      <a16:creationId xmlns:a16="http://schemas.microsoft.com/office/drawing/2014/main" id="{9097AC72-422F-4CE0-A772-A63E2294ACD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696076" y="280988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101" name="Group 100">
                <a:extLst>
                  <a:ext uri="{FF2B5EF4-FFF2-40B4-BE49-F238E27FC236}">
                    <a16:creationId xmlns:a16="http://schemas.microsoft.com/office/drawing/2014/main" id="{1A6B3F4D-48A0-4FC2-8720-2606D6AA04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7251633" y="4274501"/>
                <a:ext cx="903599" cy="2160000"/>
                <a:chOff x="9057947" y="3423463"/>
                <a:chExt cx="903599" cy="2160000"/>
              </a:xfrm>
            </p:grpSpPr>
            <p:grpSp>
              <p:nvGrpSpPr>
                <p:cNvPr id="102" name="Group 101">
                  <a:extLst>
                    <a:ext uri="{FF2B5EF4-FFF2-40B4-BE49-F238E27FC236}">
                      <a16:creationId xmlns:a16="http://schemas.microsoft.com/office/drawing/2014/main" id="{67E4FA26-563D-4D19-BAEB-A370818E51A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9057947" y="3432856"/>
                  <a:ext cx="903599" cy="1872461"/>
                  <a:chOff x="10538626" y="3165838"/>
                  <a:chExt cx="936000" cy="1939601"/>
                </a:xfrm>
              </p:grpSpPr>
              <p:sp>
                <p:nvSpPr>
                  <p:cNvPr id="107" name="Freeform: Shape 106">
                    <a:extLst>
                      <a:ext uri="{FF2B5EF4-FFF2-40B4-BE49-F238E27FC236}">
                        <a16:creationId xmlns:a16="http://schemas.microsoft.com/office/drawing/2014/main" id="{03B51AAC-6B1D-43D1-8885-402653BA90F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10538626" y="3183996"/>
                    <a:ext cx="453600" cy="1920288"/>
                  </a:xfrm>
                  <a:custGeom>
                    <a:avLst/>
                    <a:gdLst>
                      <a:gd name="connsiteX0" fmla="*/ 453600 w 453600"/>
                      <a:gd name="connsiteY0" fmla="*/ 0 h 1920288"/>
                      <a:gd name="connsiteX1" fmla="*/ 453600 w 453600"/>
                      <a:gd name="connsiteY1" fmla="*/ 1920288 h 1920288"/>
                      <a:gd name="connsiteX2" fmla="*/ 384059 w 453600"/>
                      <a:gd name="connsiteY2" fmla="*/ 1914152 h 1920288"/>
                      <a:gd name="connsiteX3" fmla="*/ 9354 w 453600"/>
                      <a:gd name="connsiteY3" fmla="*/ 1548700 h 1920288"/>
                      <a:gd name="connsiteX4" fmla="*/ 0 w 453600"/>
                      <a:gd name="connsiteY4" fmla="*/ 1455902 h 1920288"/>
                      <a:gd name="connsiteX5" fmla="*/ 146 w 453600"/>
                      <a:gd name="connsiteY5" fmla="*/ 1451885 h 1920288"/>
                      <a:gd name="connsiteX6" fmla="*/ 145 w 453600"/>
                      <a:gd name="connsiteY6" fmla="*/ 1451885 h 1920288"/>
                      <a:gd name="connsiteX7" fmla="*/ 7358 w 453600"/>
                      <a:gd name="connsiteY7" fmla="*/ 1253678 h 1920288"/>
                      <a:gd name="connsiteX8" fmla="*/ 424671 w 453600"/>
                      <a:gd name="connsiteY8" fmla="*/ 36480 h 1920288"/>
                      <a:gd name="connsiteX9" fmla="*/ 453600 w 453600"/>
                      <a:gd name="connsiteY9" fmla="*/ 0 h 19202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453600" h="1920288">
                        <a:moveTo>
                          <a:pt x="453600" y="0"/>
                        </a:moveTo>
                        <a:lnTo>
                          <a:pt x="453600" y="1920288"/>
                        </a:lnTo>
                        <a:lnTo>
                          <a:pt x="384059" y="1914152"/>
                        </a:lnTo>
                        <a:cubicBezTo>
                          <a:pt x="196308" y="1880615"/>
                          <a:pt x="47443" y="1734834"/>
                          <a:pt x="9354" y="1548700"/>
                        </a:cubicBezTo>
                        <a:lnTo>
                          <a:pt x="0" y="1455902"/>
                        </a:lnTo>
                        <a:lnTo>
                          <a:pt x="146" y="1451885"/>
                        </a:lnTo>
                        <a:lnTo>
                          <a:pt x="145" y="1451885"/>
                        </a:lnTo>
                        <a:lnTo>
                          <a:pt x="7358" y="1253678"/>
                        </a:lnTo>
                        <a:cubicBezTo>
                          <a:pt x="42019" y="780132"/>
                          <a:pt x="195015" y="355125"/>
                          <a:pt x="424671" y="36480"/>
                        </a:cubicBezTo>
                        <a:lnTo>
                          <a:pt x="453600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8" name="Freeform: Shape 107">
                    <a:extLst>
                      <a:ext uri="{FF2B5EF4-FFF2-40B4-BE49-F238E27FC236}">
                        <a16:creationId xmlns:a16="http://schemas.microsoft.com/office/drawing/2014/main" id="{CF4180FB-7FBD-421F-A284-4C2CC61B3845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10992226" y="3165838"/>
                    <a:ext cx="482400" cy="1939601"/>
                  </a:xfrm>
                  <a:custGeom>
                    <a:avLst/>
                    <a:gdLst>
                      <a:gd name="connsiteX0" fmla="*/ 14399 w 482400"/>
                      <a:gd name="connsiteY0" fmla="*/ 0 h 1939601"/>
                      <a:gd name="connsiteX1" fmla="*/ 14399 w 482400"/>
                      <a:gd name="connsiteY1" fmla="*/ 689615 h 1939601"/>
                      <a:gd name="connsiteX2" fmla="*/ 14400 w 482400"/>
                      <a:gd name="connsiteY2" fmla="*/ 689615 h 1939601"/>
                      <a:gd name="connsiteX3" fmla="*/ 14401 w 482400"/>
                      <a:gd name="connsiteY3" fmla="*/ 689615 h 1939601"/>
                      <a:gd name="connsiteX4" fmla="*/ 14401 w 482400"/>
                      <a:gd name="connsiteY4" fmla="*/ 0 h 1939601"/>
                      <a:gd name="connsiteX5" fmla="*/ 57729 w 482400"/>
                      <a:gd name="connsiteY5" fmla="*/ 54638 h 1939601"/>
                      <a:gd name="connsiteX6" fmla="*/ 475042 w 482400"/>
                      <a:gd name="connsiteY6" fmla="*/ 1271836 h 1939601"/>
                      <a:gd name="connsiteX7" fmla="*/ 482255 w 482400"/>
                      <a:gd name="connsiteY7" fmla="*/ 1470043 h 1939601"/>
                      <a:gd name="connsiteX8" fmla="*/ 482254 w 482400"/>
                      <a:gd name="connsiteY8" fmla="*/ 1470043 h 1939601"/>
                      <a:gd name="connsiteX9" fmla="*/ 482400 w 482400"/>
                      <a:gd name="connsiteY9" fmla="*/ 1474060 h 1939601"/>
                      <a:gd name="connsiteX10" fmla="*/ 473046 w 482400"/>
                      <a:gd name="connsiteY10" fmla="*/ 1566858 h 1939601"/>
                      <a:gd name="connsiteX11" fmla="*/ 15706 w 482400"/>
                      <a:gd name="connsiteY11" fmla="*/ 1939601 h 1939601"/>
                      <a:gd name="connsiteX12" fmla="*/ 14400 w 482400"/>
                      <a:gd name="connsiteY12" fmla="*/ 1939469 h 1939601"/>
                      <a:gd name="connsiteX13" fmla="*/ 13094 w 482400"/>
                      <a:gd name="connsiteY13" fmla="*/ 1939601 h 1939601"/>
                      <a:gd name="connsiteX14" fmla="*/ 0 w 482400"/>
                      <a:gd name="connsiteY14" fmla="*/ 1938446 h 1939601"/>
                      <a:gd name="connsiteX15" fmla="*/ 0 w 482400"/>
                      <a:gd name="connsiteY15" fmla="*/ 18158 h 1939601"/>
                      <a:gd name="connsiteX16" fmla="*/ 14399 w 482400"/>
                      <a:gd name="connsiteY16" fmla="*/ 0 h 19396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482400" h="1939601">
                        <a:moveTo>
                          <a:pt x="14399" y="0"/>
                        </a:moveTo>
                        <a:lnTo>
                          <a:pt x="14399" y="689615"/>
                        </a:lnTo>
                        <a:lnTo>
                          <a:pt x="14400" y="689615"/>
                        </a:lnTo>
                        <a:lnTo>
                          <a:pt x="14401" y="689615"/>
                        </a:lnTo>
                        <a:lnTo>
                          <a:pt x="14401" y="0"/>
                        </a:lnTo>
                        <a:lnTo>
                          <a:pt x="57729" y="54638"/>
                        </a:lnTo>
                        <a:cubicBezTo>
                          <a:pt x="287385" y="373283"/>
                          <a:pt x="440381" y="798290"/>
                          <a:pt x="475042" y="1271836"/>
                        </a:cubicBezTo>
                        <a:lnTo>
                          <a:pt x="482255" y="1470043"/>
                        </a:lnTo>
                        <a:lnTo>
                          <a:pt x="482254" y="1470043"/>
                        </a:lnTo>
                        <a:lnTo>
                          <a:pt x="482400" y="1474060"/>
                        </a:lnTo>
                        <a:lnTo>
                          <a:pt x="473046" y="1566858"/>
                        </a:lnTo>
                        <a:cubicBezTo>
                          <a:pt x="429516" y="1779582"/>
                          <a:pt x="241298" y="1939601"/>
                          <a:pt x="15706" y="1939601"/>
                        </a:cubicBezTo>
                        <a:lnTo>
                          <a:pt x="14400" y="1939469"/>
                        </a:lnTo>
                        <a:lnTo>
                          <a:pt x="13094" y="1939601"/>
                        </a:lnTo>
                        <a:lnTo>
                          <a:pt x="0" y="1938446"/>
                        </a:lnTo>
                        <a:lnTo>
                          <a:pt x="0" y="18158"/>
                        </a:lnTo>
                        <a:lnTo>
                          <a:pt x="14399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03" name="Group 102">
                  <a:extLst>
                    <a:ext uri="{FF2B5EF4-FFF2-40B4-BE49-F238E27FC236}">
                      <a16:creationId xmlns:a16="http://schemas.microsoft.com/office/drawing/2014/main" id="{28E615C5-6A2E-4BF3-A3A8-9061C5B1B84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9210264" y="3423463"/>
                  <a:ext cx="597126" cy="2160000"/>
                  <a:chOff x="9210264" y="3423463"/>
                  <a:chExt cx="597126" cy="2160000"/>
                </a:xfrm>
              </p:grpSpPr>
              <p:cxnSp>
                <p:nvCxnSpPr>
                  <p:cNvPr id="104" name="Straight Connector 103">
                    <a:extLst>
                      <a:ext uri="{FF2B5EF4-FFF2-40B4-BE49-F238E27FC236}">
                        <a16:creationId xmlns:a16="http://schemas.microsoft.com/office/drawing/2014/main" id="{B15A4CEB-6B8D-48C3-8484-3EC282A34A1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>
                    <a:off x="9508827" y="3423463"/>
                    <a:ext cx="0" cy="216000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5" name="Rectangle 5">
                    <a:extLst>
                      <a:ext uri="{FF2B5EF4-FFF2-40B4-BE49-F238E27FC236}">
                        <a16:creationId xmlns:a16="http://schemas.microsoft.com/office/drawing/2014/main" id="{38F7FD7D-E582-4214-B1B3-D289130553F7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2700000">
                    <a:off x="9210264" y="4162845"/>
                    <a:ext cx="597126" cy="597126"/>
                  </a:xfrm>
                  <a:custGeom>
                    <a:avLst/>
                    <a:gdLst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0 w 1239398"/>
                      <a:gd name="connsiteY4" fmla="*/ 0 h 1239398"/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91440 w 1239398"/>
                      <a:gd name="connsiteY4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  <a:gd name="connsiteX3" fmla="*/ 91440 w 1239398"/>
                      <a:gd name="connsiteY3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39398" h="1239398">
                        <a:moveTo>
                          <a:pt x="1239398" y="0"/>
                        </a:moveTo>
                        <a:lnTo>
                          <a:pt x="1239398" y="1239398"/>
                        </a:lnTo>
                        <a:lnTo>
                          <a:pt x="0" y="1239398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06" name="Rectangle 5">
                    <a:extLst>
                      <a:ext uri="{FF2B5EF4-FFF2-40B4-BE49-F238E27FC236}">
                        <a16:creationId xmlns:a16="http://schemas.microsoft.com/office/drawing/2014/main" id="{B74D1DAC-C0D4-447E-8665-EAFF34F4E325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2700000">
                    <a:off x="9297710" y="3747070"/>
                    <a:ext cx="422234" cy="422234"/>
                  </a:xfrm>
                  <a:custGeom>
                    <a:avLst/>
                    <a:gdLst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0 w 1239398"/>
                      <a:gd name="connsiteY4" fmla="*/ 0 h 1239398"/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91440 w 1239398"/>
                      <a:gd name="connsiteY4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  <a:gd name="connsiteX3" fmla="*/ 91440 w 1239398"/>
                      <a:gd name="connsiteY3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39398" h="1239398">
                        <a:moveTo>
                          <a:pt x="1239398" y="0"/>
                        </a:moveTo>
                        <a:lnTo>
                          <a:pt x="1239398" y="1239398"/>
                        </a:lnTo>
                        <a:lnTo>
                          <a:pt x="0" y="1239398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</p:grpSp>
      </p:grp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8E5FA1-697B-6FB5-4F63-346DF5F17039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630067" y="3219450"/>
            <a:ext cx="4128934" cy="3092780"/>
          </a:xfrm>
        </p:spPr>
        <p:txBody>
          <a:bodyPr/>
          <a:lstStyle>
            <a:lvl1pPr marL="0" indent="0" algn="ctr">
              <a:buNone/>
              <a:defRPr lang="en-US" sz="2000" kern="1200" spc="50" dirty="0" smtClean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Calibri"/>
              </a:defRPr>
            </a:lvl1pPr>
            <a:lvl2pPr marL="360000" indent="0">
              <a:buNone/>
              <a:defRPr lang="en-US" sz="2000" kern="1200" spc="50" dirty="0" smtClean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Calibri"/>
              </a:defRPr>
            </a:lvl2pPr>
            <a:lvl3pPr marL="720000" indent="0">
              <a:buNone/>
              <a:defRPr lang="en-US" sz="2000" kern="1200" spc="50" dirty="0" smtClean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Calibri"/>
              </a:defRPr>
            </a:lvl3pPr>
            <a:lvl4pPr marL="1080000" indent="0">
              <a:buNone/>
              <a:defRPr lang="en-US" sz="2000" kern="1200" spc="50" dirty="0" smtClean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Calibri"/>
              </a:defRPr>
            </a:lvl4pPr>
            <a:lvl5pPr marL="1440000" indent="0">
              <a:buNone/>
              <a:defRPr lang="en-US" sz="2000" kern="1200" spc="50" dirty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Calibri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18946688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84522" y="298564"/>
            <a:ext cx="4650901" cy="6260873"/>
          </a:xfrm>
        </p:spPr>
        <p:txBody>
          <a:bodyPr anchor="ctr">
            <a:noAutofit/>
          </a:bodyPr>
          <a:lstStyle>
            <a:lvl1pPr algn="ctr">
              <a:defRPr sz="6000"/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44A4473-D4D4-4E24-B542-C5D63C28D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53976" y="457964"/>
            <a:ext cx="6009066" cy="5914582"/>
            <a:chOff x="6153976" y="457964"/>
            <a:chExt cx="6009066" cy="5914582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14CA4A32-A016-460F-8B99-22A5D265B4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>
              <a:off x="9012621" y="2980002"/>
              <a:ext cx="317159" cy="932400"/>
              <a:chOff x="6376988" y="280988"/>
              <a:chExt cx="633413" cy="1862138"/>
            </a:xfrm>
          </p:grpSpPr>
          <p:sp>
            <p:nvSpPr>
              <p:cNvPr id="86" name="Freeform 68">
                <a:extLst>
                  <a:ext uri="{FF2B5EF4-FFF2-40B4-BE49-F238E27FC236}">
                    <a16:creationId xmlns:a16="http://schemas.microsoft.com/office/drawing/2014/main" id="{84DB1BC2-B158-4DA5-9164-843E6B566C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376988" y="280988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7" name="Freeform 69">
                <a:extLst>
                  <a:ext uri="{FF2B5EF4-FFF2-40B4-BE49-F238E27FC236}">
                    <a16:creationId xmlns:a16="http://schemas.microsoft.com/office/drawing/2014/main" id="{751FDE2E-D749-401E-B3BA-66B2F523182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6076" y="280988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8" name="Line 70">
                <a:extLst>
                  <a:ext uri="{FF2B5EF4-FFF2-40B4-BE49-F238E27FC236}">
                    <a16:creationId xmlns:a16="http://schemas.microsoft.com/office/drawing/2014/main" id="{49546377-E2EE-4854-AA84-5575789BAF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696076" y="280988"/>
                <a:ext cx="0" cy="1862138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4FCC465-42B8-456F-951F-8C51A42F9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324466" y="457964"/>
              <a:ext cx="3838576" cy="5838297"/>
              <a:chOff x="8324466" y="457964"/>
              <a:chExt cx="3838576" cy="5838297"/>
            </a:xfrm>
          </p:grpSpPr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3D7F8A9A-8A53-4FD3-855C-C49B035CE8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0800000">
                <a:off x="11319026" y="5955846"/>
                <a:ext cx="340415" cy="340415"/>
              </a:xfrm>
              <a:prstGeom prst="ellipse">
                <a:avLst/>
              </a:pr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AC347F99-AC7C-4DB2-8AAF-9E2A7AE629C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015028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64" name="Freeform 64">
                  <a:extLst>
                    <a:ext uri="{FF2B5EF4-FFF2-40B4-BE49-F238E27FC236}">
                      <a16:creationId xmlns:a16="http://schemas.microsoft.com/office/drawing/2014/main" id="{89B06C37-E219-479D-B324-0DC7D056517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2" y="1443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5" name="Freeform 81">
                  <a:extLst>
                    <a:ext uri="{FF2B5EF4-FFF2-40B4-BE49-F238E27FC236}">
                      <a16:creationId xmlns:a16="http://schemas.microsoft.com/office/drawing/2014/main" id="{29A1D878-CEA2-41DC-8638-A8523167266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205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6" name="Freeform 61">
                  <a:extLst>
                    <a:ext uri="{FF2B5EF4-FFF2-40B4-BE49-F238E27FC236}">
                      <a16:creationId xmlns:a16="http://schemas.microsoft.com/office/drawing/2014/main" id="{99394209-57ED-4126-A8DC-0862D1FA11E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7" name="Freeform 78">
                  <a:extLst>
                    <a:ext uri="{FF2B5EF4-FFF2-40B4-BE49-F238E27FC236}">
                      <a16:creationId xmlns:a16="http://schemas.microsoft.com/office/drawing/2014/main" id="{A48B0004-4618-4D71-88D1-A2FEE4F0ADE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7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8" name="Freeform 84">
                  <a:extLst>
                    <a:ext uri="{FF2B5EF4-FFF2-40B4-BE49-F238E27FC236}">
                      <a16:creationId xmlns:a16="http://schemas.microsoft.com/office/drawing/2014/main" id="{4D1C172B-2446-428A-A518-FE1B5FCE0D3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9" name="Freeform 87">
                  <a:extLst>
                    <a:ext uri="{FF2B5EF4-FFF2-40B4-BE49-F238E27FC236}">
                      <a16:creationId xmlns:a16="http://schemas.microsoft.com/office/drawing/2014/main" id="{E359C795-FCC1-401F-B0B6-F722AE632AA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967037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0" name="Freeform 60">
                  <a:extLst>
                    <a:ext uri="{FF2B5EF4-FFF2-40B4-BE49-F238E27FC236}">
                      <a16:creationId xmlns:a16="http://schemas.microsoft.com/office/drawing/2014/main" id="{8260D102-71BB-497E-A5CF-743FB59874D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0987"/>
                  <a:ext cx="319088" cy="1419225"/>
                </a:xfrm>
                <a:custGeom>
                  <a:avLst/>
                  <a:gdLst>
                    <a:gd name="T0" fmla="*/ 0 w 67"/>
                    <a:gd name="T1" fmla="*/ 0 h 298"/>
                    <a:gd name="T2" fmla="*/ 0 w 67"/>
                    <a:gd name="T3" fmla="*/ 298 h 298"/>
                    <a:gd name="T4" fmla="*/ 67 w 67"/>
                    <a:gd name="T5" fmla="*/ 149 h 298"/>
                    <a:gd name="T6" fmla="*/ 0 w 67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1" name="Freeform 59">
                  <a:extLst>
                    <a:ext uri="{FF2B5EF4-FFF2-40B4-BE49-F238E27FC236}">
                      <a16:creationId xmlns:a16="http://schemas.microsoft.com/office/drawing/2014/main" id="{811E3D98-A5FB-4BDE-A07D-A03EB898C67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497013" y="280987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2" name="Freeform 62">
                  <a:extLst>
                    <a:ext uri="{FF2B5EF4-FFF2-40B4-BE49-F238E27FC236}">
                      <a16:creationId xmlns:a16="http://schemas.microsoft.com/office/drawing/2014/main" id="{9E48CE7F-B4EF-4629-8706-6838C171EF0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5" y="1390651"/>
                  <a:ext cx="1228725" cy="761999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3" name="Freeform 65">
                  <a:extLst>
                    <a:ext uri="{FF2B5EF4-FFF2-40B4-BE49-F238E27FC236}">
                      <a16:creationId xmlns:a16="http://schemas.microsoft.com/office/drawing/2014/main" id="{C8EBC77A-0887-4128-A73B-2C0165C6F94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1362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4" name="Freeform 79">
                  <a:extLst>
                    <a:ext uri="{FF2B5EF4-FFF2-40B4-BE49-F238E27FC236}">
                      <a16:creationId xmlns:a16="http://schemas.microsoft.com/office/drawing/2014/main" id="{7AF3D400-AAAA-47BD-922E-AA3A2AFA302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5" name="Freeform 82">
                  <a:extLst>
                    <a:ext uri="{FF2B5EF4-FFF2-40B4-BE49-F238E27FC236}">
                      <a16:creationId xmlns:a16="http://schemas.microsoft.com/office/drawing/2014/main" id="{B0A3E6A0-609D-427D-9D34-E7CF184B453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6" name="Freeform 85">
                  <a:extLst>
                    <a:ext uri="{FF2B5EF4-FFF2-40B4-BE49-F238E27FC236}">
                      <a16:creationId xmlns:a16="http://schemas.microsoft.com/office/drawing/2014/main" id="{DDE08965-A3F4-426A-924B-102A6F6FE27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7" name="Freeform 88">
                  <a:extLst>
                    <a:ext uri="{FF2B5EF4-FFF2-40B4-BE49-F238E27FC236}">
                      <a16:creationId xmlns:a16="http://schemas.microsoft.com/office/drawing/2014/main" id="{13FA8E6E-7F53-47E9-9BF8-1CD3130F42B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grpSp>
              <p:nvGrpSpPr>
                <p:cNvPr id="78" name="Group 77">
                  <a:extLst>
                    <a:ext uri="{FF2B5EF4-FFF2-40B4-BE49-F238E27FC236}">
                      <a16:creationId xmlns:a16="http://schemas.microsoft.com/office/drawing/2014/main" id="{7A8A9991-EF8F-4128-9DB7-A2FA8CF2F68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sp>
                <p:nvSpPr>
                  <p:cNvPr id="79" name="Line 63">
                    <a:extLst>
                      <a:ext uri="{FF2B5EF4-FFF2-40B4-BE49-F238E27FC236}">
                        <a16:creationId xmlns:a16="http://schemas.microsoft.com/office/drawing/2014/main" id="{41E966B6-186E-4D17-B570-969B6951AC0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0" name="Line 66">
                    <a:extLst>
                      <a:ext uri="{FF2B5EF4-FFF2-40B4-BE49-F238E27FC236}">
                        <a16:creationId xmlns:a16="http://schemas.microsoft.com/office/drawing/2014/main" id="{918B08AD-5F3C-4FC5-8998-8524763C7504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1" name="Line 67">
                    <a:extLst>
                      <a:ext uri="{FF2B5EF4-FFF2-40B4-BE49-F238E27FC236}">
                        <a16:creationId xmlns:a16="http://schemas.microsoft.com/office/drawing/2014/main" id="{EDF72260-B0A1-47A1-9459-FDF4600ACA6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80988"/>
                    <a:ext cx="0" cy="3838575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2" name="Line 80">
                    <a:extLst>
                      <a:ext uri="{FF2B5EF4-FFF2-40B4-BE49-F238E27FC236}">
                        <a16:creationId xmlns:a16="http://schemas.microsoft.com/office/drawing/2014/main" id="{C6A7FA58-53F7-4C2F-96D5-E97BB3CC6794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3" name="Line 83">
                    <a:extLst>
                      <a:ext uri="{FF2B5EF4-FFF2-40B4-BE49-F238E27FC236}">
                        <a16:creationId xmlns:a16="http://schemas.microsoft.com/office/drawing/2014/main" id="{1B986617-481E-450F-8FAD-CA3086A3E042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4" name="Line 86">
                    <a:extLst>
                      <a:ext uri="{FF2B5EF4-FFF2-40B4-BE49-F238E27FC236}">
                        <a16:creationId xmlns:a16="http://schemas.microsoft.com/office/drawing/2014/main" id="{4D24CAEB-B2FE-4796-8E6E-DB5148C380F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5" name="Line 89">
                    <a:extLst>
                      <a:ext uri="{FF2B5EF4-FFF2-40B4-BE49-F238E27FC236}">
                        <a16:creationId xmlns:a16="http://schemas.microsoft.com/office/drawing/2014/main" id="{3D577B03-E6D9-4FFA-A799-E504CBF8D71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43509C13-FDEE-45B0-B954-D80D6F38F0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940728" y="245341"/>
                <a:ext cx="1785984" cy="2211229"/>
                <a:chOff x="3125006" y="3171595"/>
                <a:chExt cx="1785984" cy="2211229"/>
              </a:xfrm>
            </p:grpSpPr>
            <p:grpSp>
              <p:nvGrpSpPr>
                <p:cNvPr id="56" name="Group 55">
                  <a:extLst>
                    <a:ext uri="{FF2B5EF4-FFF2-40B4-BE49-F238E27FC236}">
                      <a16:creationId xmlns:a16="http://schemas.microsoft.com/office/drawing/2014/main" id="{21FF647D-8D8A-43E8-A2E2-46D1117839F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36819" y="3174345"/>
                  <a:ext cx="1760933" cy="2208479"/>
                  <a:chOff x="4749017" y="2998646"/>
                  <a:chExt cx="1760933" cy="2208479"/>
                </a:xfrm>
              </p:grpSpPr>
              <p:cxnSp>
                <p:nvCxnSpPr>
                  <p:cNvPr id="60" name="Straight Connector 59">
                    <a:extLst>
                      <a:ext uri="{FF2B5EF4-FFF2-40B4-BE49-F238E27FC236}">
                        <a16:creationId xmlns:a16="http://schemas.microsoft.com/office/drawing/2014/main" id="{87B8728B-0A45-4551-99F0-CF33B850DA57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ChangeAspect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flipH="1">
                    <a:off x="5630197" y="2998646"/>
                    <a:ext cx="0" cy="2208479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" name="Straight Connector 60">
                    <a:extLst>
                      <a:ext uri="{FF2B5EF4-FFF2-40B4-BE49-F238E27FC236}">
                        <a16:creationId xmlns:a16="http://schemas.microsoft.com/office/drawing/2014/main" id="{CCFAA15D-9EFC-4A70-AC98-CB3EF00C3A4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ChangeAspect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4749017" y="4416771"/>
                    <a:ext cx="1760933" cy="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2" name="Rectangle 30">
                    <a:extLst>
                      <a:ext uri="{FF2B5EF4-FFF2-40B4-BE49-F238E27FC236}">
                        <a16:creationId xmlns:a16="http://schemas.microsoft.com/office/drawing/2014/main" id="{AD80CCBD-3F02-48A0-A24E-5971D2295175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136242" y="3224252"/>
                    <a:ext cx="987915" cy="987915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63" name="Rectangle 30">
                    <a:extLst>
                      <a:ext uri="{FF2B5EF4-FFF2-40B4-BE49-F238E27FC236}">
                        <a16:creationId xmlns:a16="http://schemas.microsoft.com/office/drawing/2014/main" id="{AB5B7D34-5A4E-48DE-8893-0F022E4CC95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327037" y="3070731"/>
                    <a:ext cx="606323" cy="606323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57" name="Group 56">
                  <a:extLst>
                    <a:ext uri="{FF2B5EF4-FFF2-40B4-BE49-F238E27FC236}">
                      <a16:creationId xmlns:a16="http://schemas.microsoft.com/office/drawing/2014/main" id="{2341ADC6-0CC2-46C0-BA6F-9D991366980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58" name="Freeform: Shape 57">
                    <a:extLst>
                      <a:ext uri="{FF2B5EF4-FFF2-40B4-BE49-F238E27FC236}">
                        <a16:creationId xmlns:a16="http://schemas.microsoft.com/office/drawing/2014/main" id="{A93316DB-546B-41BA-AD1B-94D5C467023D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6879836" y="3521665"/>
                    <a:ext cx="892801" cy="1794975"/>
                  </a:xfrm>
                  <a:custGeom>
                    <a:avLst/>
                    <a:gdLst>
                      <a:gd name="connsiteX0" fmla="*/ 892801 w 892801"/>
                      <a:gd name="connsiteY0" fmla="*/ 0 h 1794975"/>
                      <a:gd name="connsiteX1" fmla="*/ 892801 w 892801"/>
                      <a:gd name="connsiteY1" fmla="*/ 1434622 h 1794975"/>
                      <a:gd name="connsiteX2" fmla="*/ 845919 w 892801"/>
                      <a:gd name="connsiteY2" fmla="*/ 1533379 h 1794975"/>
                      <a:gd name="connsiteX3" fmla="*/ 440820 w 892801"/>
                      <a:gd name="connsiteY3" fmla="*/ 1794916 h 1794975"/>
                      <a:gd name="connsiteX4" fmla="*/ 379878 w 892801"/>
                      <a:gd name="connsiteY4" fmla="*/ 1791253 h 1794975"/>
                      <a:gd name="connsiteX5" fmla="*/ 763083 w 892801"/>
                      <a:gd name="connsiteY5" fmla="*/ 100140 h 1794975"/>
                      <a:gd name="connsiteX6" fmla="*/ 892801 w 892801"/>
                      <a:gd name="connsiteY6" fmla="*/ 0 h 1794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2801" h="1794975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9" name="Freeform: Shape 58">
                    <a:extLst>
                      <a:ext uri="{FF2B5EF4-FFF2-40B4-BE49-F238E27FC236}">
                        <a16:creationId xmlns:a16="http://schemas.microsoft.com/office/drawing/2014/main" id="{35105C82-44C4-41C2-96AE-ADE6DD1D7125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7772637" y="3516901"/>
                    <a:ext cx="893183" cy="1795123"/>
                  </a:xfrm>
                  <a:custGeom>
                    <a:avLst/>
                    <a:gdLst>
                      <a:gd name="connsiteX0" fmla="*/ 191 w 893183"/>
                      <a:gd name="connsiteY0" fmla="*/ 0 h 1795123"/>
                      <a:gd name="connsiteX1" fmla="*/ 130101 w 893183"/>
                      <a:gd name="connsiteY1" fmla="*/ 100288 h 1795123"/>
                      <a:gd name="connsiteX2" fmla="*/ 513306 w 893183"/>
                      <a:gd name="connsiteY2" fmla="*/ 1791401 h 1795123"/>
                      <a:gd name="connsiteX3" fmla="*/ 47265 w 893183"/>
                      <a:gd name="connsiteY3" fmla="*/ 1533527 h 1795123"/>
                      <a:gd name="connsiteX4" fmla="*/ 192 w 893183"/>
                      <a:gd name="connsiteY4" fmla="*/ 1434367 h 1795123"/>
                      <a:gd name="connsiteX5" fmla="*/ 192 w 893183"/>
                      <a:gd name="connsiteY5" fmla="*/ 1438981 h 1795123"/>
                      <a:gd name="connsiteX6" fmla="*/ 0 w 893183"/>
                      <a:gd name="connsiteY6" fmla="*/ 1439386 h 1795123"/>
                      <a:gd name="connsiteX7" fmla="*/ 0 w 893183"/>
                      <a:gd name="connsiteY7" fmla="*/ 4764 h 1795123"/>
                      <a:gd name="connsiteX8" fmla="*/ 191 w 893183"/>
                      <a:gd name="connsiteY8" fmla="*/ 4616 h 1795123"/>
                      <a:gd name="connsiteX9" fmla="*/ 191 w 893183"/>
                      <a:gd name="connsiteY9" fmla="*/ 0 h 1795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93183" h="179512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A7A634F2-054C-4614-9ECB-96BE809893D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52" name="Group 51">
                  <a:extLst>
                    <a:ext uri="{FF2B5EF4-FFF2-40B4-BE49-F238E27FC236}">
                      <a16:creationId xmlns:a16="http://schemas.microsoft.com/office/drawing/2014/main" id="{1764AB7F-1912-4909-A04A-C8D125467E1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54" name="Freeform 68">
                    <a:extLst>
                      <a:ext uri="{FF2B5EF4-FFF2-40B4-BE49-F238E27FC236}">
                        <a16:creationId xmlns:a16="http://schemas.microsoft.com/office/drawing/2014/main" id="{6B93639B-DE1C-4A46-A4B5-B88FD6FC201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959192" y="333389"/>
                    <a:ext cx="319088" cy="1419225"/>
                  </a:xfrm>
                  <a:custGeom>
                    <a:avLst/>
                    <a:gdLst>
                      <a:gd name="T0" fmla="*/ 0 w 67"/>
                      <a:gd name="T1" fmla="*/ 149 h 298"/>
                      <a:gd name="T2" fmla="*/ 67 w 67"/>
                      <a:gd name="T3" fmla="*/ 298 h 298"/>
                      <a:gd name="T4" fmla="*/ 67 w 67"/>
                      <a:gd name="T5" fmla="*/ 0 h 298"/>
                      <a:gd name="T6" fmla="*/ 0 w 67"/>
                      <a:gd name="T7" fmla="*/ 149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7" h="298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55" name="Freeform 69">
                    <a:extLst>
                      <a:ext uri="{FF2B5EF4-FFF2-40B4-BE49-F238E27FC236}">
                        <a16:creationId xmlns:a16="http://schemas.microsoft.com/office/drawing/2014/main" id="{A6C5D17F-13E7-4861-A839-3C56ABD56C4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6278280" y="333389"/>
                    <a:ext cx="314325" cy="1419225"/>
                  </a:xfrm>
                  <a:custGeom>
                    <a:avLst/>
                    <a:gdLst>
                      <a:gd name="T0" fmla="*/ 0 w 66"/>
                      <a:gd name="T1" fmla="*/ 0 h 298"/>
                      <a:gd name="T2" fmla="*/ 0 w 66"/>
                      <a:gd name="T3" fmla="*/ 298 h 298"/>
                      <a:gd name="T4" fmla="*/ 66 w 66"/>
                      <a:gd name="T5" fmla="*/ 149 h 298"/>
                      <a:gd name="T6" fmla="*/ 0 w 66"/>
                      <a:gd name="T7" fmla="*/ 0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6" h="298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53" name="Line 70">
                  <a:extLst>
                    <a:ext uri="{FF2B5EF4-FFF2-40B4-BE49-F238E27FC236}">
                      <a16:creationId xmlns:a16="http://schemas.microsoft.com/office/drawing/2014/main" id="{1C343C91-0F9E-4530-939D-2D9F15DF4A7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278281" y="333389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2109E9F-E572-4202-B7A6-630155DD5B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>
              <a:off x="6153976" y="534249"/>
              <a:ext cx="3838576" cy="5838297"/>
              <a:chOff x="8324466" y="457964"/>
              <a:chExt cx="3838576" cy="5838297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B4FF54B2-44F5-42F7-8353-111D80A8D2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0800000">
                <a:off x="11319026" y="5955846"/>
                <a:ext cx="340415" cy="340415"/>
              </a:xfrm>
              <a:prstGeom prst="ellipse">
                <a:avLst/>
              </a:pr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19A2BBF4-4F54-4179-B672-AD4C8D58A3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015028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26" name="Freeform 64">
                  <a:extLst>
                    <a:ext uri="{FF2B5EF4-FFF2-40B4-BE49-F238E27FC236}">
                      <a16:creationId xmlns:a16="http://schemas.microsoft.com/office/drawing/2014/main" id="{2F2D95CF-DAE2-4601-B9A6-233F4F2F307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2" y="1443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7" name="Freeform 81">
                  <a:extLst>
                    <a:ext uri="{FF2B5EF4-FFF2-40B4-BE49-F238E27FC236}">
                      <a16:creationId xmlns:a16="http://schemas.microsoft.com/office/drawing/2014/main" id="{3CD52B72-C30B-4570-A8AB-78CB884F8D0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205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8" name="Freeform 61">
                  <a:extLst>
                    <a:ext uri="{FF2B5EF4-FFF2-40B4-BE49-F238E27FC236}">
                      <a16:creationId xmlns:a16="http://schemas.microsoft.com/office/drawing/2014/main" id="{696A9FBF-C89D-4CF9-A1DC-C0275A3B326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9" name="Freeform 78">
                  <a:extLst>
                    <a:ext uri="{FF2B5EF4-FFF2-40B4-BE49-F238E27FC236}">
                      <a16:creationId xmlns:a16="http://schemas.microsoft.com/office/drawing/2014/main" id="{C50B0ACE-17B4-4F11-BA43-0159796B839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7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0" name="Freeform 84">
                  <a:extLst>
                    <a:ext uri="{FF2B5EF4-FFF2-40B4-BE49-F238E27FC236}">
                      <a16:creationId xmlns:a16="http://schemas.microsoft.com/office/drawing/2014/main" id="{F0346B01-7019-48B2-9BE7-3E90F590FD6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1" name="Freeform 87">
                  <a:extLst>
                    <a:ext uri="{FF2B5EF4-FFF2-40B4-BE49-F238E27FC236}">
                      <a16:creationId xmlns:a16="http://schemas.microsoft.com/office/drawing/2014/main" id="{5C186E4B-7559-4E95-9BDD-7DA75E0873B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967037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2" name="Freeform 60">
                  <a:extLst>
                    <a:ext uri="{FF2B5EF4-FFF2-40B4-BE49-F238E27FC236}">
                      <a16:creationId xmlns:a16="http://schemas.microsoft.com/office/drawing/2014/main" id="{4FFE117A-211E-4BD5-AB76-05026DEC6B5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0987"/>
                  <a:ext cx="319088" cy="1419225"/>
                </a:xfrm>
                <a:custGeom>
                  <a:avLst/>
                  <a:gdLst>
                    <a:gd name="T0" fmla="*/ 0 w 67"/>
                    <a:gd name="T1" fmla="*/ 0 h 298"/>
                    <a:gd name="T2" fmla="*/ 0 w 67"/>
                    <a:gd name="T3" fmla="*/ 298 h 298"/>
                    <a:gd name="T4" fmla="*/ 67 w 67"/>
                    <a:gd name="T5" fmla="*/ 149 h 298"/>
                    <a:gd name="T6" fmla="*/ 0 w 67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3" name="Freeform 59">
                  <a:extLst>
                    <a:ext uri="{FF2B5EF4-FFF2-40B4-BE49-F238E27FC236}">
                      <a16:creationId xmlns:a16="http://schemas.microsoft.com/office/drawing/2014/main" id="{5CC0C412-2859-4E97-924F-291318E6ADF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497013" y="280987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4" name="Freeform 62">
                  <a:extLst>
                    <a:ext uri="{FF2B5EF4-FFF2-40B4-BE49-F238E27FC236}">
                      <a16:creationId xmlns:a16="http://schemas.microsoft.com/office/drawing/2014/main" id="{AECE441C-0FBF-4F02-9781-35F2487E3C0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5" y="1390651"/>
                  <a:ext cx="1228725" cy="761999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5" name="Freeform 65">
                  <a:extLst>
                    <a:ext uri="{FF2B5EF4-FFF2-40B4-BE49-F238E27FC236}">
                      <a16:creationId xmlns:a16="http://schemas.microsoft.com/office/drawing/2014/main" id="{951A4317-3E34-41B4-BCD9-E6E0627C188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1362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6" name="Freeform 79">
                  <a:extLst>
                    <a:ext uri="{FF2B5EF4-FFF2-40B4-BE49-F238E27FC236}">
                      <a16:creationId xmlns:a16="http://schemas.microsoft.com/office/drawing/2014/main" id="{CE2D40E4-274B-4D43-801B-7B3BAF03E45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7" name="Freeform 82">
                  <a:extLst>
                    <a:ext uri="{FF2B5EF4-FFF2-40B4-BE49-F238E27FC236}">
                      <a16:creationId xmlns:a16="http://schemas.microsoft.com/office/drawing/2014/main" id="{2D939FC8-6395-4DCB-B28C-2342BFB72F2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8" name="Freeform 85">
                  <a:extLst>
                    <a:ext uri="{FF2B5EF4-FFF2-40B4-BE49-F238E27FC236}">
                      <a16:creationId xmlns:a16="http://schemas.microsoft.com/office/drawing/2014/main" id="{620FEEF2-AE91-48CA-8FE7-B50F83E1CF2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9" name="Freeform 88">
                  <a:extLst>
                    <a:ext uri="{FF2B5EF4-FFF2-40B4-BE49-F238E27FC236}">
                      <a16:creationId xmlns:a16="http://schemas.microsoft.com/office/drawing/2014/main" id="{27050D75-D26B-4BD3-A4A5-68DF13E9C13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grpSp>
              <p:nvGrpSpPr>
                <p:cNvPr id="40" name="Group 39">
                  <a:extLst>
                    <a:ext uri="{FF2B5EF4-FFF2-40B4-BE49-F238E27FC236}">
                      <a16:creationId xmlns:a16="http://schemas.microsoft.com/office/drawing/2014/main" id="{37668160-F5BE-4756-B84F-C68992BC7A5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sp>
                <p:nvSpPr>
                  <p:cNvPr id="41" name="Line 63">
                    <a:extLst>
                      <a:ext uri="{FF2B5EF4-FFF2-40B4-BE49-F238E27FC236}">
                        <a16:creationId xmlns:a16="http://schemas.microsoft.com/office/drawing/2014/main" id="{E7F90261-4A5A-4C39-B4B3-FEBED04E345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2" name="Line 66">
                    <a:extLst>
                      <a:ext uri="{FF2B5EF4-FFF2-40B4-BE49-F238E27FC236}">
                        <a16:creationId xmlns:a16="http://schemas.microsoft.com/office/drawing/2014/main" id="{71681E7C-A7E8-4F01-9001-3FD1105E1B4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3" name="Line 67">
                    <a:extLst>
                      <a:ext uri="{FF2B5EF4-FFF2-40B4-BE49-F238E27FC236}">
                        <a16:creationId xmlns:a16="http://schemas.microsoft.com/office/drawing/2014/main" id="{901B0597-C838-4481-A49D-E8D85B631C7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80988"/>
                    <a:ext cx="0" cy="3838575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4" name="Line 80">
                    <a:extLst>
                      <a:ext uri="{FF2B5EF4-FFF2-40B4-BE49-F238E27FC236}">
                        <a16:creationId xmlns:a16="http://schemas.microsoft.com/office/drawing/2014/main" id="{23C2B0BF-A329-4A97-B3D5-545BC6813E2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5" name="Line 83">
                    <a:extLst>
                      <a:ext uri="{FF2B5EF4-FFF2-40B4-BE49-F238E27FC236}">
                        <a16:creationId xmlns:a16="http://schemas.microsoft.com/office/drawing/2014/main" id="{DBCCCA80-4FEE-4C79-8AF3-66B97054C84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6" name="Line 86">
                    <a:extLst>
                      <a:ext uri="{FF2B5EF4-FFF2-40B4-BE49-F238E27FC236}">
                        <a16:creationId xmlns:a16="http://schemas.microsoft.com/office/drawing/2014/main" id="{4B9AD13F-808D-4464-989B-F40B3E77B74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7" name="Line 89">
                    <a:extLst>
                      <a:ext uri="{FF2B5EF4-FFF2-40B4-BE49-F238E27FC236}">
                        <a16:creationId xmlns:a16="http://schemas.microsoft.com/office/drawing/2014/main" id="{076473B5-E30F-4635-8789-51368A971BD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EF568995-35CF-4C80-A63C-82B47F1BA1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940728" y="245341"/>
                <a:ext cx="1785984" cy="2211229"/>
                <a:chOff x="3125006" y="3171595"/>
                <a:chExt cx="1785984" cy="2211229"/>
              </a:xfrm>
            </p:grpSpPr>
            <p:grpSp>
              <p:nvGrpSpPr>
                <p:cNvPr id="18" name="Group 17">
                  <a:extLst>
                    <a:ext uri="{FF2B5EF4-FFF2-40B4-BE49-F238E27FC236}">
                      <a16:creationId xmlns:a16="http://schemas.microsoft.com/office/drawing/2014/main" id="{99432608-19E2-4A3E-A68B-45C8E5DD471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36819" y="3174345"/>
                  <a:ext cx="1760933" cy="2208479"/>
                  <a:chOff x="4749017" y="2998646"/>
                  <a:chExt cx="1760933" cy="2208479"/>
                </a:xfrm>
              </p:grpSpPr>
              <p:cxnSp>
                <p:nvCxnSpPr>
                  <p:cNvPr id="22" name="Straight Connector 21">
                    <a:extLst>
                      <a:ext uri="{FF2B5EF4-FFF2-40B4-BE49-F238E27FC236}">
                        <a16:creationId xmlns:a16="http://schemas.microsoft.com/office/drawing/2014/main" id="{127A2810-84DE-450A-986B-DE8AF8AE6F14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ChangeAspect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flipH="1">
                    <a:off x="5630197" y="2998646"/>
                    <a:ext cx="0" cy="2208479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Straight Connector 22">
                    <a:extLst>
                      <a:ext uri="{FF2B5EF4-FFF2-40B4-BE49-F238E27FC236}">
                        <a16:creationId xmlns:a16="http://schemas.microsoft.com/office/drawing/2014/main" id="{1A56ED6A-BBD4-4005-A99D-65BCF8047CC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ChangeAspect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4749017" y="4416771"/>
                    <a:ext cx="1760933" cy="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4" name="Rectangle 30">
                    <a:extLst>
                      <a:ext uri="{FF2B5EF4-FFF2-40B4-BE49-F238E27FC236}">
                        <a16:creationId xmlns:a16="http://schemas.microsoft.com/office/drawing/2014/main" id="{CFC0629C-AFCE-4D39-87D5-36EF1FE5CF8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136242" y="3224252"/>
                    <a:ext cx="987915" cy="987915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5" name="Rectangle 30">
                    <a:extLst>
                      <a:ext uri="{FF2B5EF4-FFF2-40B4-BE49-F238E27FC236}">
                        <a16:creationId xmlns:a16="http://schemas.microsoft.com/office/drawing/2014/main" id="{81F3517A-93AD-4DF3-BEC7-E607A73E5E2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327037" y="3070731"/>
                    <a:ext cx="606323" cy="606323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19" name="Group 18">
                  <a:extLst>
                    <a:ext uri="{FF2B5EF4-FFF2-40B4-BE49-F238E27FC236}">
                      <a16:creationId xmlns:a16="http://schemas.microsoft.com/office/drawing/2014/main" id="{4CBBC251-E8DD-438C-8733-7D65F461A44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20" name="Freeform: Shape 19">
                    <a:extLst>
                      <a:ext uri="{FF2B5EF4-FFF2-40B4-BE49-F238E27FC236}">
                        <a16:creationId xmlns:a16="http://schemas.microsoft.com/office/drawing/2014/main" id="{6A94A4D4-EFFA-4AE2-B533-75F01F0F006D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6879836" y="3521665"/>
                    <a:ext cx="892801" cy="1794975"/>
                  </a:xfrm>
                  <a:custGeom>
                    <a:avLst/>
                    <a:gdLst>
                      <a:gd name="connsiteX0" fmla="*/ 892801 w 892801"/>
                      <a:gd name="connsiteY0" fmla="*/ 0 h 1794975"/>
                      <a:gd name="connsiteX1" fmla="*/ 892801 w 892801"/>
                      <a:gd name="connsiteY1" fmla="*/ 1434622 h 1794975"/>
                      <a:gd name="connsiteX2" fmla="*/ 845919 w 892801"/>
                      <a:gd name="connsiteY2" fmla="*/ 1533379 h 1794975"/>
                      <a:gd name="connsiteX3" fmla="*/ 440820 w 892801"/>
                      <a:gd name="connsiteY3" fmla="*/ 1794916 h 1794975"/>
                      <a:gd name="connsiteX4" fmla="*/ 379878 w 892801"/>
                      <a:gd name="connsiteY4" fmla="*/ 1791253 h 1794975"/>
                      <a:gd name="connsiteX5" fmla="*/ 763083 w 892801"/>
                      <a:gd name="connsiteY5" fmla="*/ 100140 h 1794975"/>
                      <a:gd name="connsiteX6" fmla="*/ 892801 w 892801"/>
                      <a:gd name="connsiteY6" fmla="*/ 0 h 1794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2801" h="1794975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1" name="Freeform: Shape 20">
                    <a:extLst>
                      <a:ext uri="{FF2B5EF4-FFF2-40B4-BE49-F238E27FC236}">
                        <a16:creationId xmlns:a16="http://schemas.microsoft.com/office/drawing/2014/main" id="{1F4B0E1D-2F9C-444A-ADBA-BDE9F01D8DD3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7772637" y="3516901"/>
                    <a:ext cx="893183" cy="1795123"/>
                  </a:xfrm>
                  <a:custGeom>
                    <a:avLst/>
                    <a:gdLst>
                      <a:gd name="connsiteX0" fmla="*/ 191 w 893183"/>
                      <a:gd name="connsiteY0" fmla="*/ 0 h 1795123"/>
                      <a:gd name="connsiteX1" fmla="*/ 130101 w 893183"/>
                      <a:gd name="connsiteY1" fmla="*/ 100288 h 1795123"/>
                      <a:gd name="connsiteX2" fmla="*/ 513306 w 893183"/>
                      <a:gd name="connsiteY2" fmla="*/ 1791401 h 1795123"/>
                      <a:gd name="connsiteX3" fmla="*/ 47265 w 893183"/>
                      <a:gd name="connsiteY3" fmla="*/ 1533527 h 1795123"/>
                      <a:gd name="connsiteX4" fmla="*/ 192 w 893183"/>
                      <a:gd name="connsiteY4" fmla="*/ 1434367 h 1795123"/>
                      <a:gd name="connsiteX5" fmla="*/ 192 w 893183"/>
                      <a:gd name="connsiteY5" fmla="*/ 1438981 h 1795123"/>
                      <a:gd name="connsiteX6" fmla="*/ 0 w 893183"/>
                      <a:gd name="connsiteY6" fmla="*/ 1439386 h 1795123"/>
                      <a:gd name="connsiteX7" fmla="*/ 0 w 893183"/>
                      <a:gd name="connsiteY7" fmla="*/ 4764 h 1795123"/>
                      <a:gd name="connsiteX8" fmla="*/ 191 w 893183"/>
                      <a:gd name="connsiteY8" fmla="*/ 4616 h 1795123"/>
                      <a:gd name="connsiteX9" fmla="*/ 191 w 893183"/>
                      <a:gd name="connsiteY9" fmla="*/ 0 h 1795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93183" h="179512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5F5ACA0E-A5DF-4015-8FD4-FA7A53E9D1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14" name="Group 13">
                  <a:extLst>
                    <a:ext uri="{FF2B5EF4-FFF2-40B4-BE49-F238E27FC236}">
                      <a16:creationId xmlns:a16="http://schemas.microsoft.com/office/drawing/2014/main" id="{5A4DCFFD-FD3C-42EA-862E-5B792D9020A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16" name="Freeform 68">
                    <a:extLst>
                      <a:ext uri="{FF2B5EF4-FFF2-40B4-BE49-F238E27FC236}">
                        <a16:creationId xmlns:a16="http://schemas.microsoft.com/office/drawing/2014/main" id="{0089A8F3-7530-4C17-848C-580015C3EDCE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959192" y="333389"/>
                    <a:ext cx="319088" cy="1419225"/>
                  </a:xfrm>
                  <a:custGeom>
                    <a:avLst/>
                    <a:gdLst>
                      <a:gd name="T0" fmla="*/ 0 w 67"/>
                      <a:gd name="T1" fmla="*/ 149 h 298"/>
                      <a:gd name="T2" fmla="*/ 67 w 67"/>
                      <a:gd name="T3" fmla="*/ 298 h 298"/>
                      <a:gd name="T4" fmla="*/ 67 w 67"/>
                      <a:gd name="T5" fmla="*/ 0 h 298"/>
                      <a:gd name="T6" fmla="*/ 0 w 67"/>
                      <a:gd name="T7" fmla="*/ 149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7" h="298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7" name="Freeform 69">
                    <a:extLst>
                      <a:ext uri="{FF2B5EF4-FFF2-40B4-BE49-F238E27FC236}">
                        <a16:creationId xmlns:a16="http://schemas.microsoft.com/office/drawing/2014/main" id="{61D8EA0C-1521-4C6D-8C09-DD6D8F1F221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6278280" y="333389"/>
                    <a:ext cx="314325" cy="1419225"/>
                  </a:xfrm>
                  <a:custGeom>
                    <a:avLst/>
                    <a:gdLst>
                      <a:gd name="T0" fmla="*/ 0 w 66"/>
                      <a:gd name="T1" fmla="*/ 0 h 298"/>
                      <a:gd name="T2" fmla="*/ 0 w 66"/>
                      <a:gd name="T3" fmla="*/ 298 h 298"/>
                      <a:gd name="T4" fmla="*/ 66 w 66"/>
                      <a:gd name="T5" fmla="*/ 149 h 298"/>
                      <a:gd name="T6" fmla="*/ 0 w 66"/>
                      <a:gd name="T7" fmla="*/ 0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6" h="298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15" name="Line 70">
                  <a:extLst>
                    <a:ext uri="{FF2B5EF4-FFF2-40B4-BE49-F238E27FC236}">
                      <a16:creationId xmlns:a16="http://schemas.microsoft.com/office/drawing/2014/main" id="{517033B6-6B8A-4BD6-9A52-BF9E9EFBD48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278281" y="333389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4229122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45267-19A7-4A3D-9658-AD3F78DD3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2305800"/>
            <a:ext cx="4636800" cy="2246400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F17554-5672-499F-BEB9-AB069E6D1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65250" y="2305800"/>
            <a:ext cx="4636800" cy="2246400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1">
                <a:solidFill>
                  <a:schemeClr val="tx1"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CBA3C6-C279-46AA-B4EE-5F861D83D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4C125B-DDB9-4F4E-B9E9-A747E648F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3D465E-E86B-42A8-B18A-9046E40D6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681007E-0E57-40DB-9A98-D04E0A05937B}"/>
              </a:ext>
            </a:extLst>
          </p:cNvPr>
          <p:cNvSpPr/>
          <p:nvPr/>
        </p:nvSpPr>
        <p:spPr>
          <a:xfrm>
            <a:off x="1437136" y="649304"/>
            <a:ext cx="340415" cy="340415"/>
          </a:xfrm>
          <a:prstGeom prst="ellipse">
            <a:avLst/>
          </a:prstGeom>
          <a:gradFill flip="none" rotWithShape="1">
            <a:gsLst>
              <a:gs pos="0">
                <a:srgbClr val="FFFFFF">
                  <a:alpha val="80000"/>
                </a:srgbClr>
              </a:gs>
              <a:gs pos="100000">
                <a:srgbClr val="FFFFFF">
                  <a:alpha val="10000"/>
                </a:srgbClr>
              </a:gs>
            </a:gsLst>
            <a:lin ang="27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C2D7ED2-BAE3-470E-9EFF-F2A49EDD9767}"/>
              </a:ext>
            </a:extLst>
          </p:cNvPr>
          <p:cNvGrpSpPr/>
          <p:nvPr/>
        </p:nvGrpSpPr>
        <p:grpSpPr>
          <a:xfrm rot="10800000">
            <a:off x="1079500" y="952167"/>
            <a:ext cx="641184" cy="1069728"/>
            <a:chOff x="6484111" y="2967038"/>
            <a:chExt cx="641184" cy="106972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5B14D1A-9E1B-41C3-96AA-A5C40C4F9B3A}"/>
                </a:ext>
              </a:extLst>
            </p:cNvPr>
            <p:cNvGrpSpPr/>
            <p:nvPr/>
          </p:nvGrpSpPr>
          <p:grpSpPr>
            <a:xfrm>
              <a:off x="6808136" y="2967038"/>
              <a:ext cx="317159" cy="932400"/>
              <a:chOff x="6808136" y="2967038"/>
              <a:chExt cx="317159" cy="932400"/>
            </a:xfrm>
          </p:grpSpPr>
          <p:sp>
            <p:nvSpPr>
              <p:cNvPr id="14" name="Freeform 68">
                <a:extLst>
                  <a:ext uri="{FF2B5EF4-FFF2-40B4-BE49-F238E27FC236}">
                    <a16:creationId xmlns:a16="http://schemas.microsoft.com/office/drawing/2014/main" id="{00EC83EC-04A6-4533-80A5-B1817F1FB3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69">
                <a:extLst>
                  <a:ext uri="{FF2B5EF4-FFF2-40B4-BE49-F238E27FC236}">
                    <a16:creationId xmlns:a16="http://schemas.microsoft.com/office/drawing/2014/main" id="{BF61FF24-9074-4265-ACF4-1AEC3621B7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Line 70">
                <a:extLst>
                  <a:ext uri="{FF2B5EF4-FFF2-40B4-BE49-F238E27FC236}">
                    <a16:creationId xmlns:a16="http://schemas.microsoft.com/office/drawing/2014/main" id="{8D31D9FF-672B-4C5E-B4B2-DD86A12441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991EBFD-EBD5-48CE-9178-AF5B6F50D416}"/>
                </a:ext>
              </a:extLst>
            </p:cNvPr>
            <p:cNvGrpSpPr/>
            <p:nvPr/>
          </p:nvGrpSpPr>
          <p:grpSpPr>
            <a:xfrm rot="18900000" flipH="1">
              <a:off x="6484111" y="3104366"/>
              <a:ext cx="317159" cy="932400"/>
              <a:chOff x="6808136" y="2967038"/>
              <a:chExt cx="317159" cy="932400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id="{1B45F046-3129-4A30-9402-44BA590CD1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id="{24589F32-BB2E-46B1-BAB5-75EA779C7A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Line 70">
                <a:extLst>
                  <a:ext uri="{FF2B5EF4-FFF2-40B4-BE49-F238E27FC236}">
                    <a16:creationId xmlns:a16="http://schemas.microsoft.com/office/drawing/2014/main" id="{0BD46CA5-AE89-4413-AB8D-347179D881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043A360-3214-4DB8-BD85-C6AE48D02D3A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26000" y="3429001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0450406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4AEE3-6C7B-402E-B26D-1D079D78D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01641-6BDA-433D-9393-1DDACE0670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89400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8F8D2A-A489-488D-B1E1-23F36D3E95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4202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A242E8-AEEF-4BBD-94E9-86F89D695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58D2CA-06C9-412D-A5D6-F97DDBBB0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1A80D9-E04B-47BF-80DA-01E68346A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52712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42251-8A4B-463E-982B-C657C3810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74D5E-AC0B-46BF-8840-61CC89C3B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399" y="1736732"/>
            <a:ext cx="4928400" cy="661912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1A0738-7A90-4A35-AB98-9656D61872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89400" y="2431256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ADFE01-1BA7-4288-9355-8B2B508BE5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4200" y="1736732"/>
            <a:ext cx="4928400" cy="662400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D49F77-6C55-47AC-B1AE-5D9906DBD7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4200" y="2431257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D8EF53-AF86-47E8-83DC-8C419847A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01D653-ED9A-46D3-A97F-B5FA1DAE6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5B9B66-64EA-4022-BD96-ECF2A80CE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23027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FFE053-BB16-4940-B248-2D496BB29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FBD80C-6CA1-42DB-B732-4807A27DA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A9DA86-C177-42C6-90F8-37C6844A2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7004688-7200-27A0-AED2-FDEA0C50E2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53976" y="457964"/>
            <a:ext cx="6009066" cy="5914582"/>
            <a:chOff x="6153976" y="457964"/>
            <a:chExt cx="6009066" cy="5914582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0962AE0E-CD08-E4A3-B4FB-58E3FB6095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>
              <a:off x="9012621" y="2980002"/>
              <a:ext cx="317159" cy="932400"/>
              <a:chOff x="6376988" y="280988"/>
              <a:chExt cx="633413" cy="1862138"/>
            </a:xfrm>
          </p:grpSpPr>
          <p:sp>
            <p:nvSpPr>
              <p:cNvPr id="86" name="Freeform 68">
                <a:extLst>
                  <a:ext uri="{FF2B5EF4-FFF2-40B4-BE49-F238E27FC236}">
                    <a16:creationId xmlns:a16="http://schemas.microsoft.com/office/drawing/2014/main" id="{942343E8-72A7-5457-2C99-D033A36FF0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376988" y="280988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7" name="Freeform 69">
                <a:extLst>
                  <a:ext uri="{FF2B5EF4-FFF2-40B4-BE49-F238E27FC236}">
                    <a16:creationId xmlns:a16="http://schemas.microsoft.com/office/drawing/2014/main" id="{1C19E638-91EB-75DC-9458-EA0229C044E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6076" y="280988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8" name="Line 70">
                <a:extLst>
                  <a:ext uri="{FF2B5EF4-FFF2-40B4-BE49-F238E27FC236}">
                    <a16:creationId xmlns:a16="http://schemas.microsoft.com/office/drawing/2014/main" id="{6E02EB3D-A45E-B4B7-9E49-65E6921C6DE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696076" y="280988"/>
                <a:ext cx="0" cy="1862138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46ED0F2C-33C6-33F8-D25A-653073FA8F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324466" y="457964"/>
              <a:ext cx="3838576" cy="5838297"/>
              <a:chOff x="8324466" y="457964"/>
              <a:chExt cx="3838576" cy="5838297"/>
            </a:xfrm>
          </p:grpSpPr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76C992DF-7C76-80E6-220E-5545B437E80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0800000">
                <a:off x="11319026" y="5955846"/>
                <a:ext cx="340415" cy="340415"/>
              </a:xfrm>
              <a:prstGeom prst="ellipse">
                <a:avLst/>
              </a:pr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1532E4B2-6FAE-2363-8842-E08A265B0F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015028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64" name="Freeform 64">
                  <a:extLst>
                    <a:ext uri="{FF2B5EF4-FFF2-40B4-BE49-F238E27FC236}">
                      <a16:creationId xmlns:a16="http://schemas.microsoft.com/office/drawing/2014/main" id="{D7AE19E9-E19F-29AF-639C-44EB5FB5E3E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2" y="1443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5" name="Freeform 81">
                  <a:extLst>
                    <a:ext uri="{FF2B5EF4-FFF2-40B4-BE49-F238E27FC236}">
                      <a16:creationId xmlns:a16="http://schemas.microsoft.com/office/drawing/2014/main" id="{FC6B75DA-401A-8C4D-421A-4A0230030C8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205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6" name="Freeform 61">
                  <a:extLst>
                    <a:ext uri="{FF2B5EF4-FFF2-40B4-BE49-F238E27FC236}">
                      <a16:creationId xmlns:a16="http://schemas.microsoft.com/office/drawing/2014/main" id="{83B7B7D8-FAE1-EF25-3177-C597CA28552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7" name="Freeform 78">
                  <a:extLst>
                    <a:ext uri="{FF2B5EF4-FFF2-40B4-BE49-F238E27FC236}">
                      <a16:creationId xmlns:a16="http://schemas.microsoft.com/office/drawing/2014/main" id="{D8189C2B-39BF-F3AD-761F-3EC5A413936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7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8" name="Freeform 84">
                  <a:extLst>
                    <a:ext uri="{FF2B5EF4-FFF2-40B4-BE49-F238E27FC236}">
                      <a16:creationId xmlns:a16="http://schemas.microsoft.com/office/drawing/2014/main" id="{9B3C11E0-E220-6347-106F-7361EEF4B71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9" name="Freeform 87">
                  <a:extLst>
                    <a:ext uri="{FF2B5EF4-FFF2-40B4-BE49-F238E27FC236}">
                      <a16:creationId xmlns:a16="http://schemas.microsoft.com/office/drawing/2014/main" id="{79AAD932-DEE5-826A-1B8E-BF1B2B2BB3D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967037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0" name="Freeform 60">
                  <a:extLst>
                    <a:ext uri="{FF2B5EF4-FFF2-40B4-BE49-F238E27FC236}">
                      <a16:creationId xmlns:a16="http://schemas.microsoft.com/office/drawing/2014/main" id="{A9BA9C23-F16A-423E-DB70-2BBBE58B0C8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0987"/>
                  <a:ext cx="319088" cy="1419225"/>
                </a:xfrm>
                <a:custGeom>
                  <a:avLst/>
                  <a:gdLst>
                    <a:gd name="T0" fmla="*/ 0 w 67"/>
                    <a:gd name="T1" fmla="*/ 0 h 298"/>
                    <a:gd name="T2" fmla="*/ 0 w 67"/>
                    <a:gd name="T3" fmla="*/ 298 h 298"/>
                    <a:gd name="T4" fmla="*/ 67 w 67"/>
                    <a:gd name="T5" fmla="*/ 149 h 298"/>
                    <a:gd name="T6" fmla="*/ 0 w 67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1" name="Freeform 59">
                  <a:extLst>
                    <a:ext uri="{FF2B5EF4-FFF2-40B4-BE49-F238E27FC236}">
                      <a16:creationId xmlns:a16="http://schemas.microsoft.com/office/drawing/2014/main" id="{237FA726-DD02-A25D-C698-4FB16B377C4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497013" y="280987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2" name="Freeform 62">
                  <a:extLst>
                    <a:ext uri="{FF2B5EF4-FFF2-40B4-BE49-F238E27FC236}">
                      <a16:creationId xmlns:a16="http://schemas.microsoft.com/office/drawing/2014/main" id="{A0991B4B-EDB7-1AEE-679D-75A7958333D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5" y="1390651"/>
                  <a:ext cx="1228725" cy="761999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3" name="Freeform 65">
                  <a:extLst>
                    <a:ext uri="{FF2B5EF4-FFF2-40B4-BE49-F238E27FC236}">
                      <a16:creationId xmlns:a16="http://schemas.microsoft.com/office/drawing/2014/main" id="{198D13E0-51CA-CC43-BFAD-752CD4E5ED2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1362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4" name="Freeform 79">
                  <a:extLst>
                    <a:ext uri="{FF2B5EF4-FFF2-40B4-BE49-F238E27FC236}">
                      <a16:creationId xmlns:a16="http://schemas.microsoft.com/office/drawing/2014/main" id="{979DDC47-298E-AFD7-CE86-9F24018FCB5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5" name="Freeform 82">
                  <a:extLst>
                    <a:ext uri="{FF2B5EF4-FFF2-40B4-BE49-F238E27FC236}">
                      <a16:creationId xmlns:a16="http://schemas.microsoft.com/office/drawing/2014/main" id="{FDF6497C-C9D8-77C1-9EC1-AA3DC693FD5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6" name="Freeform 85">
                  <a:extLst>
                    <a:ext uri="{FF2B5EF4-FFF2-40B4-BE49-F238E27FC236}">
                      <a16:creationId xmlns:a16="http://schemas.microsoft.com/office/drawing/2014/main" id="{F94954A5-B504-9802-E8A3-D92A434B215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7" name="Freeform 88">
                  <a:extLst>
                    <a:ext uri="{FF2B5EF4-FFF2-40B4-BE49-F238E27FC236}">
                      <a16:creationId xmlns:a16="http://schemas.microsoft.com/office/drawing/2014/main" id="{26CA4C70-E5AD-FFC4-4F64-9029A88E16B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grpSp>
              <p:nvGrpSpPr>
                <p:cNvPr id="78" name="Group 77">
                  <a:extLst>
                    <a:ext uri="{FF2B5EF4-FFF2-40B4-BE49-F238E27FC236}">
                      <a16:creationId xmlns:a16="http://schemas.microsoft.com/office/drawing/2014/main" id="{C2F66C97-233E-069E-842E-FC7DD613F3E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sp>
                <p:nvSpPr>
                  <p:cNvPr id="79" name="Line 63">
                    <a:extLst>
                      <a:ext uri="{FF2B5EF4-FFF2-40B4-BE49-F238E27FC236}">
                        <a16:creationId xmlns:a16="http://schemas.microsoft.com/office/drawing/2014/main" id="{AA0F3696-6B0D-543A-4D40-8B145249CBF1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0" name="Line 66">
                    <a:extLst>
                      <a:ext uri="{FF2B5EF4-FFF2-40B4-BE49-F238E27FC236}">
                        <a16:creationId xmlns:a16="http://schemas.microsoft.com/office/drawing/2014/main" id="{29D21825-8498-CADF-8EB5-D08C5C4348E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1" name="Line 67">
                    <a:extLst>
                      <a:ext uri="{FF2B5EF4-FFF2-40B4-BE49-F238E27FC236}">
                        <a16:creationId xmlns:a16="http://schemas.microsoft.com/office/drawing/2014/main" id="{D1EBC7BA-66A7-56E5-19F7-65B9A2BE6EBE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80988"/>
                    <a:ext cx="0" cy="3838575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2" name="Line 80">
                    <a:extLst>
                      <a:ext uri="{FF2B5EF4-FFF2-40B4-BE49-F238E27FC236}">
                        <a16:creationId xmlns:a16="http://schemas.microsoft.com/office/drawing/2014/main" id="{41A6EA28-930F-EBBA-43EE-6CB627294AC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3" name="Line 83">
                    <a:extLst>
                      <a:ext uri="{FF2B5EF4-FFF2-40B4-BE49-F238E27FC236}">
                        <a16:creationId xmlns:a16="http://schemas.microsoft.com/office/drawing/2014/main" id="{5297B34D-B81D-6350-4194-484D7EC282F4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4" name="Line 86">
                    <a:extLst>
                      <a:ext uri="{FF2B5EF4-FFF2-40B4-BE49-F238E27FC236}">
                        <a16:creationId xmlns:a16="http://schemas.microsoft.com/office/drawing/2014/main" id="{DD7C599E-910F-8D88-3AA0-B24C9A79E132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5" name="Line 89">
                    <a:extLst>
                      <a:ext uri="{FF2B5EF4-FFF2-40B4-BE49-F238E27FC236}">
                        <a16:creationId xmlns:a16="http://schemas.microsoft.com/office/drawing/2014/main" id="{E663B789-16D2-7968-1AB9-E036E4D42853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EBE4D28C-9D5D-2CDF-4E98-5D046F140CB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940728" y="245341"/>
                <a:ext cx="1785984" cy="2211229"/>
                <a:chOff x="3125006" y="3171595"/>
                <a:chExt cx="1785984" cy="2211229"/>
              </a:xfrm>
            </p:grpSpPr>
            <p:grpSp>
              <p:nvGrpSpPr>
                <p:cNvPr id="56" name="Group 55">
                  <a:extLst>
                    <a:ext uri="{FF2B5EF4-FFF2-40B4-BE49-F238E27FC236}">
                      <a16:creationId xmlns:a16="http://schemas.microsoft.com/office/drawing/2014/main" id="{19D439ED-096C-BC38-ECCB-78B2B5178F8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36819" y="3174345"/>
                  <a:ext cx="1760933" cy="2208479"/>
                  <a:chOff x="4749017" y="2998646"/>
                  <a:chExt cx="1760933" cy="2208479"/>
                </a:xfrm>
              </p:grpSpPr>
              <p:cxnSp>
                <p:nvCxnSpPr>
                  <p:cNvPr id="60" name="Straight Connector 59">
                    <a:extLst>
                      <a:ext uri="{FF2B5EF4-FFF2-40B4-BE49-F238E27FC236}">
                        <a16:creationId xmlns:a16="http://schemas.microsoft.com/office/drawing/2014/main" id="{8E820AB2-DB7A-A79D-FAE4-35AC3D677C83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ChangeAspect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flipH="1">
                    <a:off x="5630197" y="2998646"/>
                    <a:ext cx="0" cy="2208479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" name="Straight Connector 60">
                    <a:extLst>
                      <a:ext uri="{FF2B5EF4-FFF2-40B4-BE49-F238E27FC236}">
                        <a16:creationId xmlns:a16="http://schemas.microsoft.com/office/drawing/2014/main" id="{C88E5C4B-5B7B-FDA4-A576-7854A9D15983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ChangeAspect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4749017" y="4416771"/>
                    <a:ext cx="1760933" cy="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2" name="Rectangle 30">
                    <a:extLst>
                      <a:ext uri="{FF2B5EF4-FFF2-40B4-BE49-F238E27FC236}">
                        <a16:creationId xmlns:a16="http://schemas.microsoft.com/office/drawing/2014/main" id="{E3C02BC9-4E4F-3743-8563-808D6A0B437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136242" y="3224252"/>
                    <a:ext cx="987915" cy="987915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63" name="Rectangle 30">
                    <a:extLst>
                      <a:ext uri="{FF2B5EF4-FFF2-40B4-BE49-F238E27FC236}">
                        <a16:creationId xmlns:a16="http://schemas.microsoft.com/office/drawing/2014/main" id="{D0EF96EA-252F-062A-E566-42ABC6B9036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327037" y="3070731"/>
                    <a:ext cx="606323" cy="606323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57" name="Group 56">
                  <a:extLst>
                    <a:ext uri="{FF2B5EF4-FFF2-40B4-BE49-F238E27FC236}">
                      <a16:creationId xmlns:a16="http://schemas.microsoft.com/office/drawing/2014/main" id="{58DCE928-965C-EA85-F5C1-24E19E45854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58" name="Freeform: Shape 57">
                    <a:extLst>
                      <a:ext uri="{FF2B5EF4-FFF2-40B4-BE49-F238E27FC236}">
                        <a16:creationId xmlns:a16="http://schemas.microsoft.com/office/drawing/2014/main" id="{B5B70EF0-D01D-E5DD-0234-6B93EE439E1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6879836" y="3521665"/>
                    <a:ext cx="892801" cy="1794975"/>
                  </a:xfrm>
                  <a:custGeom>
                    <a:avLst/>
                    <a:gdLst>
                      <a:gd name="connsiteX0" fmla="*/ 892801 w 892801"/>
                      <a:gd name="connsiteY0" fmla="*/ 0 h 1794975"/>
                      <a:gd name="connsiteX1" fmla="*/ 892801 w 892801"/>
                      <a:gd name="connsiteY1" fmla="*/ 1434622 h 1794975"/>
                      <a:gd name="connsiteX2" fmla="*/ 845919 w 892801"/>
                      <a:gd name="connsiteY2" fmla="*/ 1533379 h 1794975"/>
                      <a:gd name="connsiteX3" fmla="*/ 440820 w 892801"/>
                      <a:gd name="connsiteY3" fmla="*/ 1794916 h 1794975"/>
                      <a:gd name="connsiteX4" fmla="*/ 379878 w 892801"/>
                      <a:gd name="connsiteY4" fmla="*/ 1791253 h 1794975"/>
                      <a:gd name="connsiteX5" fmla="*/ 763083 w 892801"/>
                      <a:gd name="connsiteY5" fmla="*/ 100140 h 1794975"/>
                      <a:gd name="connsiteX6" fmla="*/ 892801 w 892801"/>
                      <a:gd name="connsiteY6" fmla="*/ 0 h 1794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2801" h="1794975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9" name="Freeform: Shape 58">
                    <a:extLst>
                      <a:ext uri="{FF2B5EF4-FFF2-40B4-BE49-F238E27FC236}">
                        <a16:creationId xmlns:a16="http://schemas.microsoft.com/office/drawing/2014/main" id="{CA0351E2-397A-7FC9-6BE5-A3018AAB2BD5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7772637" y="3516901"/>
                    <a:ext cx="893183" cy="1795123"/>
                  </a:xfrm>
                  <a:custGeom>
                    <a:avLst/>
                    <a:gdLst>
                      <a:gd name="connsiteX0" fmla="*/ 191 w 893183"/>
                      <a:gd name="connsiteY0" fmla="*/ 0 h 1795123"/>
                      <a:gd name="connsiteX1" fmla="*/ 130101 w 893183"/>
                      <a:gd name="connsiteY1" fmla="*/ 100288 h 1795123"/>
                      <a:gd name="connsiteX2" fmla="*/ 513306 w 893183"/>
                      <a:gd name="connsiteY2" fmla="*/ 1791401 h 1795123"/>
                      <a:gd name="connsiteX3" fmla="*/ 47265 w 893183"/>
                      <a:gd name="connsiteY3" fmla="*/ 1533527 h 1795123"/>
                      <a:gd name="connsiteX4" fmla="*/ 192 w 893183"/>
                      <a:gd name="connsiteY4" fmla="*/ 1434367 h 1795123"/>
                      <a:gd name="connsiteX5" fmla="*/ 192 w 893183"/>
                      <a:gd name="connsiteY5" fmla="*/ 1438981 h 1795123"/>
                      <a:gd name="connsiteX6" fmla="*/ 0 w 893183"/>
                      <a:gd name="connsiteY6" fmla="*/ 1439386 h 1795123"/>
                      <a:gd name="connsiteX7" fmla="*/ 0 w 893183"/>
                      <a:gd name="connsiteY7" fmla="*/ 4764 h 1795123"/>
                      <a:gd name="connsiteX8" fmla="*/ 191 w 893183"/>
                      <a:gd name="connsiteY8" fmla="*/ 4616 h 1795123"/>
                      <a:gd name="connsiteX9" fmla="*/ 191 w 893183"/>
                      <a:gd name="connsiteY9" fmla="*/ 0 h 1795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93183" h="179512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9EE4DD70-FCD0-DFFE-52A6-0DE9BC2331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52" name="Group 51">
                  <a:extLst>
                    <a:ext uri="{FF2B5EF4-FFF2-40B4-BE49-F238E27FC236}">
                      <a16:creationId xmlns:a16="http://schemas.microsoft.com/office/drawing/2014/main" id="{1466F87F-6F35-E28C-1556-6383A82F7F8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54" name="Freeform 68">
                    <a:extLst>
                      <a:ext uri="{FF2B5EF4-FFF2-40B4-BE49-F238E27FC236}">
                        <a16:creationId xmlns:a16="http://schemas.microsoft.com/office/drawing/2014/main" id="{D4FD8A8E-2B46-F940-BD0E-086FCF76665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959192" y="333389"/>
                    <a:ext cx="319088" cy="1419225"/>
                  </a:xfrm>
                  <a:custGeom>
                    <a:avLst/>
                    <a:gdLst>
                      <a:gd name="T0" fmla="*/ 0 w 67"/>
                      <a:gd name="T1" fmla="*/ 149 h 298"/>
                      <a:gd name="T2" fmla="*/ 67 w 67"/>
                      <a:gd name="T3" fmla="*/ 298 h 298"/>
                      <a:gd name="T4" fmla="*/ 67 w 67"/>
                      <a:gd name="T5" fmla="*/ 0 h 298"/>
                      <a:gd name="T6" fmla="*/ 0 w 67"/>
                      <a:gd name="T7" fmla="*/ 149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7" h="298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55" name="Freeform 69">
                    <a:extLst>
                      <a:ext uri="{FF2B5EF4-FFF2-40B4-BE49-F238E27FC236}">
                        <a16:creationId xmlns:a16="http://schemas.microsoft.com/office/drawing/2014/main" id="{7532BE26-5B7C-EE9E-4191-8A54CDBBD66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6278280" y="333389"/>
                    <a:ext cx="314325" cy="1419225"/>
                  </a:xfrm>
                  <a:custGeom>
                    <a:avLst/>
                    <a:gdLst>
                      <a:gd name="T0" fmla="*/ 0 w 66"/>
                      <a:gd name="T1" fmla="*/ 0 h 298"/>
                      <a:gd name="T2" fmla="*/ 0 w 66"/>
                      <a:gd name="T3" fmla="*/ 298 h 298"/>
                      <a:gd name="T4" fmla="*/ 66 w 66"/>
                      <a:gd name="T5" fmla="*/ 149 h 298"/>
                      <a:gd name="T6" fmla="*/ 0 w 66"/>
                      <a:gd name="T7" fmla="*/ 0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6" h="298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53" name="Line 70">
                  <a:extLst>
                    <a:ext uri="{FF2B5EF4-FFF2-40B4-BE49-F238E27FC236}">
                      <a16:creationId xmlns:a16="http://schemas.microsoft.com/office/drawing/2014/main" id="{BFC8ECE6-D59A-9EE4-CB81-D6162F00D8E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278281" y="333389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5080BC2-EE72-5D70-6666-DEBC491653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>
              <a:off x="6153976" y="534249"/>
              <a:ext cx="3838576" cy="5838297"/>
              <a:chOff x="8324466" y="457964"/>
              <a:chExt cx="3838576" cy="5838297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393AA0A3-2A8A-2332-F348-F88D6E1F3B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0800000">
                <a:off x="11319026" y="5955846"/>
                <a:ext cx="340415" cy="340415"/>
              </a:xfrm>
              <a:prstGeom prst="ellipse">
                <a:avLst/>
              </a:pr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54355255-9D4E-147B-DA9E-4FFB14E7C1B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015028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26" name="Freeform 64">
                  <a:extLst>
                    <a:ext uri="{FF2B5EF4-FFF2-40B4-BE49-F238E27FC236}">
                      <a16:creationId xmlns:a16="http://schemas.microsoft.com/office/drawing/2014/main" id="{0C229BCD-A083-BC81-2151-41E4947E04A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2" y="1443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7" name="Freeform 81">
                  <a:extLst>
                    <a:ext uri="{FF2B5EF4-FFF2-40B4-BE49-F238E27FC236}">
                      <a16:creationId xmlns:a16="http://schemas.microsoft.com/office/drawing/2014/main" id="{F138DCEE-5B8D-D5E5-54B6-6B0BA01F6ED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205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8" name="Freeform 61">
                  <a:extLst>
                    <a:ext uri="{FF2B5EF4-FFF2-40B4-BE49-F238E27FC236}">
                      <a16:creationId xmlns:a16="http://schemas.microsoft.com/office/drawing/2014/main" id="{F00BD61F-0747-E748-6BFB-CB875F4942D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9" name="Freeform 78">
                  <a:extLst>
                    <a:ext uri="{FF2B5EF4-FFF2-40B4-BE49-F238E27FC236}">
                      <a16:creationId xmlns:a16="http://schemas.microsoft.com/office/drawing/2014/main" id="{07C45B1B-92EA-5E82-24D1-931DB8AF997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7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0" name="Freeform 84">
                  <a:extLst>
                    <a:ext uri="{FF2B5EF4-FFF2-40B4-BE49-F238E27FC236}">
                      <a16:creationId xmlns:a16="http://schemas.microsoft.com/office/drawing/2014/main" id="{F11B1265-0119-731D-E758-7C0BAFE4B53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1" name="Freeform 87">
                  <a:extLst>
                    <a:ext uri="{FF2B5EF4-FFF2-40B4-BE49-F238E27FC236}">
                      <a16:creationId xmlns:a16="http://schemas.microsoft.com/office/drawing/2014/main" id="{35056C9E-95B1-E743-9A73-5A39803B74B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967037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2" name="Freeform 60">
                  <a:extLst>
                    <a:ext uri="{FF2B5EF4-FFF2-40B4-BE49-F238E27FC236}">
                      <a16:creationId xmlns:a16="http://schemas.microsoft.com/office/drawing/2014/main" id="{873B7450-9F65-5384-2976-127FD877572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0987"/>
                  <a:ext cx="319088" cy="1419225"/>
                </a:xfrm>
                <a:custGeom>
                  <a:avLst/>
                  <a:gdLst>
                    <a:gd name="T0" fmla="*/ 0 w 67"/>
                    <a:gd name="T1" fmla="*/ 0 h 298"/>
                    <a:gd name="T2" fmla="*/ 0 w 67"/>
                    <a:gd name="T3" fmla="*/ 298 h 298"/>
                    <a:gd name="T4" fmla="*/ 67 w 67"/>
                    <a:gd name="T5" fmla="*/ 149 h 298"/>
                    <a:gd name="T6" fmla="*/ 0 w 67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3" name="Freeform 59">
                  <a:extLst>
                    <a:ext uri="{FF2B5EF4-FFF2-40B4-BE49-F238E27FC236}">
                      <a16:creationId xmlns:a16="http://schemas.microsoft.com/office/drawing/2014/main" id="{93FE1A96-9FB8-DD4B-5EB8-26A91007B6E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497013" y="280987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4" name="Freeform 62">
                  <a:extLst>
                    <a:ext uri="{FF2B5EF4-FFF2-40B4-BE49-F238E27FC236}">
                      <a16:creationId xmlns:a16="http://schemas.microsoft.com/office/drawing/2014/main" id="{07C997E7-D2EC-2533-34E1-ADA752DD0A5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5" y="1390651"/>
                  <a:ext cx="1228725" cy="761999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5" name="Freeform 65">
                  <a:extLst>
                    <a:ext uri="{FF2B5EF4-FFF2-40B4-BE49-F238E27FC236}">
                      <a16:creationId xmlns:a16="http://schemas.microsoft.com/office/drawing/2014/main" id="{CDFD69D0-D4F6-6990-4E0A-C6FEB0CE49B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1362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6" name="Freeform 79">
                  <a:extLst>
                    <a:ext uri="{FF2B5EF4-FFF2-40B4-BE49-F238E27FC236}">
                      <a16:creationId xmlns:a16="http://schemas.microsoft.com/office/drawing/2014/main" id="{825CB36E-9726-A54C-5717-F6A428FED53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7" name="Freeform 82">
                  <a:extLst>
                    <a:ext uri="{FF2B5EF4-FFF2-40B4-BE49-F238E27FC236}">
                      <a16:creationId xmlns:a16="http://schemas.microsoft.com/office/drawing/2014/main" id="{F8184497-7251-D4E9-F39C-EE556E4B108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8" name="Freeform 85">
                  <a:extLst>
                    <a:ext uri="{FF2B5EF4-FFF2-40B4-BE49-F238E27FC236}">
                      <a16:creationId xmlns:a16="http://schemas.microsoft.com/office/drawing/2014/main" id="{835D68A6-6C40-806B-C58A-25B22D6BC62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9" name="Freeform 88">
                  <a:extLst>
                    <a:ext uri="{FF2B5EF4-FFF2-40B4-BE49-F238E27FC236}">
                      <a16:creationId xmlns:a16="http://schemas.microsoft.com/office/drawing/2014/main" id="{E36097E1-57E6-7188-7C0D-36C56EF55F7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grpSp>
              <p:nvGrpSpPr>
                <p:cNvPr id="40" name="Group 39">
                  <a:extLst>
                    <a:ext uri="{FF2B5EF4-FFF2-40B4-BE49-F238E27FC236}">
                      <a16:creationId xmlns:a16="http://schemas.microsoft.com/office/drawing/2014/main" id="{9C1BAB2A-BA9C-8C5A-13B8-CE9C056AE65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sp>
                <p:nvSpPr>
                  <p:cNvPr id="41" name="Line 63">
                    <a:extLst>
                      <a:ext uri="{FF2B5EF4-FFF2-40B4-BE49-F238E27FC236}">
                        <a16:creationId xmlns:a16="http://schemas.microsoft.com/office/drawing/2014/main" id="{4F8DCA4A-A0D6-514F-47BB-541F133C696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2" name="Line 66">
                    <a:extLst>
                      <a:ext uri="{FF2B5EF4-FFF2-40B4-BE49-F238E27FC236}">
                        <a16:creationId xmlns:a16="http://schemas.microsoft.com/office/drawing/2014/main" id="{0BEDD737-7AD9-32AF-DA50-AE940D883A1E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3" name="Line 67">
                    <a:extLst>
                      <a:ext uri="{FF2B5EF4-FFF2-40B4-BE49-F238E27FC236}">
                        <a16:creationId xmlns:a16="http://schemas.microsoft.com/office/drawing/2014/main" id="{9361792E-BF11-44DD-3900-9EE92815F3E2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80988"/>
                    <a:ext cx="0" cy="3838575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4" name="Line 80">
                    <a:extLst>
                      <a:ext uri="{FF2B5EF4-FFF2-40B4-BE49-F238E27FC236}">
                        <a16:creationId xmlns:a16="http://schemas.microsoft.com/office/drawing/2014/main" id="{EF08723B-66BF-73AE-106A-58DBBBABFA3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5" name="Line 83">
                    <a:extLst>
                      <a:ext uri="{FF2B5EF4-FFF2-40B4-BE49-F238E27FC236}">
                        <a16:creationId xmlns:a16="http://schemas.microsoft.com/office/drawing/2014/main" id="{866A6C7D-739E-6ED2-8DC9-F62F9697723E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6" name="Line 86">
                    <a:extLst>
                      <a:ext uri="{FF2B5EF4-FFF2-40B4-BE49-F238E27FC236}">
                        <a16:creationId xmlns:a16="http://schemas.microsoft.com/office/drawing/2014/main" id="{3CAE0274-E38E-54A4-13C4-FFD1A9DDC6C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7" name="Line 89">
                    <a:extLst>
                      <a:ext uri="{FF2B5EF4-FFF2-40B4-BE49-F238E27FC236}">
                        <a16:creationId xmlns:a16="http://schemas.microsoft.com/office/drawing/2014/main" id="{7561DEAF-B810-94D1-71BB-2116BFFFA77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323C31A5-9409-F839-90BA-3883DC5323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940728" y="245341"/>
                <a:ext cx="1785984" cy="2211229"/>
                <a:chOff x="3125006" y="3171595"/>
                <a:chExt cx="1785984" cy="2211229"/>
              </a:xfrm>
            </p:grpSpPr>
            <p:grpSp>
              <p:nvGrpSpPr>
                <p:cNvPr id="18" name="Group 17">
                  <a:extLst>
                    <a:ext uri="{FF2B5EF4-FFF2-40B4-BE49-F238E27FC236}">
                      <a16:creationId xmlns:a16="http://schemas.microsoft.com/office/drawing/2014/main" id="{42742EC4-5A1C-631E-398C-F3C5A9C4A2E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36819" y="3174345"/>
                  <a:ext cx="1760933" cy="2208479"/>
                  <a:chOff x="4749017" y="2998646"/>
                  <a:chExt cx="1760933" cy="2208479"/>
                </a:xfrm>
              </p:grpSpPr>
              <p:cxnSp>
                <p:nvCxnSpPr>
                  <p:cNvPr id="22" name="Straight Connector 21">
                    <a:extLst>
                      <a:ext uri="{FF2B5EF4-FFF2-40B4-BE49-F238E27FC236}">
                        <a16:creationId xmlns:a16="http://schemas.microsoft.com/office/drawing/2014/main" id="{D2C0A335-0DBB-9CDA-7CB6-64689BB782AD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ChangeAspect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flipH="1">
                    <a:off x="5630197" y="2998646"/>
                    <a:ext cx="0" cy="2208479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Straight Connector 22">
                    <a:extLst>
                      <a:ext uri="{FF2B5EF4-FFF2-40B4-BE49-F238E27FC236}">
                        <a16:creationId xmlns:a16="http://schemas.microsoft.com/office/drawing/2014/main" id="{C21B6FD8-0F3F-70F9-2457-87BB8AAB7930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ChangeAspect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4749017" y="4416771"/>
                    <a:ext cx="1760933" cy="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4" name="Rectangle 30">
                    <a:extLst>
                      <a:ext uri="{FF2B5EF4-FFF2-40B4-BE49-F238E27FC236}">
                        <a16:creationId xmlns:a16="http://schemas.microsoft.com/office/drawing/2014/main" id="{44ACA065-23B9-0399-85C9-8821480A7DD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136242" y="3224252"/>
                    <a:ext cx="987915" cy="987915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5" name="Rectangle 30">
                    <a:extLst>
                      <a:ext uri="{FF2B5EF4-FFF2-40B4-BE49-F238E27FC236}">
                        <a16:creationId xmlns:a16="http://schemas.microsoft.com/office/drawing/2014/main" id="{360F78FE-550E-F182-27C9-8D0D0411F4D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327037" y="3070731"/>
                    <a:ext cx="606323" cy="606323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19" name="Group 18">
                  <a:extLst>
                    <a:ext uri="{FF2B5EF4-FFF2-40B4-BE49-F238E27FC236}">
                      <a16:creationId xmlns:a16="http://schemas.microsoft.com/office/drawing/2014/main" id="{82BEC42F-0A94-4DB3-9210-90D9BA7610B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20" name="Freeform: Shape 19">
                    <a:extLst>
                      <a:ext uri="{FF2B5EF4-FFF2-40B4-BE49-F238E27FC236}">
                        <a16:creationId xmlns:a16="http://schemas.microsoft.com/office/drawing/2014/main" id="{4639297D-A086-3111-DE35-3ADFC63EC527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6879836" y="3521665"/>
                    <a:ext cx="892801" cy="1794975"/>
                  </a:xfrm>
                  <a:custGeom>
                    <a:avLst/>
                    <a:gdLst>
                      <a:gd name="connsiteX0" fmla="*/ 892801 w 892801"/>
                      <a:gd name="connsiteY0" fmla="*/ 0 h 1794975"/>
                      <a:gd name="connsiteX1" fmla="*/ 892801 w 892801"/>
                      <a:gd name="connsiteY1" fmla="*/ 1434622 h 1794975"/>
                      <a:gd name="connsiteX2" fmla="*/ 845919 w 892801"/>
                      <a:gd name="connsiteY2" fmla="*/ 1533379 h 1794975"/>
                      <a:gd name="connsiteX3" fmla="*/ 440820 w 892801"/>
                      <a:gd name="connsiteY3" fmla="*/ 1794916 h 1794975"/>
                      <a:gd name="connsiteX4" fmla="*/ 379878 w 892801"/>
                      <a:gd name="connsiteY4" fmla="*/ 1791253 h 1794975"/>
                      <a:gd name="connsiteX5" fmla="*/ 763083 w 892801"/>
                      <a:gd name="connsiteY5" fmla="*/ 100140 h 1794975"/>
                      <a:gd name="connsiteX6" fmla="*/ 892801 w 892801"/>
                      <a:gd name="connsiteY6" fmla="*/ 0 h 1794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2801" h="1794975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1" name="Freeform: Shape 20">
                    <a:extLst>
                      <a:ext uri="{FF2B5EF4-FFF2-40B4-BE49-F238E27FC236}">
                        <a16:creationId xmlns:a16="http://schemas.microsoft.com/office/drawing/2014/main" id="{0A57F373-E650-007D-EF3A-125835724B37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7772637" y="3516901"/>
                    <a:ext cx="893183" cy="1795123"/>
                  </a:xfrm>
                  <a:custGeom>
                    <a:avLst/>
                    <a:gdLst>
                      <a:gd name="connsiteX0" fmla="*/ 191 w 893183"/>
                      <a:gd name="connsiteY0" fmla="*/ 0 h 1795123"/>
                      <a:gd name="connsiteX1" fmla="*/ 130101 w 893183"/>
                      <a:gd name="connsiteY1" fmla="*/ 100288 h 1795123"/>
                      <a:gd name="connsiteX2" fmla="*/ 513306 w 893183"/>
                      <a:gd name="connsiteY2" fmla="*/ 1791401 h 1795123"/>
                      <a:gd name="connsiteX3" fmla="*/ 47265 w 893183"/>
                      <a:gd name="connsiteY3" fmla="*/ 1533527 h 1795123"/>
                      <a:gd name="connsiteX4" fmla="*/ 192 w 893183"/>
                      <a:gd name="connsiteY4" fmla="*/ 1434367 h 1795123"/>
                      <a:gd name="connsiteX5" fmla="*/ 192 w 893183"/>
                      <a:gd name="connsiteY5" fmla="*/ 1438981 h 1795123"/>
                      <a:gd name="connsiteX6" fmla="*/ 0 w 893183"/>
                      <a:gd name="connsiteY6" fmla="*/ 1439386 h 1795123"/>
                      <a:gd name="connsiteX7" fmla="*/ 0 w 893183"/>
                      <a:gd name="connsiteY7" fmla="*/ 4764 h 1795123"/>
                      <a:gd name="connsiteX8" fmla="*/ 191 w 893183"/>
                      <a:gd name="connsiteY8" fmla="*/ 4616 h 1795123"/>
                      <a:gd name="connsiteX9" fmla="*/ 191 w 893183"/>
                      <a:gd name="connsiteY9" fmla="*/ 0 h 1795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93183" h="179512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3F7AA1C2-3BC9-2CC2-246C-891EEAAAAAD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14" name="Group 13">
                  <a:extLst>
                    <a:ext uri="{FF2B5EF4-FFF2-40B4-BE49-F238E27FC236}">
                      <a16:creationId xmlns:a16="http://schemas.microsoft.com/office/drawing/2014/main" id="{8095730D-9E3D-CB3A-4FF1-D9B51A162A3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16" name="Freeform 68">
                    <a:extLst>
                      <a:ext uri="{FF2B5EF4-FFF2-40B4-BE49-F238E27FC236}">
                        <a16:creationId xmlns:a16="http://schemas.microsoft.com/office/drawing/2014/main" id="{0FDC9A03-E7DE-3D3E-74F8-C2990A5082F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959192" y="333389"/>
                    <a:ext cx="319088" cy="1419225"/>
                  </a:xfrm>
                  <a:custGeom>
                    <a:avLst/>
                    <a:gdLst>
                      <a:gd name="T0" fmla="*/ 0 w 67"/>
                      <a:gd name="T1" fmla="*/ 149 h 298"/>
                      <a:gd name="T2" fmla="*/ 67 w 67"/>
                      <a:gd name="T3" fmla="*/ 298 h 298"/>
                      <a:gd name="T4" fmla="*/ 67 w 67"/>
                      <a:gd name="T5" fmla="*/ 0 h 298"/>
                      <a:gd name="T6" fmla="*/ 0 w 67"/>
                      <a:gd name="T7" fmla="*/ 149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7" h="298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7" name="Freeform 69">
                    <a:extLst>
                      <a:ext uri="{FF2B5EF4-FFF2-40B4-BE49-F238E27FC236}">
                        <a16:creationId xmlns:a16="http://schemas.microsoft.com/office/drawing/2014/main" id="{3B430687-A11D-CFC5-B7C6-AF9A479146F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6278280" y="333389"/>
                    <a:ext cx="314325" cy="1419225"/>
                  </a:xfrm>
                  <a:custGeom>
                    <a:avLst/>
                    <a:gdLst>
                      <a:gd name="T0" fmla="*/ 0 w 66"/>
                      <a:gd name="T1" fmla="*/ 0 h 298"/>
                      <a:gd name="T2" fmla="*/ 0 w 66"/>
                      <a:gd name="T3" fmla="*/ 298 h 298"/>
                      <a:gd name="T4" fmla="*/ 66 w 66"/>
                      <a:gd name="T5" fmla="*/ 149 h 298"/>
                      <a:gd name="T6" fmla="*/ 0 w 66"/>
                      <a:gd name="T7" fmla="*/ 0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6" h="298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15" name="Line 70">
                  <a:extLst>
                    <a:ext uri="{FF2B5EF4-FFF2-40B4-BE49-F238E27FC236}">
                      <a16:creationId xmlns:a16="http://schemas.microsoft.com/office/drawing/2014/main" id="{F9EEDCBB-CCC4-61BB-3480-8D21A3D2F18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278281" y="333389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900389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46A27C-9BDA-43B3-96EA-C145EA7F0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1FBD5E-AA17-42F1-8615-49F2664DD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7A2D5-EBE5-43DD-8CF2-8B90801A0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051873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451E1-40E1-4ED2-A9E3-6376E774A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1" y="955674"/>
            <a:ext cx="3531600" cy="138499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AAE5E-AD83-40D4-8BDB-6B2525024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4850" y="882651"/>
            <a:ext cx="5760000" cy="489584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4DF8E2-A28B-4889-AD9E-1D733FEA2E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89401" y="2584759"/>
            <a:ext cx="3531600" cy="3193741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2EF812-B775-468C-84D9-4394CC19F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E1DEB3-5237-467C-A5B6-EDA7F366E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877A6B-440F-4D7B-92DA-1B964D029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C89B2F1-1E32-44DB-B50E-BEA1896CAD8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6402137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B204-119E-45DB-A177-995FF5D9B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955456"/>
            <a:ext cx="3531600" cy="1384995"/>
          </a:xfrm>
        </p:spPr>
        <p:txBody>
          <a:bodyPr anchor="b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CD3036-53A8-4361-AAAC-D8072EB470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37200" y="540001"/>
            <a:ext cx="6115050" cy="52385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FCFCD5-820E-47D9-9A60-57680C4C94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90000" y="2584758"/>
            <a:ext cx="3531600" cy="3284229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2446C3-A62E-4690-9098-53D59C4C3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6C8B8-EA3D-45E5-950A-B6F1EA0B4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2ACAB7-ADBF-42E5-A214-232BA9EFB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0E80DA6-B971-46B7-B0D3-8581AE0B6AC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280890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2DDA7E-8449-42D1-93BD-4E96C1BFC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72EB64-DBC0-4012-830E-9166670D17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400" y="1685925"/>
            <a:ext cx="10213200" cy="4040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9A3E9-8704-4E26-A519-8215B3E943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0000" y="6357168"/>
            <a:ext cx="1760150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90E32-87A0-44C2-A299-D45FAB146E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54312" y="6357600"/>
            <a:ext cx="6683376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cap="all" spc="3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C1A41-01A7-44E2-965B-ACFD4F2806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2800" y="6357600"/>
            <a:ext cx="1760150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999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  <p:sldLayoutId id="2147483711" r:id="rId17"/>
    <p:sldLayoutId id="2147483712" r:id="rId18"/>
    <p:sldLayoutId id="2147483713" r:id="rId19"/>
    <p:sldLayoutId id="2147483714" r:id="rId20"/>
    <p:sldLayoutId id="2147483715" r:id="rId21"/>
    <p:sldLayoutId id="2147483716" r:id="rId22"/>
    <p:sldLayoutId id="2147483717" r:id="rId23"/>
    <p:sldLayoutId id="2147483672" r:id="rId24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 cap="none" spc="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50000"/>
        </a:lnSpc>
        <a:spcBef>
          <a:spcPts val="10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360000" indent="0" algn="l" defTabSz="914400" rtl="0" eaLnBrk="1" latinLnBrk="0" hangingPunct="1">
        <a:lnSpc>
          <a:spcPct val="150000"/>
        </a:lnSpc>
        <a:spcBef>
          <a:spcPts val="500"/>
        </a:spcBef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08000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137">
          <p15:clr>
            <a:srgbClr val="F26B43"/>
          </p15:clr>
        </p15:guide>
        <p15:guide id="2" orient="horz" pos="2160">
          <p15:clr>
            <a:srgbClr val="F26B43"/>
          </p15:clr>
        </p15:guide>
        <p15:guide id="3" pos="680">
          <p15:clr>
            <a:srgbClr val="F26B43"/>
          </p15:clr>
        </p15:guide>
        <p15:guide id="4" pos="7000">
          <p15:clr>
            <a:srgbClr val="F26B43"/>
          </p15:clr>
        </p15:guide>
        <p15:guide id="5" orient="horz" pos="679">
          <p15:clr>
            <a:srgbClr val="F26B43"/>
          </p15:clr>
        </p15:guide>
        <p15:guide id="6" orient="horz" pos="3640">
          <p15:clr>
            <a:srgbClr val="F26B43"/>
          </p15:clr>
        </p15:guide>
        <p15:guide id="7" pos="6644">
          <p15:clr>
            <a:srgbClr val="F26B43"/>
          </p15:clr>
        </p15:guide>
        <p15:guide id="8" pos="6289">
          <p15:clr>
            <a:srgbClr val="F26B43"/>
          </p15:clr>
        </p15:guide>
        <p15:guide id="9" pos="5945">
          <p15:clr>
            <a:srgbClr val="F26B43"/>
          </p15:clr>
        </p15:guide>
        <p15:guide id="10" pos="1391">
          <p15:clr>
            <a:srgbClr val="F26B43"/>
          </p15:clr>
        </p15:guide>
        <p15:guide id="11" pos="1032">
          <p15:clr>
            <a:srgbClr val="F26B43"/>
          </p15:clr>
        </p15:guide>
        <p15:guide id="12" pos="1732">
          <p15:clr>
            <a:srgbClr val="F26B43"/>
          </p15:clr>
        </p15:guide>
        <p15:guide id="13" pos="2084">
          <p15:clr>
            <a:srgbClr val="F26B43"/>
          </p15:clr>
        </p15:guide>
        <p15:guide id="14" pos="5596">
          <p15:clr>
            <a:srgbClr val="F26B43"/>
          </p15:clr>
        </p15:guide>
        <p15:guide id="15" pos="2436">
          <p15:clr>
            <a:srgbClr val="F26B43"/>
          </p15:clr>
        </p15:guide>
        <p15:guide id="16" pos="5244">
          <p15:clr>
            <a:srgbClr val="F26B43"/>
          </p15:clr>
        </p15:guide>
        <p15:guide id="17" pos="2792">
          <p15:clr>
            <a:srgbClr val="F26B43"/>
          </p15:clr>
        </p15:guide>
        <p15:guide id="18" pos="4892">
          <p15:clr>
            <a:srgbClr val="F26B43"/>
          </p15:clr>
        </p15:guide>
        <p15:guide id="19" pos="4543">
          <p15:clr>
            <a:srgbClr val="F26B43"/>
          </p15:clr>
        </p15:guide>
        <p15:guide id="20" pos="3488">
          <p15:clr>
            <a:srgbClr val="F26B43"/>
          </p15:clr>
        </p15:guide>
        <p15:guide id="21" pos="4192">
          <p15:clr>
            <a:srgbClr val="F26B43"/>
          </p15:clr>
        </p15:guide>
        <p15:guide id="22" pos="3840">
          <p15:clr>
            <a:srgbClr val="F26B43"/>
          </p15:clr>
        </p15:guide>
        <p15:guide id="23" pos="340">
          <p15:clr>
            <a:srgbClr val="A4A3A4"/>
          </p15:clr>
        </p15:guide>
        <p15:guide id="24" pos="7340">
          <p15:clr>
            <a:srgbClr val="A4A3A4"/>
          </p15:clr>
        </p15:guide>
        <p15:guide id="25" orient="horz" pos="1062">
          <p15:clr>
            <a:srgbClr val="5ACBF0"/>
          </p15:clr>
        </p15:guide>
        <p15:guide id="26" orient="horz" pos="3982">
          <p15:clr>
            <a:srgbClr val="A4A3A4"/>
          </p15:clr>
        </p15:guide>
        <p15:guide id="27" orient="horz" pos="338">
          <p15:clr>
            <a:srgbClr val="A4A3A4"/>
          </p15:clr>
        </p15:guide>
        <p15:guide id="28" orient="horz" pos="950">
          <p15:clr>
            <a:srgbClr val="5ACBF0"/>
          </p15:clr>
        </p15:guide>
        <p15:guide id="29" orient="horz" pos="249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Python Project Eye-Tracker</a:t>
            </a: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50706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09672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41559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AE308-3076-43DB-B834-DA0B0AE19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b">
            <a:normAutofit/>
          </a:bodyPr>
          <a:lstStyle/>
          <a:p>
            <a:r>
              <a:rPr lang="en-US" dirty="0"/>
              <a:t>Thank you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6037655-9AB2-462D-8504-B367F91B1D80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dirty="0"/>
              <a:t>Questions?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103683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5971" y="329081"/>
            <a:ext cx="3389065" cy="1847528"/>
          </a:xfrm>
        </p:spPr>
        <p:txBody>
          <a:bodyPr wrap="square" anchor="b">
            <a:normAutofit/>
          </a:bodyPr>
          <a:lstStyle/>
          <a:p>
            <a:r>
              <a:rPr lang="he-IL" dirty="0">
                <a:latin typeface="Guttman Hatzvi" panose="02010401010101010101" pitchFamily="2" charset="-79"/>
                <a:cs typeface="Guttman Hatzvi" panose="02010401010101010101" pitchFamily="2" charset="-79"/>
              </a:rPr>
              <a:t>השערות</a:t>
            </a:r>
            <a:endParaRPr lang="en-US" dirty="0">
              <a:cs typeface="Guttman Hatzvi" panose="02010401010101010101" pitchFamily="2" charset="-79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731888" y="2654002"/>
            <a:ext cx="5217230" cy="3499611"/>
          </a:xfrm>
        </p:spPr>
        <p:txBody>
          <a:bodyPr>
            <a:normAutofit/>
          </a:bodyPr>
          <a:lstStyle/>
          <a:p>
            <a:r>
              <a:rPr lang="he-IL" b="1" dirty="0"/>
              <a:t>סקאדות</a:t>
            </a:r>
            <a:r>
              <a:rPr lang="he-IL" dirty="0"/>
              <a:t> רבות וקצרות עשויות להעיד על בלבול או חוסר מיקוד.</a:t>
            </a:r>
            <a:endParaRPr lang="en-US" dirty="0"/>
          </a:p>
          <a:p>
            <a:r>
              <a:rPr lang="he-IL" dirty="0"/>
              <a:t>משך </a:t>
            </a:r>
            <a:r>
              <a:rPr lang="he-IL" b="1" dirty="0"/>
              <a:t>פיקסציה</a:t>
            </a:r>
            <a:r>
              <a:rPr lang="he-IL" dirty="0"/>
              <a:t> ארוך יותר עשוי לשקף עיבוד קוגניטיבי מוגבר.</a:t>
            </a:r>
            <a:endParaRPr lang="en-US" dirty="0"/>
          </a:p>
          <a:p>
            <a:r>
              <a:rPr lang="he-IL" b="1" dirty="0"/>
              <a:t>מצמוצים</a:t>
            </a:r>
            <a:r>
              <a:rPr lang="he-IL" dirty="0"/>
              <a:t> יכולים לעלות במצבי עומס מחשבתי או לחלופין להעיד על הפחתת קשב.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CCC599-B58A-98CB-ADC4-B1EC22A0DA40}"/>
              </a:ext>
            </a:extLst>
          </p:cNvPr>
          <p:cNvSpPr txBox="1"/>
          <p:nvPr/>
        </p:nvSpPr>
        <p:spPr>
          <a:xfrm>
            <a:off x="0" y="2044403"/>
            <a:ext cx="4247536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he-IL" sz="3200" dirty="0">
                <a:latin typeface="Guttman Hatzvi" panose="02010401010101010101" pitchFamily="2" charset="-79"/>
                <a:cs typeface="Guttman Hatzvi" panose="02010401010101010101" pitchFamily="2" charset="-79"/>
              </a:rPr>
              <a:t>מהי </a:t>
            </a:r>
            <a:r>
              <a:rPr lang="he-IL" sz="3200" b="0" i="0" u="none" strike="noStrike" baseline="0" dirty="0">
                <a:latin typeface="Guttman Hatzvi" panose="02010401010101010101" pitchFamily="2" charset="-79"/>
                <a:cs typeface="Guttman Hatzvi" panose="02010401010101010101" pitchFamily="2" charset="-79"/>
              </a:rPr>
              <a:t>ההשפעה של הפרעות אודיטוריות על רמת הקשב</a:t>
            </a:r>
            <a:br>
              <a:rPr lang="en-US" sz="3200" b="0" i="0" u="none" strike="noStrike" baseline="0" dirty="0">
                <a:latin typeface="Guttman Hatzvi" panose="02010401010101010101" pitchFamily="2" charset="-79"/>
                <a:cs typeface="Guttman Hatzvi" panose="02010401010101010101" pitchFamily="2" charset="-79"/>
              </a:rPr>
            </a:br>
            <a:r>
              <a:rPr lang="he-IL" sz="3200" b="0" i="0" u="none" strike="noStrike" baseline="0" dirty="0">
                <a:latin typeface="Guttman Hatzvi" panose="02010401010101010101" pitchFamily="2" charset="-79"/>
                <a:cs typeface="Guttman Hatzvi" panose="02010401010101010101" pitchFamily="2" charset="-79"/>
              </a:rPr>
              <a:t>של תלמידים במהלך צפייה בהרצאה?</a:t>
            </a:r>
            <a:endParaRPr lang="en-IL" sz="3200" dirty="0">
              <a:cs typeface="Guttman Hatzvi" panose="02010401010101010101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325608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16E9532-6DC7-411D-A09F-8413A5B95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643" y="681128"/>
            <a:ext cx="5170860" cy="1295156"/>
          </a:xfrm>
        </p:spPr>
        <p:txBody>
          <a:bodyPr anchor="ctr">
            <a:normAutofit/>
          </a:bodyPr>
          <a:lstStyle/>
          <a:p>
            <a:r>
              <a:rPr lang="en-US" dirty="0"/>
              <a:t>Methods:</a:t>
            </a:r>
          </a:p>
        </p:txBody>
      </p:sp>
      <p:pic>
        <p:nvPicPr>
          <p:cNvPr id="1026" name="Picture 2" descr="Pupil Invisible - Eye tracking glasses ...">
            <a:extLst>
              <a:ext uri="{FF2B5EF4-FFF2-40B4-BE49-F238E27FC236}">
                <a16:creationId xmlns:a16="http://schemas.microsoft.com/office/drawing/2014/main" id="{7DFEAE3D-8A53-53C5-6426-DE98A5D3659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78" t="18227" r="12927" b="15839"/>
          <a:stretch/>
        </p:blipFill>
        <p:spPr bwMode="auto">
          <a:xfrm>
            <a:off x="7610167" y="88490"/>
            <a:ext cx="3549445" cy="1887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462D79C-2EE5-E908-1092-30B82AD5E22C}"/>
              </a:ext>
            </a:extLst>
          </p:cNvPr>
          <p:cNvSpPr txBox="1"/>
          <p:nvPr/>
        </p:nvSpPr>
        <p:spPr>
          <a:xfrm>
            <a:off x="6134802" y="1998651"/>
            <a:ext cx="5810863" cy="3231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he-IL" sz="2400" dirty="0">
                <a:latin typeface="Guttman Hatzvi" panose="02010401010101010101" pitchFamily="2" charset="-79"/>
                <a:cs typeface="Guttman Hatzvi" panose="02010401010101010101" pitchFamily="2" charset="-79"/>
              </a:rPr>
              <a:t>המשתתפים הרכיבו משקפיים המנטרות תנועות עיניים.</a:t>
            </a:r>
          </a:p>
          <a:p>
            <a:pPr algn="r" rtl="1"/>
            <a:endParaRPr lang="he-IL" sz="2400" dirty="0">
              <a:latin typeface="Guttman Hatzvi" panose="02010401010101010101" pitchFamily="2" charset="-79"/>
              <a:cs typeface="Guttman Hatzvi" panose="02010401010101010101" pitchFamily="2" charset="-79"/>
            </a:endParaRPr>
          </a:p>
          <a:p>
            <a:pPr algn="r" rtl="1"/>
            <a:r>
              <a:rPr lang="he-IL" sz="2400" dirty="0">
                <a:latin typeface="Guttman Hatzvi" panose="02010401010101010101" pitchFamily="2" charset="-79"/>
                <a:cs typeface="Guttman Hatzvi" panose="02010401010101010101" pitchFamily="2" charset="-79"/>
              </a:rPr>
              <a:t>הנתונים שנאספו:</a:t>
            </a:r>
          </a:p>
          <a:p>
            <a:pPr marL="342900" indent="-342900" algn="r" rtl="1">
              <a:buFontTx/>
              <a:buChar char="-"/>
            </a:pPr>
            <a:r>
              <a:rPr lang="he-IL" sz="2000" dirty="0">
                <a:latin typeface="Guttman Hatzvi" panose="02010401010101010101" pitchFamily="2" charset="-79"/>
                <a:cs typeface="Guttman Hatzvi" panose="02010401010101010101" pitchFamily="2" charset="-79"/>
              </a:rPr>
              <a:t>פיקסציות-</a:t>
            </a:r>
            <a:r>
              <a:rPr lang="he-IL" sz="2400" dirty="0">
                <a:latin typeface="Guttman Hatzvi" panose="02010401010101010101" pitchFamily="2" charset="-79"/>
                <a:cs typeface="Guttman Hatzvi" panose="02010401010101010101" pitchFamily="2" charset="-79"/>
              </a:rPr>
              <a:t> </a:t>
            </a:r>
            <a:r>
              <a:rPr lang="he-IL" dirty="0">
                <a:latin typeface="Guttman Hatzvi" panose="02010401010101010101" pitchFamily="2" charset="-79"/>
                <a:cs typeface="Guttman Hatzvi" panose="02010401010101010101" pitchFamily="2" charset="-79"/>
              </a:rPr>
              <a:t>מספר ומשך הפיקסציות על הפנים של המרצה שבמסך</a:t>
            </a:r>
          </a:p>
          <a:p>
            <a:pPr marL="342900" indent="-342900" algn="r" rtl="1">
              <a:buFontTx/>
              <a:buChar char="-"/>
            </a:pPr>
            <a:r>
              <a:rPr lang="he-IL" sz="2000" dirty="0">
                <a:latin typeface="Guttman Hatzvi" panose="02010401010101010101" pitchFamily="2" charset="-79"/>
                <a:cs typeface="Guttman Hatzvi" panose="02010401010101010101" pitchFamily="2" charset="-79"/>
              </a:rPr>
              <a:t>סקאדות-</a:t>
            </a:r>
            <a:r>
              <a:rPr lang="he-IL" sz="2400" dirty="0">
                <a:latin typeface="Guttman Hatzvi" panose="02010401010101010101" pitchFamily="2" charset="-79"/>
                <a:cs typeface="Guttman Hatzvi" panose="02010401010101010101" pitchFamily="2" charset="-79"/>
              </a:rPr>
              <a:t> </a:t>
            </a:r>
            <a:r>
              <a:rPr lang="he-IL" dirty="0">
                <a:latin typeface="Guttman Hatzvi" panose="02010401010101010101" pitchFamily="2" charset="-79"/>
                <a:cs typeface="Guttman Hatzvi" panose="02010401010101010101" pitchFamily="2" charset="-79"/>
              </a:rPr>
              <a:t>מספר ומשך תנועות עיניים מהירות בין נקודות פיקסציה.</a:t>
            </a:r>
            <a:endParaRPr lang="he-IL" sz="2400" dirty="0">
              <a:latin typeface="Guttman Hatzvi" panose="02010401010101010101" pitchFamily="2" charset="-79"/>
              <a:cs typeface="Guttman Hatzvi" panose="02010401010101010101" pitchFamily="2" charset="-79"/>
            </a:endParaRPr>
          </a:p>
          <a:p>
            <a:pPr marL="342900" indent="-342900" algn="r" rtl="1">
              <a:buFontTx/>
              <a:buChar char="-"/>
            </a:pPr>
            <a:r>
              <a:rPr lang="he-IL" sz="2000" dirty="0">
                <a:latin typeface="Guttman Hatzvi" panose="02010401010101010101" pitchFamily="2" charset="-79"/>
                <a:cs typeface="Guttman Hatzvi" panose="02010401010101010101" pitchFamily="2" charset="-79"/>
              </a:rPr>
              <a:t>מצמוצים-</a:t>
            </a:r>
            <a:r>
              <a:rPr lang="he-IL" sz="2400" dirty="0">
                <a:latin typeface="Guttman Hatzvi" panose="02010401010101010101" pitchFamily="2" charset="-79"/>
                <a:cs typeface="Guttman Hatzvi" panose="02010401010101010101" pitchFamily="2" charset="-79"/>
              </a:rPr>
              <a:t> </a:t>
            </a:r>
            <a:r>
              <a:rPr lang="he-IL" dirty="0">
                <a:latin typeface="Guttman Hatzvi" panose="02010401010101010101" pitchFamily="2" charset="-79"/>
                <a:cs typeface="Guttman Hatzvi" panose="02010401010101010101" pitchFamily="2" charset="-79"/>
              </a:rPr>
              <a:t>מספר ומשך המצמוצים.</a:t>
            </a:r>
            <a:endParaRPr lang="en-IL" sz="2400" dirty="0">
              <a:cs typeface="Guttman Hatzvi" panose="02010401010101010101" pitchFamily="2" charset="-79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18AA28-1F1F-04BC-6D3F-B42EC21DCFC1}"/>
              </a:ext>
            </a:extLst>
          </p:cNvPr>
          <p:cNvSpPr txBox="1"/>
          <p:nvPr/>
        </p:nvSpPr>
        <p:spPr>
          <a:xfrm>
            <a:off x="103050" y="1978914"/>
            <a:ext cx="5810863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he-IL" sz="2400" dirty="0">
                <a:latin typeface="Guttman Hatzvi" panose="02010401010101010101" pitchFamily="2" charset="-79"/>
                <a:cs typeface="Guttman Hatzvi" panose="02010401010101010101" pitchFamily="2" charset="-79"/>
              </a:rPr>
              <a:t>המשתתפים: </a:t>
            </a:r>
            <a:r>
              <a:rPr lang="he-IL" sz="2000" dirty="0">
                <a:latin typeface="Guttman Hatzvi" panose="02010401010101010101" pitchFamily="2" charset="-79"/>
                <a:cs typeface="Guttman Hatzvi" panose="02010401010101010101" pitchFamily="2" charset="-79"/>
              </a:rPr>
              <a:t>תלמידי בית ספר בגילאי 15-18</a:t>
            </a:r>
            <a:endParaRPr lang="he-IL" sz="2400" dirty="0">
              <a:latin typeface="Guttman Hatzvi" panose="02010401010101010101" pitchFamily="2" charset="-79"/>
              <a:cs typeface="Guttman Hatzvi" panose="02010401010101010101" pitchFamily="2" charset="-79"/>
            </a:endParaRPr>
          </a:p>
          <a:p>
            <a:pPr algn="r" rtl="1"/>
            <a:r>
              <a:rPr lang="he-IL" sz="2400" dirty="0">
                <a:latin typeface="Guttman Hatzvi" panose="02010401010101010101" pitchFamily="2" charset="-79"/>
                <a:cs typeface="Guttman Hatzvi" panose="02010401010101010101" pitchFamily="2" charset="-79"/>
              </a:rPr>
              <a:t>הניסוי: </a:t>
            </a:r>
            <a:r>
              <a:rPr lang="he-IL" sz="2000" dirty="0">
                <a:latin typeface="Guttman Hatzvi" panose="02010401010101010101" pitchFamily="2" charset="-79"/>
                <a:cs typeface="Guttman Hatzvi" panose="02010401010101010101" pitchFamily="2" charset="-79"/>
              </a:rPr>
              <a:t>המשתתפים צפו בהרצאה מוקלטת הכוללת מרצה ומצגת.</a:t>
            </a:r>
          </a:p>
          <a:p>
            <a:pPr algn="r" rtl="1"/>
            <a:endParaRPr lang="he-IL" sz="2000" dirty="0">
              <a:latin typeface="Guttman Hatzvi" panose="02010401010101010101" pitchFamily="2" charset="-79"/>
              <a:cs typeface="Guttman Hatzvi" panose="02010401010101010101" pitchFamily="2" charset="-79"/>
            </a:endParaRPr>
          </a:p>
          <a:p>
            <a:pPr algn="r" rtl="1"/>
            <a:r>
              <a:rPr lang="he-IL" sz="2400" dirty="0">
                <a:latin typeface="Guttman Hatzvi" panose="02010401010101010101" pitchFamily="2" charset="-79"/>
                <a:cs typeface="Guttman Hatzvi" panose="02010401010101010101" pitchFamily="2" charset="-79"/>
              </a:rPr>
              <a:t>ההקלטה מורכבת מ12 סגמנטים:</a:t>
            </a:r>
            <a:endParaRPr lang="en-IL" sz="2000" dirty="0">
              <a:cs typeface="Guttman Hatzvi" panose="02010401010101010101" pitchFamily="2" charset="-79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F025E1-2B45-5A1E-CFFE-A903BF67D3B9}"/>
              </a:ext>
            </a:extLst>
          </p:cNvPr>
          <p:cNvSpPr txBox="1"/>
          <p:nvPr/>
        </p:nvSpPr>
        <p:spPr>
          <a:xfrm>
            <a:off x="3480619" y="3832294"/>
            <a:ext cx="233024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he-IL" sz="2400" dirty="0">
                <a:latin typeface="Guttman Hatzvi" panose="02010401010101010101" pitchFamily="2" charset="-79"/>
                <a:cs typeface="Guttman Hatzvi" panose="02010401010101010101" pitchFamily="2" charset="-79"/>
              </a:rPr>
              <a:t>ללא הסחות:</a:t>
            </a:r>
          </a:p>
          <a:p>
            <a:pPr algn="r" rtl="1"/>
            <a:r>
              <a:rPr lang="he-IL" sz="2000" dirty="0">
                <a:latin typeface="Guttman Hatzvi" panose="02010401010101010101" pitchFamily="2" charset="-79"/>
                <a:cs typeface="Guttman Hatzvi" panose="02010401010101010101" pitchFamily="2" charset="-79"/>
              </a:rPr>
              <a:t>הרצאה שקטה</a:t>
            </a:r>
            <a:endParaRPr lang="en-IL" dirty="0">
              <a:cs typeface="Guttman Hatzvi" panose="02010401010101010101" pitchFamily="2" charset="-79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D7AD5B-E552-B4D6-BEAE-C6199BA7F4EB}"/>
              </a:ext>
            </a:extLst>
          </p:cNvPr>
          <p:cNvSpPr txBox="1"/>
          <p:nvPr/>
        </p:nvSpPr>
        <p:spPr>
          <a:xfrm>
            <a:off x="594852" y="3832294"/>
            <a:ext cx="2330244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he-IL" sz="2400" dirty="0">
                <a:latin typeface="Guttman Hatzvi" panose="02010401010101010101" pitchFamily="2" charset="-79"/>
                <a:cs typeface="Guttman Hatzvi" panose="02010401010101010101" pitchFamily="2" charset="-79"/>
              </a:rPr>
              <a:t>עם הסחות:</a:t>
            </a:r>
          </a:p>
          <a:p>
            <a:pPr algn="r" rtl="1"/>
            <a:r>
              <a:rPr lang="he-IL" sz="2000" dirty="0">
                <a:latin typeface="Guttman Hatzvi" panose="02010401010101010101" pitchFamily="2" charset="-79"/>
                <a:cs typeface="Guttman Hatzvi" panose="02010401010101010101" pitchFamily="2" charset="-79"/>
              </a:rPr>
              <a:t>שובצו הפרעות קוליות</a:t>
            </a:r>
            <a:endParaRPr lang="en-IL" dirty="0">
              <a:cs typeface="Guttman Hatzvi" panose="02010401010101010101" pitchFamily="2" charset="-79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C34B0D-A905-10B1-79CD-A0CB8FE88744}"/>
              </a:ext>
            </a:extLst>
          </p:cNvPr>
          <p:cNvSpPr txBox="1"/>
          <p:nvPr/>
        </p:nvSpPr>
        <p:spPr>
          <a:xfrm>
            <a:off x="0" y="5106157"/>
            <a:ext cx="594130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1"/>
            <a:r>
              <a:rPr lang="he-IL" dirty="0">
                <a:latin typeface="Guttman Hatzvi" panose="02010401010101010101" pitchFamily="2" charset="-79"/>
                <a:cs typeface="Guttman Hatzvi" panose="02010401010101010101" pitchFamily="2" charset="-79"/>
              </a:rPr>
              <a:t>בין כל 2 מקטעים, הוצגו למשתתפים שאלות על המסך, ללא המצגת וללא נוכחות המרצה.</a:t>
            </a:r>
            <a:endParaRPr lang="en-IL" sz="1600" dirty="0">
              <a:cs typeface="Guttman Hatzvi" panose="02010401010101010101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811730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3D291F2-4F3B-9988-830C-3A03B6B27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2370" y="341056"/>
            <a:ext cx="4642934" cy="1185045"/>
          </a:xfrm>
        </p:spPr>
        <p:txBody>
          <a:bodyPr>
            <a:normAutofit/>
          </a:bodyPr>
          <a:lstStyle/>
          <a:p>
            <a:r>
              <a:rPr lang="en-US" dirty="0"/>
              <a:t>Code:</a:t>
            </a:r>
            <a:r>
              <a:rPr lang="he-IL" dirty="0"/>
              <a:t> </a:t>
            </a:r>
            <a:r>
              <a:rPr lang="he-IL" dirty="0">
                <a:latin typeface="Guttman Hatzvi" panose="02010401010101010101" pitchFamily="2" charset="-79"/>
                <a:cs typeface="Guttman Hatzvi" panose="02010401010101010101" pitchFamily="2" charset="-79"/>
              </a:rPr>
              <a:t>עיבוד הנתונים </a:t>
            </a:r>
            <a:endParaRPr lang="en-US" dirty="0">
              <a:cs typeface="Guttman Hatzvi" panose="02010401010101010101" pitchFamily="2" charset="-79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4628B6-7826-7D07-2EB0-915DC5DF5384}"/>
              </a:ext>
            </a:extLst>
          </p:cNvPr>
          <p:cNvSpPr txBox="1"/>
          <p:nvPr/>
        </p:nvSpPr>
        <p:spPr>
          <a:xfrm>
            <a:off x="412376" y="1747854"/>
            <a:ext cx="8959294" cy="4462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he-IL" sz="2000" b="1" dirty="0">
                <a:cs typeface="Guttman Hatzvi" panose="02010401010101010101" pitchFamily="2" charset="-79"/>
              </a:rPr>
              <a:t>1. ניקוי: </a:t>
            </a:r>
            <a:r>
              <a:rPr lang="he-IL" dirty="0">
                <a:cs typeface="Guttman Hatzvi" panose="02010401010101010101" pitchFamily="2" charset="-79"/>
              </a:rPr>
              <a:t>מעבר מקובץ מאוחד לכלל המשתתפים אל קבצים נפרדים.</a:t>
            </a:r>
            <a:br>
              <a:rPr lang="en-US" dirty="0">
                <a:cs typeface="Guttman Hatzvi" panose="02010401010101010101" pitchFamily="2" charset="-79"/>
              </a:rPr>
            </a:br>
            <a:r>
              <a:rPr lang="he-IL" dirty="0">
                <a:cs typeface="Guttman Hatzvi" panose="02010401010101010101" pitchFamily="2" charset="-79"/>
              </a:rPr>
              <a:t>	מחיקת עמודות וקבצים שאינם תורמים לאנליזה (</a:t>
            </a:r>
            <a:r>
              <a:rPr lang="en-US" dirty="0">
                <a:cs typeface="Guttman Hatzvi" panose="02010401010101010101" pitchFamily="2" charset="-79"/>
              </a:rPr>
              <a:t>e.g. IMU</a:t>
            </a:r>
            <a:r>
              <a:rPr lang="he-IL" dirty="0">
                <a:cs typeface="Guttman Hatzvi" panose="02010401010101010101" pitchFamily="2" charset="-79"/>
              </a:rPr>
              <a:t>).</a:t>
            </a:r>
          </a:p>
          <a:p>
            <a:pPr algn="r" rtl="1"/>
            <a:r>
              <a:rPr lang="he-IL" dirty="0">
                <a:cs typeface="Guttman Hatzvi" panose="02010401010101010101" pitchFamily="2" charset="-79"/>
              </a:rPr>
              <a:t>	סינון המידע שמבין הסגמנטים ע"י קובץ </a:t>
            </a:r>
            <a:r>
              <a:rPr lang="en-US" dirty="0">
                <a:cs typeface="Guttman Hatzvi" panose="02010401010101010101" pitchFamily="2" charset="-79"/>
              </a:rPr>
              <a:t>events</a:t>
            </a:r>
            <a:r>
              <a:rPr lang="he-IL" dirty="0">
                <a:cs typeface="Guttman Hatzvi" panose="02010401010101010101" pitchFamily="2" charset="-79"/>
              </a:rPr>
              <a:t>.</a:t>
            </a:r>
          </a:p>
          <a:p>
            <a:pPr algn="r" rtl="1"/>
            <a:r>
              <a:rPr lang="he-IL" dirty="0">
                <a:cs typeface="Guttman Hatzvi" panose="02010401010101010101" pitchFamily="2" charset="-79"/>
              </a:rPr>
              <a:t>	יצירת יומן לכל משתמש המחליף את שמות הקבצים.</a:t>
            </a:r>
            <a:endParaRPr lang="en-US" dirty="0">
              <a:cs typeface="Guttman Hatzvi" panose="02010401010101010101" pitchFamily="2" charset="-79"/>
            </a:endParaRPr>
          </a:p>
          <a:p>
            <a:pPr algn="r" rtl="1"/>
            <a:endParaRPr lang="he-IL" dirty="0">
              <a:cs typeface="Guttman Hatzvi" panose="02010401010101010101" pitchFamily="2" charset="-79"/>
            </a:endParaRPr>
          </a:p>
          <a:p>
            <a:pPr algn="r" rtl="1"/>
            <a:r>
              <a:rPr lang="he-IL" sz="2000" b="1" dirty="0">
                <a:cs typeface="Guttman Hatzvi" panose="02010401010101010101" pitchFamily="2" charset="-79"/>
              </a:rPr>
              <a:t>2. אנליזה: </a:t>
            </a:r>
            <a:r>
              <a:rPr lang="he-IL" dirty="0">
                <a:cs typeface="Guttman Hatzvi" panose="02010401010101010101" pitchFamily="2" charset="-79"/>
              </a:rPr>
              <a:t>יצירת 2 טבלאות גדולות שכוללות מידע על ממוצעים וסטיות תקן לכל המשתתפים, על כל אחד מהפרמטרים</a:t>
            </a:r>
          </a:p>
          <a:p>
            <a:pPr algn="r" rtl="1"/>
            <a:r>
              <a:rPr lang="he-IL" sz="1600" dirty="0">
                <a:cs typeface="Guttman Hatzvi" panose="02010401010101010101" pitchFamily="2" charset="-79"/>
              </a:rPr>
              <a:t>(מספר ומשך הסקאדות, מספר ומשך המצמוצים, מספר ומשך הפיקסציות על הפנים).</a:t>
            </a:r>
          </a:p>
          <a:p>
            <a:pPr algn="r" rtl="1"/>
            <a:endParaRPr lang="he-IL" sz="2000" dirty="0">
              <a:cs typeface="Guttman Hatzvi" panose="02010401010101010101" pitchFamily="2" charset="-79"/>
            </a:endParaRPr>
          </a:p>
          <a:p>
            <a:pPr algn="r" rtl="1"/>
            <a:endParaRPr lang="he-IL" sz="2000" dirty="0">
              <a:cs typeface="Guttman Hatzvi" panose="02010401010101010101" pitchFamily="2" charset="-79"/>
            </a:endParaRPr>
          </a:p>
          <a:p>
            <a:pPr algn="r" rtl="1"/>
            <a:endParaRPr lang="he-IL" sz="2000" dirty="0">
              <a:cs typeface="Guttman Hatzvi" panose="02010401010101010101" pitchFamily="2" charset="-79"/>
            </a:endParaRPr>
          </a:p>
          <a:p>
            <a:pPr algn="r" rtl="1"/>
            <a:endParaRPr lang="he-IL" sz="2000" dirty="0">
              <a:cs typeface="Guttman Hatzvi" panose="02010401010101010101" pitchFamily="2" charset="-79"/>
            </a:endParaRPr>
          </a:p>
          <a:p>
            <a:pPr algn="r" rtl="1"/>
            <a:endParaRPr lang="he-IL" sz="2000" dirty="0">
              <a:cs typeface="Guttman Hatzvi" panose="02010401010101010101" pitchFamily="2" charset="-79"/>
            </a:endParaRPr>
          </a:p>
          <a:p>
            <a:pPr algn="r" rtl="1"/>
            <a:endParaRPr lang="he-IL" sz="2000" dirty="0">
              <a:cs typeface="Guttman Hatzvi" panose="02010401010101010101" pitchFamily="2" charset="-79"/>
            </a:endParaRPr>
          </a:p>
          <a:p>
            <a:pPr algn="r" rtl="1"/>
            <a:endParaRPr lang="en-IL" dirty="0">
              <a:cs typeface="Guttman Hatzvi" panose="02010401010101010101" pitchFamily="2" charset="-79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197A99-2B9E-DCE7-39F1-992B23037EED}"/>
              </a:ext>
            </a:extLst>
          </p:cNvPr>
          <p:cNvSpPr txBox="1"/>
          <p:nvPr/>
        </p:nvSpPr>
        <p:spPr>
          <a:xfrm>
            <a:off x="6096000" y="4494502"/>
            <a:ext cx="3132153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en-US" sz="2400" b="1" dirty="0">
                <a:latin typeface="+mj-lt"/>
              </a:rPr>
              <a:t>Summary.csv</a:t>
            </a:r>
          </a:p>
          <a:p>
            <a:pPr algn="r" rtl="1"/>
            <a:br>
              <a:rPr lang="en-US" dirty="0">
                <a:cs typeface="Guttman Hatzvi" panose="02010401010101010101" pitchFamily="2" charset="-79"/>
              </a:rPr>
            </a:br>
            <a:r>
              <a:rPr lang="he-IL" dirty="0">
                <a:cs typeface="Guttman Hatzvi" panose="02010401010101010101" pitchFamily="2" charset="-79"/>
              </a:rPr>
              <a:t>מכיל נתונים מסוכמים לפי תנאי הניסוי:</a:t>
            </a:r>
            <a:br>
              <a:rPr lang="en-US" dirty="0">
                <a:cs typeface="Guttman Hatzvi" panose="02010401010101010101" pitchFamily="2" charset="-79"/>
              </a:rPr>
            </a:br>
            <a:r>
              <a:rPr lang="he-IL" dirty="0">
                <a:cs typeface="Guttman Hatzvi" panose="02010401010101010101" pitchFamily="2" charset="-79"/>
              </a:rPr>
              <a:t>עם/ ללא הסחות</a:t>
            </a:r>
            <a:endParaRPr lang="en-IL" dirty="0">
              <a:cs typeface="Guttman Hatzvi" panose="02010401010101010101" pitchFamily="2" charset="-79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FDC2F9-CA31-B45E-4489-337191061A3B}"/>
              </a:ext>
            </a:extLst>
          </p:cNvPr>
          <p:cNvSpPr txBox="1"/>
          <p:nvPr/>
        </p:nvSpPr>
        <p:spPr>
          <a:xfrm>
            <a:off x="954679" y="4494502"/>
            <a:ext cx="3132153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en-US" sz="2400" b="1" dirty="0">
                <a:latin typeface="+mj-lt"/>
                <a:cs typeface="+mj-cs"/>
              </a:rPr>
              <a:t>Trial_summary.csv</a:t>
            </a:r>
            <a:endParaRPr lang="he-IL" sz="2400" b="1" dirty="0">
              <a:latin typeface="+mj-lt"/>
              <a:cs typeface="+mj-cs"/>
            </a:endParaRPr>
          </a:p>
          <a:p>
            <a:pPr algn="r" rtl="1"/>
            <a:br>
              <a:rPr lang="en-US" dirty="0">
                <a:cs typeface="Guttman Hatzvi" panose="02010401010101010101" pitchFamily="2" charset="-79"/>
              </a:rPr>
            </a:br>
            <a:r>
              <a:rPr lang="he-IL" dirty="0">
                <a:cs typeface="Guttman Hatzvi" panose="02010401010101010101" pitchFamily="2" charset="-79"/>
              </a:rPr>
              <a:t>מכיל נתונים מסוכמים לפי סגמנטים:</a:t>
            </a:r>
          </a:p>
          <a:p>
            <a:pPr algn="r" rtl="1"/>
            <a:r>
              <a:rPr lang="he-IL" dirty="0">
                <a:cs typeface="Guttman Hatzvi" panose="02010401010101010101" pitchFamily="2" charset="-79"/>
              </a:rPr>
              <a:t>12 סה"כ</a:t>
            </a:r>
            <a:endParaRPr lang="en-IL" dirty="0">
              <a:cs typeface="Guttman Hatzvi" panose="02010401010101010101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944867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DB2CE2CE-50D7-9FDD-C818-D05E95D745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987" y="108761"/>
            <a:ext cx="4353584" cy="201936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36623DD-43A3-31D0-6A8A-BFC9BBB299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296260"/>
            <a:ext cx="12192000" cy="1917032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874A26D-4669-B81A-69D0-484A283053E1}"/>
              </a:ext>
            </a:extLst>
          </p:cNvPr>
          <p:cNvCxnSpPr/>
          <p:nvPr/>
        </p:nvCxnSpPr>
        <p:spPr>
          <a:xfrm>
            <a:off x="5885147" y="3334647"/>
            <a:ext cx="0" cy="80386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E1D27CEE-8D5D-6BCD-3BB3-657E67AF9C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67948" y="172677"/>
            <a:ext cx="5506065" cy="241107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1605F81-F1EB-2FC7-B3D9-EFA6788A2EB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01262" y="224868"/>
            <a:ext cx="1594147" cy="220181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3A937A94-02F2-5725-6250-B1DC98EF30DD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b="33081"/>
          <a:stretch/>
        </p:blipFill>
        <p:spPr>
          <a:xfrm>
            <a:off x="318039" y="492771"/>
            <a:ext cx="4324954" cy="2090983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9DA83EE4-0151-175B-7D64-2C9174D93687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b="37754"/>
          <a:stretch/>
        </p:blipFill>
        <p:spPr>
          <a:xfrm>
            <a:off x="576258" y="841915"/>
            <a:ext cx="4252466" cy="1822628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DDEFADEF-E48C-7BFE-9DF6-F415223ACEDA}"/>
              </a:ext>
            </a:extLst>
          </p:cNvPr>
          <p:cNvSpPr txBox="1"/>
          <p:nvPr/>
        </p:nvSpPr>
        <p:spPr>
          <a:xfrm>
            <a:off x="1445342" y="2733608"/>
            <a:ext cx="16644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en-US" b="1" dirty="0">
                <a:latin typeface="+mj-lt"/>
              </a:rPr>
              <a:t>Participants x5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F34EE60-FEA6-B2F8-6693-93C21E247CE7}"/>
              </a:ext>
            </a:extLst>
          </p:cNvPr>
          <p:cNvSpPr txBox="1"/>
          <p:nvPr/>
        </p:nvSpPr>
        <p:spPr>
          <a:xfrm>
            <a:off x="5232367" y="2733608"/>
            <a:ext cx="9319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en-US" b="1" dirty="0">
                <a:latin typeface="+mj-lt"/>
              </a:rPr>
              <a:t>Events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C3ED129-D11A-479C-8C50-4B5A8B51B3A6}"/>
              </a:ext>
            </a:extLst>
          </p:cNvPr>
          <p:cNvSpPr txBox="1"/>
          <p:nvPr/>
        </p:nvSpPr>
        <p:spPr>
          <a:xfrm>
            <a:off x="8488760" y="2733608"/>
            <a:ext cx="16644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en-US" b="1" dirty="0">
                <a:latin typeface="+mj-lt"/>
              </a:rPr>
              <a:t>Face Detections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3CC0A3D-C3D7-C6E9-B1E0-A9D0D4D4963D}"/>
              </a:ext>
            </a:extLst>
          </p:cNvPr>
          <p:cNvSpPr txBox="1"/>
          <p:nvPr/>
        </p:nvSpPr>
        <p:spPr>
          <a:xfrm>
            <a:off x="4828724" y="6306647"/>
            <a:ext cx="166443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en-US" sz="2400" b="1" dirty="0">
                <a:latin typeface="+mj-lt"/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42129174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C123A26-CCEB-6F36-EE10-E0E67E2F41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4" t="15941" r="1254" b="21300"/>
          <a:stretch/>
        </p:blipFill>
        <p:spPr bwMode="auto">
          <a:xfrm>
            <a:off x="218318" y="1386672"/>
            <a:ext cx="11786717" cy="1657979"/>
          </a:xfrm>
          <a:prstGeom prst="rect">
            <a:avLst/>
          </a:prstGeom>
          <a:noFill/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41D9D4D-0083-266C-A71B-E49BE082EB9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44368"/>
          <a:stretch/>
        </p:blipFill>
        <p:spPr>
          <a:xfrm>
            <a:off x="218318" y="4174008"/>
            <a:ext cx="11755364" cy="165797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AE5C60B-F10A-1AF8-8A4E-10A19448EFA2}"/>
              </a:ext>
            </a:extLst>
          </p:cNvPr>
          <p:cNvSpPr txBox="1"/>
          <p:nvPr/>
        </p:nvSpPr>
        <p:spPr>
          <a:xfrm>
            <a:off x="4562167" y="752857"/>
            <a:ext cx="204511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en-US" sz="2400" b="1" dirty="0">
                <a:latin typeface="+mj-lt"/>
              </a:rPr>
              <a:t>Summary.csv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E58EF9-1641-6E75-2DED-CDB48FFFE7D4}"/>
              </a:ext>
            </a:extLst>
          </p:cNvPr>
          <p:cNvSpPr txBox="1"/>
          <p:nvPr/>
        </p:nvSpPr>
        <p:spPr>
          <a:xfrm>
            <a:off x="4178708" y="3621845"/>
            <a:ext cx="281202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en-US" sz="2400" b="1" dirty="0">
                <a:latin typeface="+mj-lt"/>
              </a:rPr>
              <a:t>Trial_summary.csv</a:t>
            </a:r>
          </a:p>
        </p:txBody>
      </p:sp>
    </p:spTree>
    <p:extLst>
      <p:ext uri="{BB962C8B-B14F-4D97-AF65-F5344CB8AC3E}">
        <p14:creationId xmlns:p14="http://schemas.microsoft.com/office/powerpoint/2010/main" val="27238658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A937E638-821C-8A6F-DC19-4D260AF82AD5}"/>
              </a:ext>
            </a:extLst>
          </p:cNvPr>
          <p:cNvSpPr txBox="1"/>
          <p:nvPr/>
        </p:nvSpPr>
        <p:spPr>
          <a:xfrm>
            <a:off x="-15779" y="257785"/>
            <a:ext cx="6096000" cy="64940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he-IL" sz="2000" b="1" dirty="0">
                <a:cs typeface="Guttman Hatzvi" panose="02010401010101010101" pitchFamily="2" charset="-79"/>
              </a:rPr>
              <a:t>3. ויזואליזציה: </a:t>
            </a:r>
            <a:r>
              <a:rPr lang="he-IL" dirty="0">
                <a:cs typeface="Guttman Hatzvi" panose="02010401010101010101" pitchFamily="2" charset="-79"/>
              </a:rPr>
              <a:t>סה"כ 12 גרפים</a:t>
            </a:r>
          </a:p>
          <a:p>
            <a:pPr algn="r" rtl="1"/>
            <a:endParaRPr lang="he-IL" dirty="0">
              <a:cs typeface="Guttman Hatzvi" panose="02010401010101010101" pitchFamily="2" charset="-79"/>
            </a:endParaRPr>
          </a:p>
          <a:p>
            <a:pPr algn="r" rtl="1"/>
            <a:endParaRPr lang="he-IL" dirty="0">
              <a:cs typeface="Guttman Hatzvi" panose="02010401010101010101" pitchFamily="2" charset="-79"/>
            </a:endParaRPr>
          </a:p>
          <a:p>
            <a:pPr algn="r" rtl="1"/>
            <a:endParaRPr lang="he-IL" dirty="0">
              <a:cs typeface="Guttman Hatzvi" panose="02010401010101010101" pitchFamily="2" charset="-79"/>
            </a:endParaRP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sz="1800" dirty="0">
                <a:cs typeface="Guttman Hatzvi" panose="02010401010101010101" pitchFamily="2" charset="-79"/>
              </a:rPr>
              <a:t>השוואת נתונים בין 2 התנאים- סגמנט שקט/</a:t>
            </a:r>
            <a:br>
              <a:rPr lang="en-US" dirty="0">
                <a:cs typeface="Guttman Hatzvi" panose="02010401010101010101" pitchFamily="2" charset="-79"/>
              </a:rPr>
            </a:br>
            <a:r>
              <a:rPr lang="he-IL" dirty="0">
                <a:cs typeface="Guttman Hatzvi" panose="02010401010101010101" pitchFamily="2" charset="-79"/>
              </a:rPr>
              <a:t> </a:t>
            </a:r>
            <a:r>
              <a:rPr lang="he-IL" sz="1800" dirty="0">
                <a:cs typeface="Guttman Hatzvi" panose="02010401010101010101" pitchFamily="2" charset="-79"/>
              </a:rPr>
              <a:t> סגמנט עם הסחות.</a:t>
            </a:r>
          </a:p>
          <a:p>
            <a:pPr algn="r" rtl="1"/>
            <a:endParaRPr lang="he-IL" dirty="0">
              <a:cs typeface="Guttman Hatzvi" panose="02010401010101010101" pitchFamily="2" charset="-79"/>
            </a:endParaRPr>
          </a:p>
          <a:p>
            <a:pPr algn="r" rtl="1"/>
            <a:r>
              <a:rPr lang="he-IL" dirty="0">
                <a:cs typeface="Guttman Hatzvi" panose="02010401010101010101" pitchFamily="2" charset="-79"/>
              </a:rPr>
              <a:t>גרף שמשווה משך וכמות של פרמטרים שונים בין שני התנאים.</a:t>
            </a:r>
          </a:p>
          <a:p>
            <a:pPr algn="r" rtl="1"/>
            <a:r>
              <a:rPr lang="he-IL" dirty="0">
                <a:cs typeface="Guttman Hatzvi" panose="02010401010101010101" pitchFamily="2" charset="-79"/>
              </a:rPr>
              <a:t>הפונקציה יוצרת שני גרפים בעמוד אחד- גרף </a:t>
            </a:r>
            <a:r>
              <a:rPr lang="en-US" dirty="0">
                <a:cs typeface="Guttman Hatzvi" panose="02010401010101010101" pitchFamily="2" charset="-79"/>
              </a:rPr>
              <a:t>Quantity</a:t>
            </a:r>
            <a:r>
              <a:rPr lang="he-IL" dirty="0">
                <a:cs typeface="Guttman Hatzvi" panose="02010401010101010101" pitchFamily="2" charset="-79"/>
              </a:rPr>
              <a:t> וגרף </a:t>
            </a:r>
            <a:r>
              <a:rPr lang="en-US" dirty="0">
                <a:cs typeface="Guttman Hatzvi" panose="02010401010101010101" pitchFamily="2" charset="-79"/>
              </a:rPr>
              <a:t>Duration</a:t>
            </a:r>
            <a:r>
              <a:rPr lang="he-IL" dirty="0">
                <a:cs typeface="Guttman Hatzvi" panose="02010401010101010101" pitchFamily="2" charset="-79"/>
              </a:rPr>
              <a:t>.</a:t>
            </a:r>
          </a:p>
          <a:p>
            <a:pPr algn="r" rtl="1"/>
            <a:endParaRPr lang="he-IL" dirty="0">
              <a:cs typeface="Guttman Hatzvi" panose="02010401010101010101" pitchFamily="2" charset="-79"/>
            </a:endParaRPr>
          </a:p>
          <a:p>
            <a:pPr algn="r" rtl="1"/>
            <a:endParaRPr lang="he-IL" dirty="0">
              <a:cs typeface="Guttman Hatzvi" panose="02010401010101010101" pitchFamily="2" charset="-79"/>
            </a:endParaRPr>
          </a:p>
          <a:p>
            <a:pPr algn="r" rtl="1"/>
            <a:endParaRPr lang="he-IL" dirty="0">
              <a:cs typeface="Guttman Hatzvi" panose="02010401010101010101" pitchFamily="2" charset="-79"/>
            </a:endParaRP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sz="1800" dirty="0">
                <a:cs typeface="Guttman Hatzvi" panose="02010401010101010101" pitchFamily="2" charset="-79"/>
              </a:rPr>
              <a:t>השוואת נתונים לפי סגמנט- לאורך הניסוי.</a:t>
            </a:r>
          </a:p>
          <a:p>
            <a:pPr algn="r" rtl="1"/>
            <a:endParaRPr lang="he-IL" dirty="0">
              <a:cs typeface="Guttman Hatzvi" panose="02010401010101010101" pitchFamily="2" charset="-79"/>
            </a:endParaRPr>
          </a:p>
          <a:p>
            <a:pPr algn="r" rtl="1"/>
            <a:r>
              <a:rPr lang="he-IL" sz="1800" dirty="0">
                <a:cs typeface="Guttman Hatzvi" panose="02010401010101010101" pitchFamily="2" charset="-79"/>
              </a:rPr>
              <a:t>גרף שמתאר שינוי בממוצעים לאורך סגמנטים שונים</a:t>
            </a:r>
          </a:p>
          <a:p>
            <a:pPr algn="r" rtl="1"/>
            <a:r>
              <a:rPr lang="he-IL" dirty="0">
                <a:cs typeface="Guttman Hatzvi" panose="02010401010101010101" pitchFamily="2" charset="-79"/>
              </a:rPr>
              <a:t>הפונקציה מציגה שני גרפים- גרף </a:t>
            </a:r>
            <a:r>
              <a:rPr lang="en-US" dirty="0">
                <a:cs typeface="Guttman Hatzvi" panose="02010401010101010101" pitchFamily="2" charset="-79"/>
              </a:rPr>
              <a:t>Quantity</a:t>
            </a:r>
            <a:r>
              <a:rPr lang="he-IL" dirty="0">
                <a:cs typeface="Guttman Hatzvi" panose="02010401010101010101" pitchFamily="2" charset="-79"/>
              </a:rPr>
              <a:t> וגרף </a:t>
            </a:r>
            <a:r>
              <a:rPr lang="en-US" dirty="0">
                <a:cs typeface="Guttman Hatzvi" panose="02010401010101010101" pitchFamily="2" charset="-79"/>
              </a:rPr>
              <a:t>Duration</a:t>
            </a:r>
            <a:r>
              <a:rPr lang="he-IL" dirty="0">
                <a:cs typeface="Guttman Hatzvi" panose="02010401010101010101" pitchFamily="2" charset="-79"/>
              </a:rPr>
              <a:t>.</a:t>
            </a:r>
            <a:endParaRPr lang="en-US" dirty="0">
              <a:cs typeface="Guttman Hatzvi" panose="02010401010101010101" pitchFamily="2" charset="-79"/>
            </a:endParaRPr>
          </a:p>
          <a:p>
            <a:pPr algn="r" rtl="1"/>
            <a:r>
              <a:rPr lang="he-IL" dirty="0">
                <a:cs typeface="Guttman Hatzvi" panose="02010401010101010101" pitchFamily="2" charset="-79"/>
              </a:rPr>
              <a:t>בכל אחד: פיזור של הנתונים עבור כל מקטע וקו מגמה כללי של הנתונים.</a:t>
            </a:r>
            <a:endParaRPr lang="he-IL" sz="1800" dirty="0">
              <a:cs typeface="Guttman Hatzvi" panose="02010401010101010101" pitchFamily="2" charset="-79"/>
            </a:endParaRPr>
          </a:p>
          <a:p>
            <a:pPr algn="r" rtl="1"/>
            <a:endParaRPr lang="he-IL" dirty="0">
              <a:cs typeface="Guttman Hatzvi" panose="02010401010101010101" pitchFamily="2" charset="-79"/>
            </a:endParaRPr>
          </a:p>
          <a:p>
            <a:pPr algn="r" rtl="1"/>
            <a:endParaRPr lang="he-IL" sz="1800" dirty="0">
              <a:cs typeface="Guttman Hatzvi" panose="02010401010101010101" pitchFamily="2" charset="-79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655A6A5-DBB7-628C-F6CF-61210DB6EA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0568" y="742574"/>
            <a:ext cx="5691893" cy="2844861"/>
          </a:xfrm>
          <a:prstGeom prst="rect">
            <a:avLst/>
          </a:prstGeom>
          <a:noFill/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B42DB0A-28AB-255D-0886-F8C3F03A399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1263" y="4224293"/>
            <a:ext cx="5410502" cy="2704874"/>
          </a:xfrm>
          <a:prstGeom prst="rect">
            <a:avLst/>
          </a:prstGeom>
          <a:noFill/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23403F0-5026-F58E-690F-B02EF87A2FB6}"/>
              </a:ext>
            </a:extLst>
          </p:cNvPr>
          <p:cNvSpPr txBox="1"/>
          <p:nvPr/>
        </p:nvSpPr>
        <p:spPr>
          <a:xfrm>
            <a:off x="6150568" y="3850890"/>
            <a:ext cx="588244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he-IL" sz="1600" i="0" u="none" strike="noStrike" baseline="0" dirty="0">
                <a:latin typeface="Guttman Hatzvi" panose="02010401010101010101" pitchFamily="2" charset="-79"/>
                <a:cs typeface="Guttman Hatzvi" panose="02010401010101010101" pitchFamily="2" charset="-79"/>
              </a:rPr>
              <a:t>התנהגות המצמוצים לאורך הניסוי- מספר ומשך הפיקסציות על הפנים:</a:t>
            </a:r>
            <a:endParaRPr lang="en-IL" sz="1600" dirty="0">
              <a:cs typeface="Guttman Hatzvi" panose="02010401010101010101" pitchFamily="2" charset="-79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09E7064-F17D-5545-531D-746F882EC0ED}"/>
              </a:ext>
            </a:extLst>
          </p:cNvPr>
          <p:cNvSpPr txBox="1"/>
          <p:nvPr/>
        </p:nvSpPr>
        <p:spPr>
          <a:xfrm>
            <a:off x="6028552" y="186731"/>
            <a:ext cx="614516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he-IL" sz="1600" i="0" u="none" strike="noStrike" baseline="0" dirty="0">
                <a:latin typeface="Guttman Hatzvi" panose="02010401010101010101" pitchFamily="2" charset="-79"/>
                <a:cs typeface="Guttman Hatzvi" panose="02010401010101010101" pitchFamily="2" charset="-79"/>
              </a:rPr>
              <a:t>השוואה בין סגמנטים עם ובלי הפרעות אודיטוריות-</a:t>
            </a:r>
            <a:br>
              <a:rPr lang="en-US" sz="1600" i="0" u="none" strike="noStrike" baseline="0" dirty="0">
                <a:latin typeface="David" panose="020E0502060401010101" pitchFamily="34" charset="-79"/>
                <a:cs typeface="Guttman Hatzvi" panose="02010401010101010101" pitchFamily="2" charset="-79"/>
              </a:rPr>
            </a:br>
            <a:r>
              <a:rPr lang="he-IL" sz="1600" i="0" u="none" strike="noStrike" baseline="0" dirty="0">
                <a:latin typeface="Guttman Hatzvi" panose="02010401010101010101" pitchFamily="2" charset="-79"/>
                <a:cs typeface="Guttman Hatzvi" panose="02010401010101010101" pitchFamily="2" charset="-79"/>
              </a:rPr>
              <a:t>מספר ומשך הפיקסציות על הפנים:</a:t>
            </a:r>
            <a:endParaRPr lang="en-IL" sz="1600" dirty="0">
              <a:cs typeface="Guttman Hatzvi" panose="02010401010101010101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6344217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91855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84616221"/>
      </p:ext>
    </p:extLst>
  </p:cSld>
  <p:clrMapOvr>
    <a:masterClrMapping/>
  </p:clrMapOvr>
</p:sld>
</file>

<file path=ppt/theme/theme1.xml><?xml version="1.0" encoding="utf-8"?>
<a:theme xmlns:a="http://schemas.openxmlformats.org/drawingml/2006/main" name="FrostyVTI">
  <a:themeElements>
    <a:clrScheme name="Frosty">
      <a:dk1>
        <a:sysClr val="windowText" lastClr="000000"/>
      </a:dk1>
      <a:lt1>
        <a:sysClr val="window" lastClr="FFFFFF"/>
      </a:lt1>
      <a:dk2>
        <a:srgbClr val="0B2827"/>
      </a:dk2>
      <a:lt2>
        <a:srgbClr val="DAE3E3"/>
      </a:lt2>
      <a:accent1>
        <a:srgbClr val="767E37"/>
      </a:accent1>
      <a:accent2>
        <a:srgbClr val="B495C2"/>
      </a:accent2>
      <a:accent3>
        <a:srgbClr val="8FA3A3"/>
      </a:accent3>
      <a:accent4>
        <a:srgbClr val="CE7F01"/>
      </a:accent4>
      <a:accent5>
        <a:srgbClr val="D15A29"/>
      </a:accent5>
      <a:accent6>
        <a:srgbClr val="B88470"/>
      </a:accent6>
      <a:hlink>
        <a:srgbClr val="B57001"/>
      </a:hlink>
      <a:folHlink>
        <a:srgbClr val="996209"/>
      </a:folHlink>
    </a:clrScheme>
    <a:fontScheme name="Frosted Leaf">
      <a:majorFont>
        <a:latin typeface="Goudy Old Style"/>
        <a:ea typeface=""/>
        <a:cs typeface=""/>
      </a:majorFont>
      <a:minorFont>
        <a:latin typeface="Avenir Next LT Pro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ostyVTI" id="{DD283BC3-E0B6-4E4B-91CF-F0F54D51BB21}" vid="{3EE220F7-F497-4893-BE1F-7BB1D607421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8954E08-A2C8-44D4-BABF-5531D0DF1FA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8AE25C0-66E9-4E74-9814-75E5D2A6CABE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8FEDA63D-DE73-4ED5-BDF0-D3D9FD35E1ED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{35DC5689-6A7F-416C-827E-A295355C83F2}tf11158769_win32</Template>
  <TotalTime>101</TotalTime>
  <Words>392</Words>
  <Application>Microsoft Office PowerPoint</Application>
  <PresentationFormat>Widescreen</PresentationFormat>
  <Paragraphs>78</Paragraphs>
  <Slides>13</Slides>
  <Notes>13</Notes>
  <HiddenSlides>5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Avenir Next LT Pro</vt:lpstr>
      <vt:lpstr>Calibri</vt:lpstr>
      <vt:lpstr>David</vt:lpstr>
      <vt:lpstr>Goudy Old Style</vt:lpstr>
      <vt:lpstr>Guttman Hatzvi</vt:lpstr>
      <vt:lpstr>Wingdings</vt:lpstr>
      <vt:lpstr>FrostyVTI</vt:lpstr>
      <vt:lpstr>Python Project Eye-Tracker</vt:lpstr>
      <vt:lpstr>השערות</vt:lpstr>
      <vt:lpstr>Methods:</vt:lpstr>
      <vt:lpstr>Code: עיבוד הנתונים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Yaarah Edel</dc:creator>
  <cp:lastModifiedBy>Yaarah Edel</cp:lastModifiedBy>
  <cp:revision>1</cp:revision>
  <dcterms:created xsi:type="dcterms:W3CDTF">2025-02-02T09:35:02Z</dcterms:created>
  <dcterms:modified xsi:type="dcterms:W3CDTF">2025-02-02T12:04:40Z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