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4" r:id="rId7"/>
    <p:sldId id="263" r:id="rId8"/>
    <p:sldId id="261"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D18B"/>
    <a:srgbClr val="2AB3DE"/>
    <a:srgbClr val="E91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AD7DF-115D-4703-9C63-3E3FF93ED3BF}" v="1096" dt="2022-09-02T20:30:30.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 Shmaya" userId="d7a306fc10aefbd6" providerId="LiveId" clId="{1EAAD7DF-115D-4703-9C63-3E3FF93ED3BF}"/>
    <pc:docChg chg="undo redo custSel addSld delSld modSld sldOrd">
      <pc:chgData name="Ron Shmaya" userId="d7a306fc10aefbd6" providerId="LiveId" clId="{1EAAD7DF-115D-4703-9C63-3E3FF93ED3BF}" dt="2022-09-02T20:33:28.593" v="7140" actId="20577"/>
      <pc:docMkLst>
        <pc:docMk/>
      </pc:docMkLst>
      <pc:sldChg chg="addSp delSp modSp new mod setBg setClrOvrMap delDesignElem">
        <pc:chgData name="Ron Shmaya" userId="d7a306fc10aefbd6" providerId="LiveId" clId="{1EAAD7DF-115D-4703-9C63-3E3FF93ED3BF}" dt="2022-09-02T19:23:52.055" v="4634" actId="207"/>
        <pc:sldMkLst>
          <pc:docMk/>
          <pc:sldMk cId="2720994631" sldId="256"/>
        </pc:sldMkLst>
        <pc:spChg chg="del mod">
          <ac:chgData name="Ron Shmaya" userId="d7a306fc10aefbd6" providerId="LiveId" clId="{1EAAD7DF-115D-4703-9C63-3E3FF93ED3BF}" dt="2022-09-02T16:03:26.034" v="35" actId="478"/>
          <ac:spMkLst>
            <pc:docMk/>
            <pc:sldMk cId="2720994631" sldId="256"/>
            <ac:spMk id="2" creationId="{6B429E32-24AE-E55E-AD2B-A9C742716B10}"/>
          </ac:spMkLst>
        </pc:spChg>
        <pc:spChg chg="mod">
          <ac:chgData name="Ron Shmaya" userId="d7a306fc10aefbd6" providerId="LiveId" clId="{1EAAD7DF-115D-4703-9C63-3E3FF93ED3BF}" dt="2022-09-02T19:23:52.055" v="4634" actId="207"/>
          <ac:spMkLst>
            <pc:docMk/>
            <pc:sldMk cId="2720994631" sldId="256"/>
            <ac:spMk id="3" creationId="{2294F6FA-28C2-FD19-0024-E61F4A07A069}"/>
          </ac:spMkLst>
        </pc:spChg>
        <pc:spChg chg="add mod">
          <ac:chgData name="Ron Shmaya" userId="d7a306fc10aefbd6" providerId="LiveId" clId="{1EAAD7DF-115D-4703-9C63-3E3FF93ED3BF}" dt="2022-09-02T16:04:27.533" v="57" actId="20577"/>
          <ac:spMkLst>
            <pc:docMk/>
            <pc:sldMk cId="2720994631" sldId="256"/>
            <ac:spMk id="6" creationId="{89AC20F4-79EA-69C4-1C1D-CED6C0006925}"/>
          </ac:spMkLst>
        </pc:spChg>
        <pc:spChg chg="add del">
          <ac:chgData name="Ron Shmaya" userId="d7a306fc10aefbd6" providerId="LiveId" clId="{1EAAD7DF-115D-4703-9C63-3E3FF93ED3BF}" dt="2022-09-02T16:02:34.442" v="5" actId="26606"/>
          <ac:spMkLst>
            <pc:docMk/>
            <pc:sldMk cId="2720994631" sldId="256"/>
            <ac:spMk id="10" creationId="{E49CC64F-7275-4E33-961B-0C5CDC439875}"/>
          </ac:spMkLst>
        </pc:spChg>
        <pc:spChg chg="add del">
          <ac:chgData name="Ron Shmaya" userId="d7a306fc10aefbd6" providerId="LiveId" clId="{1EAAD7DF-115D-4703-9C63-3E3FF93ED3BF}" dt="2022-09-02T16:02:38.393" v="7" actId="26606"/>
          <ac:spMkLst>
            <pc:docMk/>
            <pc:sldMk cId="2720994631" sldId="256"/>
            <ac:spMk id="12" creationId="{71B2258F-86CA-4D4D-8270-BC05FCDEBFB3}"/>
          </ac:spMkLst>
        </pc:spChg>
        <pc:spChg chg="add del">
          <ac:chgData name="Ron Shmaya" userId="d7a306fc10aefbd6" providerId="LiveId" clId="{1EAAD7DF-115D-4703-9C63-3E3FF93ED3BF}" dt="2022-09-02T17:37:41.478" v="3783"/>
          <ac:spMkLst>
            <pc:docMk/>
            <pc:sldMk cId="2720994631" sldId="256"/>
            <ac:spMk id="14" creationId="{C1DD1A8A-57D5-4A81-AD04-532B043C5611}"/>
          </ac:spMkLst>
        </pc:spChg>
        <pc:spChg chg="add del">
          <ac:chgData name="Ron Shmaya" userId="d7a306fc10aefbd6" providerId="LiveId" clId="{1EAAD7DF-115D-4703-9C63-3E3FF93ED3BF}" dt="2022-09-02T17:37:41.478" v="3783"/>
          <ac:spMkLst>
            <pc:docMk/>
            <pc:sldMk cId="2720994631" sldId="256"/>
            <ac:spMk id="15" creationId="{007891EC-4501-44ED-A8C8-B11B6DB767AB}"/>
          </ac:spMkLst>
        </pc:spChg>
        <pc:picChg chg="add mod ord">
          <ac:chgData name="Ron Shmaya" userId="d7a306fc10aefbd6" providerId="LiveId" clId="{1EAAD7DF-115D-4703-9C63-3E3FF93ED3BF}" dt="2022-09-02T16:02:38.404" v="8" actId="26606"/>
          <ac:picMkLst>
            <pc:docMk/>
            <pc:sldMk cId="2720994631" sldId="256"/>
            <ac:picMk id="5" creationId="{1C925F86-51B6-82DA-C1C5-E110EBE408C4}"/>
          </ac:picMkLst>
        </pc:picChg>
      </pc:sldChg>
      <pc:sldChg chg="addSp delSp modSp add mod addAnim delAnim delDesignElem">
        <pc:chgData name="Ron Shmaya" userId="d7a306fc10aefbd6" providerId="LiveId" clId="{1EAAD7DF-115D-4703-9C63-3E3FF93ED3BF}" dt="2022-09-02T19:24:19.634" v="4638" actId="13926"/>
        <pc:sldMkLst>
          <pc:docMk/>
          <pc:sldMk cId="1323505205" sldId="257"/>
        </pc:sldMkLst>
        <pc:spChg chg="mod ord">
          <ac:chgData name="Ron Shmaya" userId="d7a306fc10aefbd6" providerId="LiveId" clId="{1EAAD7DF-115D-4703-9C63-3E3FF93ED3BF}" dt="2022-09-02T19:24:19.634" v="4638" actId="13926"/>
          <ac:spMkLst>
            <pc:docMk/>
            <pc:sldMk cId="1323505205" sldId="257"/>
            <ac:spMk id="3" creationId="{2294F6FA-28C2-FD19-0024-E61F4A07A069}"/>
          </ac:spMkLst>
        </pc:spChg>
        <pc:spChg chg="del mod ord">
          <ac:chgData name="Ron Shmaya" userId="d7a306fc10aefbd6" providerId="LiveId" clId="{1EAAD7DF-115D-4703-9C63-3E3FF93ED3BF}" dt="2022-09-02T16:21:46.522" v="864" actId="478"/>
          <ac:spMkLst>
            <pc:docMk/>
            <pc:sldMk cId="1323505205" sldId="257"/>
            <ac:spMk id="6" creationId="{89AC20F4-79EA-69C4-1C1D-CED6C0006925}"/>
          </ac:spMkLst>
        </pc:spChg>
        <pc:spChg chg="add mod">
          <ac:chgData name="Ron Shmaya" userId="d7a306fc10aefbd6" providerId="LiveId" clId="{1EAAD7DF-115D-4703-9C63-3E3FF93ED3BF}" dt="2022-09-02T16:23:44.756" v="900" actId="207"/>
          <ac:spMkLst>
            <pc:docMk/>
            <pc:sldMk cId="1323505205" sldId="257"/>
            <ac:spMk id="12" creationId="{0BAECCBB-EF6D-2192-CC8E-70F2134E0351}"/>
          </ac:spMkLst>
        </pc:spChg>
        <pc:spChg chg="add del">
          <ac:chgData name="Ron Shmaya" userId="d7a306fc10aefbd6" providerId="LiveId" clId="{1EAAD7DF-115D-4703-9C63-3E3FF93ED3BF}" dt="2022-09-02T16:13:43.671" v="358" actId="26606"/>
          <ac:spMkLst>
            <pc:docMk/>
            <pc:sldMk cId="1323505205" sldId="257"/>
            <ac:spMk id="14" creationId="{C1DD1A8A-57D5-4A81-AD04-532B043C5611}"/>
          </ac:spMkLst>
        </pc:spChg>
        <pc:spChg chg="add del">
          <ac:chgData name="Ron Shmaya" userId="d7a306fc10aefbd6" providerId="LiveId" clId="{1EAAD7DF-115D-4703-9C63-3E3FF93ED3BF}" dt="2022-09-02T16:13:43.671" v="358" actId="26606"/>
          <ac:spMkLst>
            <pc:docMk/>
            <pc:sldMk cId="1323505205" sldId="257"/>
            <ac:spMk id="15" creationId="{007891EC-4501-44ED-A8C8-B11B6DB767AB}"/>
          </ac:spMkLst>
        </pc:spChg>
        <pc:spChg chg="add del">
          <ac:chgData name="Ron Shmaya" userId="d7a306fc10aefbd6" providerId="LiveId" clId="{1EAAD7DF-115D-4703-9C63-3E3FF93ED3BF}" dt="2022-09-02T16:13:13.706" v="348" actId="26606"/>
          <ac:spMkLst>
            <pc:docMk/>
            <pc:sldMk cId="1323505205" sldId="257"/>
            <ac:spMk id="20" creationId="{06DA9DF9-31F7-4056-B42E-878CC92417B8}"/>
          </ac:spMkLst>
        </pc:spChg>
        <pc:spChg chg="add del">
          <ac:chgData name="Ron Shmaya" userId="d7a306fc10aefbd6" providerId="LiveId" clId="{1EAAD7DF-115D-4703-9C63-3E3FF93ED3BF}" dt="2022-09-02T16:13:32.653" v="351" actId="26606"/>
          <ac:spMkLst>
            <pc:docMk/>
            <pc:sldMk cId="1323505205" sldId="257"/>
            <ac:spMk id="22" creationId="{32E62931-8EB4-42BB-BAAB-D8757BE66D8E}"/>
          </ac:spMkLst>
        </pc:spChg>
        <pc:spChg chg="add del">
          <ac:chgData name="Ron Shmaya" userId="d7a306fc10aefbd6" providerId="LiveId" clId="{1EAAD7DF-115D-4703-9C63-3E3FF93ED3BF}" dt="2022-09-02T16:13:34.927" v="353" actId="26606"/>
          <ac:spMkLst>
            <pc:docMk/>
            <pc:sldMk cId="1323505205" sldId="257"/>
            <ac:spMk id="24" creationId="{C1DD1A8A-57D5-4A81-AD04-532B043C5611}"/>
          </ac:spMkLst>
        </pc:spChg>
        <pc:spChg chg="add del">
          <ac:chgData name="Ron Shmaya" userId="d7a306fc10aefbd6" providerId="LiveId" clId="{1EAAD7DF-115D-4703-9C63-3E3FF93ED3BF}" dt="2022-09-02T16:13:34.927" v="353" actId="26606"/>
          <ac:spMkLst>
            <pc:docMk/>
            <pc:sldMk cId="1323505205" sldId="257"/>
            <ac:spMk id="25" creationId="{007891EC-4501-44ED-A8C8-B11B6DB767AB}"/>
          </ac:spMkLst>
        </pc:spChg>
        <pc:spChg chg="add del">
          <ac:chgData name="Ron Shmaya" userId="d7a306fc10aefbd6" providerId="LiveId" clId="{1EAAD7DF-115D-4703-9C63-3E3FF93ED3BF}" dt="2022-09-02T16:13:36.985" v="355" actId="26606"/>
          <ac:spMkLst>
            <pc:docMk/>
            <pc:sldMk cId="1323505205" sldId="257"/>
            <ac:spMk id="27" creationId="{B9951BD9-0868-4CDB-ACD6-9C4209B5E412}"/>
          </ac:spMkLst>
        </pc:spChg>
        <pc:spChg chg="add del">
          <ac:chgData name="Ron Shmaya" userId="d7a306fc10aefbd6" providerId="LiveId" clId="{1EAAD7DF-115D-4703-9C63-3E3FF93ED3BF}" dt="2022-09-02T16:13:43.657" v="357" actId="26606"/>
          <ac:spMkLst>
            <pc:docMk/>
            <pc:sldMk cId="1323505205" sldId="257"/>
            <ac:spMk id="29" creationId="{9089EED9-F54D-4F20-A2C6-949DE4176959}"/>
          </ac:spMkLst>
        </pc:spChg>
        <pc:spChg chg="add del">
          <ac:chgData name="Ron Shmaya" userId="d7a306fc10aefbd6" providerId="LiveId" clId="{1EAAD7DF-115D-4703-9C63-3E3FF93ED3BF}" dt="2022-09-02T16:13:43.657" v="357" actId="26606"/>
          <ac:spMkLst>
            <pc:docMk/>
            <pc:sldMk cId="1323505205" sldId="257"/>
            <ac:spMk id="30" creationId="{7E46F721-3785-414D-8697-16AF490E6806}"/>
          </ac:spMkLst>
        </pc:spChg>
        <pc:spChg chg="add del">
          <ac:chgData name="Ron Shmaya" userId="d7a306fc10aefbd6" providerId="LiveId" clId="{1EAAD7DF-115D-4703-9C63-3E3FF93ED3BF}" dt="2022-09-02T16:20:47.144" v="856" actId="26606"/>
          <ac:spMkLst>
            <pc:docMk/>
            <pc:sldMk cId="1323505205" sldId="257"/>
            <ac:spMk id="32" creationId="{B9951BD9-0868-4CDB-ACD6-9C4209B5E412}"/>
          </ac:spMkLst>
        </pc:spChg>
        <pc:spChg chg="add del">
          <ac:chgData name="Ron Shmaya" userId="d7a306fc10aefbd6" providerId="LiveId" clId="{1EAAD7DF-115D-4703-9C63-3E3FF93ED3BF}" dt="2022-09-02T16:21:37.766" v="863" actId="26606"/>
          <ac:spMkLst>
            <pc:docMk/>
            <pc:sldMk cId="1323505205" sldId="257"/>
            <ac:spMk id="37" creationId="{968EB073-27D4-42DD-B533-EFFE0B20BB47}"/>
          </ac:spMkLst>
        </pc:spChg>
        <pc:spChg chg="add del">
          <ac:chgData name="Ron Shmaya" userId="d7a306fc10aefbd6" providerId="LiveId" clId="{1EAAD7DF-115D-4703-9C63-3E3FF93ED3BF}" dt="2022-09-02T17:37:41.478" v="3783"/>
          <ac:spMkLst>
            <pc:docMk/>
            <pc:sldMk cId="1323505205" sldId="257"/>
            <ac:spMk id="42" creationId="{B9951BD9-0868-4CDB-ACD6-9C4209B5E412}"/>
          </ac:spMkLst>
        </pc:spChg>
        <pc:picChg chg="add del mod ord">
          <ac:chgData name="Ron Shmaya" userId="d7a306fc10aefbd6" providerId="LiveId" clId="{1EAAD7DF-115D-4703-9C63-3E3FF93ED3BF}" dt="2022-09-02T16:20:30.731" v="853" actId="478"/>
          <ac:picMkLst>
            <pc:docMk/>
            <pc:sldMk cId="1323505205" sldId="257"/>
            <ac:picMk id="4" creationId="{7844B336-CF71-0880-BD9C-D8AF52EC60F4}"/>
          </ac:picMkLst>
        </pc:picChg>
        <pc:picChg chg="del">
          <ac:chgData name="Ron Shmaya" userId="d7a306fc10aefbd6" providerId="LiveId" clId="{1EAAD7DF-115D-4703-9C63-3E3FF93ED3BF}" dt="2022-09-02T16:11:49.479" v="344" actId="478"/>
          <ac:picMkLst>
            <pc:docMk/>
            <pc:sldMk cId="1323505205" sldId="257"/>
            <ac:picMk id="5" creationId="{1C925F86-51B6-82DA-C1C5-E110EBE408C4}"/>
          </ac:picMkLst>
        </pc:picChg>
        <pc:picChg chg="add del mod">
          <ac:chgData name="Ron Shmaya" userId="d7a306fc10aefbd6" providerId="LiveId" clId="{1EAAD7DF-115D-4703-9C63-3E3FF93ED3BF}" dt="2022-09-02T16:21:32.325" v="860" actId="478"/>
          <ac:picMkLst>
            <pc:docMk/>
            <pc:sldMk cId="1323505205" sldId="257"/>
            <ac:picMk id="8" creationId="{CEBF210F-5EF9-3A77-BBCB-B37245CAE6FE}"/>
          </ac:picMkLst>
        </pc:picChg>
        <pc:picChg chg="add mod ord">
          <ac:chgData name="Ron Shmaya" userId="d7a306fc10aefbd6" providerId="LiveId" clId="{1EAAD7DF-115D-4703-9C63-3E3FF93ED3BF}" dt="2022-09-02T16:21:37.766" v="863" actId="26606"/>
          <ac:picMkLst>
            <pc:docMk/>
            <pc:sldMk cId="1323505205" sldId="257"/>
            <ac:picMk id="10" creationId="{4B3842C2-2DB6-CE0C-2B73-5767CFFDD77B}"/>
          </ac:picMkLst>
        </pc:picChg>
      </pc:sldChg>
      <pc:sldChg chg="delSp modSp add mod delDesignElem">
        <pc:chgData name="Ron Shmaya" userId="d7a306fc10aefbd6" providerId="LiveId" clId="{1EAAD7DF-115D-4703-9C63-3E3FF93ED3BF}" dt="2022-09-02T19:24:41.177" v="4647" actId="403"/>
        <pc:sldMkLst>
          <pc:docMk/>
          <pc:sldMk cId="1140734745" sldId="258"/>
        </pc:sldMkLst>
        <pc:spChg chg="mod">
          <ac:chgData name="Ron Shmaya" userId="d7a306fc10aefbd6" providerId="LiveId" clId="{1EAAD7DF-115D-4703-9C63-3E3FF93ED3BF}" dt="2022-09-02T19:24:41.177" v="4647" actId="403"/>
          <ac:spMkLst>
            <pc:docMk/>
            <pc:sldMk cId="1140734745" sldId="258"/>
            <ac:spMk id="3" creationId="{2294F6FA-28C2-FD19-0024-E61F4A07A069}"/>
          </ac:spMkLst>
        </pc:spChg>
        <pc:spChg chg="mod">
          <ac:chgData name="Ron Shmaya" userId="d7a306fc10aefbd6" providerId="LiveId" clId="{1EAAD7DF-115D-4703-9C63-3E3FF93ED3BF}" dt="2022-09-02T16:22:42.652" v="891" actId="207"/>
          <ac:spMkLst>
            <pc:docMk/>
            <pc:sldMk cId="1140734745" sldId="258"/>
            <ac:spMk id="6" creationId="{89AC20F4-79EA-69C4-1C1D-CED6C0006925}"/>
          </ac:spMkLst>
        </pc:spChg>
        <pc:spChg chg="del">
          <ac:chgData name="Ron Shmaya" userId="d7a306fc10aefbd6" providerId="LiveId" clId="{1EAAD7DF-115D-4703-9C63-3E3FF93ED3BF}" dt="2022-09-02T17:37:41.478" v="3783"/>
          <ac:spMkLst>
            <pc:docMk/>
            <pc:sldMk cId="1140734745" sldId="258"/>
            <ac:spMk id="32" creationId="{B9951BD9-0868-4CDB-ACD6-9C4209B5E412}"/>
          </ac:spMkLst>
        </pc:spChg>
      </pc:sldChg>
      <pc:sldChg chg="new del">
        <pc:chgData name="Ron Shmaya" userId="d7a306fc10aefbd6" providerId="LiveId" clId="{1EAAD7DF-115D-4703-9C63-3E3FF93ED3BF}" dt="2022-09-02T16:19:45.459" v="822" actId="2696"/>
        <pc:sldMkLst>
          <pc:docMk/>
          <pc:sldMk cId="2042093602" sldId="258"/>
        </pc:sldMkLst>
      </pc:sldChg>
      <pc:sldChg chg="new del">
        <pc:chgData name="Ron Shmaya" userId="d7a306fc10aefbd6" providerId="LiveId" clId="{1EAAD7DF-115D-4703-9C63-3E3FF93ED3BF}" dt="2022-09-02T16:36:21.414" v="2040" actId="2696"/>
        <pc:sldMkLst>
          <pc:docMk/>
          <pc:sldMk cId="1693137199" sldId="259"/>
        </pc:sldMkLst>
      </pc:sldChg>
      <pc:sldChg chg="delSp modSp add mod delDesignElem">
        <pc:chgData name="Ron Shmaya" userId="d7a306fc10aefbd6" providerId="LiveId" clId="{1EAAD7DF-115D-4703-9C63-3E3FF93ED3BF}" dt="2022-09-02T20:23:04.525" v="6700" actId="20577"/>
        <pc:sldMkLst>
          <pc:docMk/>
          <pc:sldMk cId="1755427293" sldId="259"/>
        </pc:sldMkLst>
        <pc:spChg chg="mod">
          <ac:chgData name="Ron Shmaya" userId="d7a306fc10aefbd6" providerId="LiveId" clId="{1EAAD7DF-115D-4703-9C63-3E3FF93ED3BF}" dt="2022-09-02T20:23:04.525" v="6700" actId="20577"/>
          <ac:spMkLst>
            <pc:docMk/>
            <pc:sldMk cId="1755427293" sldId="259"/>
            <ac:spMk id="3" creationId="{2294F6FA-28C2-FD19-0024-E61F4A07A069}"/>
          </ac:spMkLst>
        </pc:spChg>
        <pc:spChg chg="mod">
          <ac:chgData name="Ron Shmaya" userId="d7a306fc10aefbd6" providerId="LiveId" clId="{1EAAD7DF-115D-4703-9C63-3E3FF93ED3BF}" dt="2022-09-02T16:40:49.769" v="2247" actId="20577"/>
          <ac:spMkLst>
            <pc:docMk/>
            <pc:sldMk cId="1755427293" sldId="259"/>
            <ac:spMk id="6" creationId="{89AC20F4-79EA-69C4-1C1D-CED6C0006925}"/>
          </ac:spMkLst>
        </pc:spChg>
        <pc:spChg chg="del">
          <ac:chgData name="Ron Shmaya" userId="d7a306fc10aefbd6" providerId="LiveId" clId="{1EAAD7DF-115D-4703-9C63-3E3FF93ED3BF}" dt="2022-09-02T17:37:41.478" v="3783"/>
          <ac:spMkLst>
            <pc:docMk/>
            <pc:sldMk cId="1755427293" sldId="259"/>
            <ac:spMk id="32" creationId="{B9951BD9-0868-4CDB-ACD6-9C4209B5E412}"/>
          </ac:spMkLst>
        </pc:spChg>
      </pc:sldChg>
      <pc:sldChg chg="addSp delSp modSp add mod delDesignElem">
        <pc:chgData name="Ron Shmaya" userId="d7a306fc10aefbd6" providerId="LiveId" clId="{1EAAD7DF-115D-4703-9C63-3E3FF93ED3BF}" dt="2022-09-02T17:52:21.906" v="4351" actId="14100"/>
        <pc:sldMkLst>
          <pc:docMk/>
          <pc:sldMk cId="1727154785" sldId="260"/>
        </pc:sldMkLst>
        <pc:spChg chg="del mod">
          <ac:chgData name="Ron Shmaya" userId="d7a306fc10aefbd6" providerId="LiveId" clId="{1EAAD7DF-115D-4703-9C63-3E3FF93ED3BF}" dt="2022-09-02T17:00:26.398" v="3720" actId="478"/>
          <ac:spMkLst>
            <pc:docMk/>
            <pc:sldMk cId="1727154785" sldId="260"/>
            <ac:spMk id="3" creationId="{2294F6FA-28C2-FD19-0024-E61F4A07A069}"/>
          </ac:spMkLst>
        </pc:spChg>
        <pc:spChg chg="del mod">
          <ac:chgData name="Ron Shmaya" userId="d7a306fc10aefbd6" providerId="LiveId" clId="{1EAAD7DF-115D-4703-9C63-3E3FF93ED3BF}" dt="2022-09-02T17:00:18.546" v="3718" actId="478"/>
          <ac:spMkLst>
            <pc:docMk/>
            <pc:sldMk cId="1727154785" sldId="260"/>
            <ac:spMk id="6" creationId="{89AC20F4-79EA-69C4-1C1D-CED6C0006925}"/>
          </ac:spMkLst>
        </pc:spChg>
        <pc:spChg chg="add mod">
          <ac:chgData name="Ron Shmaya" userId="d7a306fc10aefbd6" providerId="LiveId" clId="{1EAAD7DF-115D-4703-9C63-3E3FF93ED3BF}" dt="2022-09-02T17:47:59.196" v="4202" actId="14100"/>
          <ac:spMkLst>
            <pc:docMk/>
            <pc:sldMk cId="1727154785" sldId="260"/>
            <ac:spMk id="26" creationId="{43645357-44CB-C844-7658-C367E7146CF5}"/>
          </ac:spMkLst>
        </pc:spChg>
        <pc:spChg chg="add del mod">
          <ac:chgData name="Ron Shmaya" userId="d7a306fc10aefbd6" providerId="LiveId" clId="{1EAAD7DF-115D-4703-9C63-3E3FF93ED3BF}" dt="2022-09-02T17:39:17.370" v="3832" actId="478"/>
          <ac:spMkLst>
            <pc:docMk/>
            <pc:sldMk cId="1727154785" sldId="260"/>
            <ac:spMk id="27" creationId="{C85CFF31-0C4B-1B06-3C2F-8657F4BDDCE1}"/>
          </ac:spMkLst>
        </pc:spChg>
        <pc:spChg chg="add del">
          <ac:chgData name="Ron Shmaya" userId="d7a306fc10aefbd6" providerId="LiveId" clId="{1EAAD7DF-115D-4703-9C63-3E3FF93ED3BF}" dt="2022-09-02T17:03:07.542" v="3734" actId="26606"/>
          <ac:spMkLst>
            <pc:docMk/>
            <pc:sldMk cId="1727154785" sldId="260"/>
            <ac:spMk id="32" creationId="{B9951BD9-0868-4CDB-ACD6-9C4209B5E412}"/>
          </ac:spMkLst>
        </pc:spChg>
        <pc:spChg chg="add mod">
          <ac:chgData name="Ron Shmaya" userId="d7a306fc10aefbd6" providerId="LiveId" clId="{1EAAD7DF-115D-4703-9C63-3E3FF93ED3BF}" dt="2022-09-02T17:51:39.367" v="4326" actId="1076"/>
          <ac:spMkLst>
            <pc:docMk/>
            <pc:sldMk cId="1727154785" sldId="260"/>
            <ac:spMk id="33" creationId="{113DB11F-AFF9-CDD2-1492-7B05A4809447}"/>
          </ac:spMkLst>
        </pc:spChg>
        <pc:spChg chg="add del">
          <ac:chgData name="Ron Shmaya" userId="d7a306fc10aefbd6" providerId="LiveId" clId="{1EAAD7DF-115D-4703-9C63-3E3FF93ED3BF}" dt="2022-09-02T17:03:05.859" v="3731" actId="26606"/>
          <ac:spMkLst>
            <pc:docMk/>
            <pc:sldMk cId="1727154785" sldId="260"/>
            <ac:spMk id="37" creationId="{262ABC4B-37D8-4218-BDD8-6DF6A00C0C80}"/>
          </ac:spMkLst>
        </pc:spChg>
        <pc:spChg chg="add del">
          <ac:chgData name="Ron Shmaya" userId="d7a306fc10aefbd6" providerId="LiveId" clId="{1EAAD7DF-115D-4703-9C63-3E3FF93ED3BF}" dt="2022-09-02T17:03:07.533" v="3733" actId="26606"/>
          <ac:spMkLst>
            <pc:docMk/>
            <pc:sldMk cId="1727154785" sldId="260"/>
            <ac:spMk id="39" creationId="{42A4FC2C-047E-45A5-965D-8E1E3BF09BC6}"/>
          </ac:spMkLst>
        </pc:spChg>
        <pc:spChg chg="add del">
          <ac:chgData name="Ron Shmaya" userId="d7a306fc10aefbd6" providerId="LiveId" clId="{1EAAD7DF-115D-4703-9C63-3E3FF93ED3BF}" dt="2022-09-02T17:36:50.643" v="3770" actId="26606"/>
          <ac:spMkLst>
            <pc:docMk/>
            <pc:sldMk cId="1727154785" sldId="260"/>
            <ac:spMk id="41" creationId="{799448F2-0E5B-42DA-B2D1-11A14E947BD4}"/>
          </ac:spMkLst>
        </pc:spChg>
        <pc:spChg chg="add del">
          <ac:chgData name="Ron Shmaya" userId="d7a306fc10aefbd6" providerId="LiveId" clId="{1EAAD7DF-115D-4703-9C63-3E3FF93ED3BF}" dt="2022-09-02T17:36:50.643" v="3770" actId="26606"/>
          <ac:spMkLst>
            <pc:docMk/>
            <pc:sldMk cId="1727154785" sldId="260"/>
            <ac:spMk id="42" creationId="{4E8A7552-20E1-4F34-ADAB-C1DB6634D47E}"/>
          </ac:spMkLst>
        </pc:spChg>
        <pc:spChg chg="add mod">
          <ac:chgData name="Ron Shmaya" userId="d7a306fc10aefbd6" providerId="LiveId" clId="{1EAAD7DF-115D-4703-9C63-3E3FF93ED3BF}" dt="2022-09-02T17:51:44.143" v="4327" actId="1076"/>
          <ac:spMkLst>
            <pc:docMk/>
            <pc:sldMk cId="1727154785" sldId="260"/>
            <ac:spMk id="43" creationId="{1778270E-5EFB-A261-B124-120243A88FE7}"/>
          </ac:spMkLst>
        </pc:spChg>
        <pc:spChg chg="add del">
          <ac:chgData name="Ron Shmaya" userId="d7a306fc10aefbd6" providerId="LiveId" clId="{1EAAD7DF-115D-4703-9C63-3E3FF93ED3BF}" dt="2022-09-02T17:37:23.136" v="3775" actId="26606"/>
          <ac:spMkLst>
            <pc:docMk/>
            <pc:sldMk cId="1727154785" sldId="260"/>
            <ac:spMk id="47" creationId="{B99E4D29-5F08-447A-A2A3-AB222BB49F50}"/>
          </ac:spMkLst>
        </pc:spChg>
        <pc:spChg chg="add mod">
          <ac:chgData name="Ron Shmaya" userId="d7a306fc10aefbd6" providerId="LiveId" clId="{1EAAD7DF-115D-4703-9C63-3E3FF93ED3BF}" dt="2022-09-02T17:52:12.572" v="4349" actId="1076"/>
          <ac:spMkLst>
            <pc:docMk/>
            <pc:sldMk cId="1727154785" sldId="260"/>
            <ac:spMk id="48" creationId="{ED720353-1AD4-CB02-1144-AF178D6AD513}"/>
          </ac:spMkLst>
        </pc:spChg>
        <pc:spChg chg="add del">
          <ac:chgData name="Ron Shmaya" userId="d7a306fc10aefbd6" providerId="LiveId" clId="{1EAAD7DF-115D-4703-9C63-3E3FF93ED3BF}" dt="2022-09-02T17:37:41.478" v="3783"/>
          <ac:spMkLst>
            <pc:docMk/>
            <pc:sldMk cId="1727154785" sldId="260"/>
            <ac:spMk id="52" creationId="{799448F2-0E5B-42DA-B2D1-11A14E947BD4}"/>
          </ac:spMkLst>
        </pc:spChg>
        <pc:spChg chg="add del">
          <ac:chgData name="Ron Shmaya" userId="d7a306fc10aefbd6" providerId="LiveId" clId="{1EAAD7DF-115D-4703-9C63-3E3FF93ED3BF}" dt="2022-09-02T17:37:41.478" v="3783"/>
          <ac:spMkLst>
            <pc:docMk/>
            <pc:sldMk cId="1727154785" sldId="260"/>
            <ac:spMk id="54" creationId="{4E8A7552-20E1-4F34-ADAB-C1DB6634D47E}"/>
          </ac:spMkLst>
        </pc:spChg>
        <pc:picChg chg="del">
          <ac:chgData name="Ron Shmaya" userId="d7a306fc10aefbd6" providerId="LiveId" clId="{1EAAD7DF-115D-4703-9C63-3E3FF93ED3BF}" dt="2022-09-02T17:00:28.283" v="3721" actId="478"/>
          <ac:picMkLst>
            <pc:docMk/>
            <pc:sldMk cId="1727154785" sldId="260"/>
            <ac:picMk id="4" creationId="{7844B336-CF71-0880-BD9C-D8AF52EC60F4}"/>
          </ac:picMkLst>
        </pc:picChg>
        <pc:picChg chg="add del mod ord">
          <ac:chgData name="Ron Shmaya" userId="d7a306fc10aefbd6" providerId="LiveId" clId="{1EAAD7DF-115D-4703-9C63-3E3FF93ED3BF}" dt="2022-09-02T17:19:08.677" v="3757" actId="478"/>
          <ac:picMkLst>
            <pc:docMk/>
            <pc:sldMk cId="1727154785" sldId="260"/>
            <ac:picMk id="5" creationId="{3B75DB4B-C626-92A4-546F-690F44BFDD69}"/>
          </ac:picMkLst>
        </pc:picChg>
        <pc:picChg chg="add del mod">
          <ac:chgData name="Ron Shmaya" userId="d7a306fc10aefbd6" providerId="LiveId" clId="{1EAAD7DF-115D-4703-9C63-3E3FF93ED3BF}" dt="2022-09-02T17:19:07.812" v="3756" actId="478"/>
          <ac:picMkLst>
            <pc:docMk/>
            <pc:sldMk cId="1727154785" sldId="260"/>
            <ac:picMk id="8" creationId="{B025C471-8468-42BE-DD8F-69D07B684114}"/>
          </ac:picMkLst>
        </pc:picChg>
        <pc:picChg chg="add del mod ord">
          <ac:chgData name="Ron Shmaya" userId="d7a306fc10aefbd6" providerId="LiveId" clId="{1EAAD7DF-115D-4703-9C63-3E3FF93ED3BF}" dt="2022-09-02T17:19:10.067" v="3759" actId="478"/>
          <ac:picMkLst>
            <pc:docMk/>
            <pc:sldMk cId="1727154785" sldId="260"/>
            <ac:picMk id="10" creationId="{55D54598-A6D5-5ECC-8177-DBCC3E81AC99}"/>
          </ac:picMkLst>
        </pc:picChg>
        <pc:picChg chg="add del mod">
          <ac:chgData name="Ron Shmaya" userId="d7a306fc10aefbd6" providerId="LiveId" clId="{1EAAD7DF-115D-4703-9C63-3E3FF93ED3BF}" dt="2022-09-02T17:19:09.513" v="3758" actId="478"/>
          <ac:picMkLst>
            <pc:docMk/>
            <pc:sldMk cId="1727154785" sldId="260"/>
            <ac:picMk id="12" creationId="{DCB4F017-AF6F-F29E-C0A0-4B575748D073}"/>
          </ac:picMkLst>
        </pc:picChg>
        <pc:picChg chg="add del mod ord">
          <ac:chgData name="Ron Shmaya" userId="d7a306fc10aefbd6" providerId="LiveId" clId="{1EAAD7DF-115D-4703-9C63-3E3FF93ED3BF}" dt="2022-09-02T17:39:18.348" v="3834" actId="478"/>
          <ac:picMkLst>
            <pc:docMk/>
            <pc:sldMk cId="1727154785" sldId="260"/>
            <ac:picMk id="14" creationId="{75569DA9-0085-A22E-E9D5-7AED064A0E3C}"/>
          </ac:picMkLst>
        </pc:picChg>
        <pc:picChg chg="add del mod ord">
          <ac:chgData name="Ron Shmaya" userId="d7a306fc10aefbd6" providerId="LiveId" clId="{1EAAD7DF-115D-4703-9C63-3E3FF93ED3BF}" dt="2022-09-02T17:39:17.804" v="3833" actId="478"/>
          <ac:picMkLst>
            <pc:docMk/>
            <pc:sldMk cId="1727154785" sldId="260"/>
            <ac:picMk id="16" creationId="{AFAAAB25-10BF-34C2-8A24-7B73F77493DA}"/>
          </ac:picMkLst>
        </pc:picChg>
        <pc:picChg chg="add del mod">
          <ac:chgData name="Ron Shmaya" userId="d7a306fc10aefbd6" providerId="LiveId" clId="{1EAAD7DF-115D-4703-9C63-3E3FF93ED3BF}" dt="2022-09-02T17:39:18.745" v="3835" actId="478"/>
          <ac:picMkLst>
            <pc:docMk/>
            <pc:sldMk cId="1727154785" sldId="260"/>
            <ac:picMk id="18" creationId="{17E62B56-5CC5-890A-EAB0-3863702D6DA7}"/>
          </ac:picMkLst>
        </pc:picChg>
        <pc:picChg chg="add del mod ord">
          <ac:chgData name="Ron Shmaya" userId="d7a306fc10aefbd6" providerId="LiveId" clId="{1EAAD7DF-115D-4703-9C63-3E3FF93ED3BF}" dt="2022-09-02T17:37:17.866" v="3772" actId="478"/>
          <ac:picMkLst>
            <pc:docMk/>
            <pc:sldMk cId="1727154785" sldId="260"/>
            <ac:picMk id="20" creationId="{6B0F69DF-4EC8-C1A3-3F32-F0961F8E1E08}"/>
          </ac:picMkLst>
        </pc:picChg>
        <pc:picChg chg="add del mod">
          <ac:chgData name="Ron Shmaya" userId="d7a306fc10aefbd6" providerId="LiveId" clId="{1EAAD7DF-115D-4703-9C63-3E3FF93ED3BF}" dt="2022-09-02T17:37:19.228" v="3773" actId="478"/>
          <ac:picMkLst>
            <pc:docMk/>
            <pc:sldMk cId="1727154785" sldId="260"/>
            <ac:picMk id="22" creationId="{C296F3DA-734B-F8AC-BD5F-1C82031D5307}"/>
          </ac:picMkLst>
        </pc:picChg>
        <pc:picChg chg="add del mod">
          <ac:chgData name="Ron Shmaya" userId="d7a306fc10aefbd6" providerId="LiveId" clId="{1EAAD7DF-115D-4703-9C63-3E3FF93ED3BF}" dt="2022-09-02T17:37:16.686" v="3771" actId="478"/>
          <ac:picMkLst>
            <pc:docMk/>
            <pc:sldMk cId="1727154785" sldId="260"/>
            <ac:picMk id="24" creationId="{8CA49B14-21B5-DC73-340B-8BD98BD8B931}"/>
          </ac:picMkLst>
        </pc:picChg>
        <pc:picChg chg="add del mod">
          <ac:chgData name="Ron Shmaya" userId="d7a306fc10aefbd6" providerId="LiveId" clId="{1EAAD7DF-115D-4703-9C63-3E3FF93ED3BF}" dt="2022-09-02T17:46:40.974" v="4093" actId="478"/>
          <ac:picMkLst>
            <pc:docMk/>
            <pc:sldMk cId="1727154785" sldId="260"/>
            <ac:picMk id="29" creationId="{88BBA1DE-EDAD-ADCC-F318-6D720658AF23}"/>
          </ac:picMkLst>
        </pc:picChg>
        <pc:picChg chg="add del mod">
          <ac:chgData name="Ron Shmaya" userId="d7a306fc10aefbd6" providerId="LiveId" clId="{1EAAD7DF-115D-4703-9C63-3E3FF93ED3BF}" dt="2022-09-02T17:46:40.289" v="4092" actId="478"/>
          <ac:picMkLst>
            <pc:docMk/>
            <pc:sldMk cId="1727154785" sldId="260"/>
            <ac:picMk id="31" creationId="{B8DB042B-CCB5-5C5C-F48A-1F977E0CDDFE}"/>
          </ac:picMkLst>
        </pc:picChg>
        <pc:picChg chg="add mod">
          <ac:chgData name="Ron Shmaya" userId="d7a306fc10aefbd6" providerId="LiveId" clId="{1EAAD7DF-115D-4703-9C63-3E3FF93ED3BF}" dt="2022-09-02T17:52:19.726" v="4350" actId="14100"/>
          <ac:picMkLst>
            <pc:docMk/>
            <pc:sldMk cId="1727154785" sldId="260"/>
            <ac:picMk id="35" creationId="{B0A41F0C-CC6F-14D8-988C-1A0FBD78E038}"/>
          </ac:picMkLst>
        </pc:picChg>
        <pc:picChg chg="add mod">
          <ac:chgData name="Ron Shmaya" userId="d7a306fc10aefbd6" providerId="LiveId" clId="{1EAAD7DF-115D-4703-9C63-3E3FF93ED3BF}" dt="2022-09-02T17:51:25.630" v="4324" actId="14100"/>
          <ac:picMkLst>
            <pc:docMk/>
            <pc:sldMk cId="1727154785" sldId="260"/>
            <ac:picMk id="38" creationId="{B61E83C8-9D99-A6F7-2C5E-1BC12052F2C2}"/>
          </ac:picMkLst>
        </pc:picChg>
        <pc:picChg chg="add mod">
          <ac:chgData name="Ron Shmaya" userId="d7a306fc10aefbd6" providerId="LiveId" clId="{1EAAD7DF-115D-4703-9C63-3E3FF93ED3BF}" dt="2022-09-02T17:52:21.906" v="4351" actId="14100"/>
          <ac:picMkLst>
            <pc:docMk/>
            <pc:sldMk cId="1727154785" sldId="260"/>
            <ac:picMk id="45" creationId="{43C38794-0F9A-E175-14C3-EEC63FB09B18}"/>
          </ac:picMkLst>
        </pc:picChg>
      </pc:sldChg>
      <pc:sldChg chg="addSp delSp modSp add mod delDesignElem">
        <pc:chgData name="Ron Shmaya" userId="d7a306fc10aefbd6" providerId="LiveId" clId="{1EAAD7DF-115D-4703-9C63-3E3FF93ED3BF}" dt="2022-09-02T19:59:28.302" v="6216" actId="20577"/>
        <pc:sldMkLst>
          <pc:docMk/>
          <pc:sldMk cId="1199661957" sldId="261"/>
        </pc:sldMkLst>
        <pc:spChg chg="add mod">
          <ac:chgData name="Ron Shmaya" userId="d7a306fc10aefbd6" providerId="LiveId" clId="{1EAAD7DF-115D-4703-9C63-3E3FF93ED3BF}" dt="2022-09-02T19:45:40.458" v="5211" actId="404"/>
          <ac:spMkLst>
            <pc:docMk/>
            <pc:sldMk cId="1199661957" sldId="261"/>
            <ac:spMk id="3" creationId="{373E3B9F-7215-9481-D323-3C95E02932D9}"/>
          </ac:spMkLst>
        </pc:spChg>
        <pc:spChg chg="add mod">
          <ac:chgData name="Ron Shmaya" userId="d7a306fc10aefbd6" providerId="LiveId" clId="{1EAAD7DF-115D-4703-9C63-3E3FF93ED3BF}" dt="2022-09-02T19:53:17.404" v="5768" actId="1076"/>
          <ac:spMkLst>
            <pc:docMk/>
            <pc:sldMk cId="1199661957" sldId="261"/>
            <ac:spMk id="4" creationId="{951B649C-9EB4-B238-BFE0-59A6406026B5}"/>
          </ac:spMkLst>
        </pc:spChg>
        <pc:spChg chg="add mod">
          <ac:chgData name="Ron Shmaya" userId="d7a306fc10aefbd6" providerId="LiveId" clId="{1EAAD7DF-115D-4703-9C63-3E3FF93ED3BF}" dt="2022-09-02T19:58:27.879" v="6192" actId="20577"/>
          <ac:spMkLst>
            <pc:docMk/>
            <pc:sldMk cId="1199661957" sldId="261"/>
            <ac:spMk id="7" creationId="{7C3D0FFF-A8AB-F926-962A-AF64A158A248}"/>
          </ac:spMkLst>
        </pc:spChg>
        <pc:spChg chg="add mod">
          <ac:chgData name="Ron Shmaya" userId="d7a306fc10aefbd6" providerId="LiveId" clId="{1EAAD7DF-115D-4703-9C63-3E3FF93ED3BF}" dt="2022-09-02T19:59:28.302" v="6216" actId="20577"/>
          <ac:spMkLst>
            <pc:docMk/>
            <pc:sldMk cId="1199661957" sldId="261"/>
            <ac:spMk id="11" creationId="{CEA33CAE-3728-9BDE-5329-E26FFB7E8217}"/>
          </ac:spMkLst>
        </pc:spChg>
        <pc:spChg chg="add">
          <ac:chgData name="Ron Shmaya" userId="d7a306fc10aefbd6" providerId="LiveId" clId="{1EAAD7DF-115D-4703-9C63-3E3FF93ED3BF}" dt="2022-09-02T19:58:53.787" v="6193" actId="11529"/>
          <ac:spMkLst>
            <pc:docMk/>
            <pc:sldMk cId="1199661957" sldId="261"/>
            <ac:spMk id="15" creationId="{6303FF04-93CA-A752-BA9A-7DB9D7664607}"/>
          </ac:spMkLst>
        </pc:spChg>
        <pc:spChg chg="del">
          <ac:chgData name="Ron Shmaya" userId="d7a306fc10aefbd6" providerId="LiveId" clId="{1EAAD7DF-115D-4703-9C63-3E3FF93ED3BF}" dt="2022-09-02T17:37:41.478" v="3783"/>
          <ac:spMkLst>
            <pc:docMk/>
            <pc:sldMk cId="1199661957" sldId="261"/>
            <ac:spMk id="41" creationId="{799448F2-0E5B-42DA-B2D1-11A14E947BD4}"/>
          </ac:spMkLst>
        </pc:spChg>
        <pc:spChg chg="del">
          <ac:chgData name="Ron Shmaya" userId="d7a306fc10aefbd6" providerId="LiveId" clId="{1EAAD7DF-115D-4703-9C63-3E3FF93ED3BF}" dt="2022-09-02T17:37:41.478" v="3783"/>
          <ac:spMkLst>
            <pc:docMk/>
            <pc:sldMk cId="1199661957" sldId="261"/>
            <ac:spMk id="42" creationId="{4E8A7552-20E1-4F34-ADAB-C1DB6634D47E}"/>
          </ac:spMkLst>
        </pc:spChg>
        <pc:picChg chg="mod">
          <ac:chgData name="Ron Shmaya" userId="d7a306fc10aefbd6" providerId="LiveId" clId="{1EAAD7DF-115D-4703-9C63-3E3FF93ED3BF}" dt="2022-09-02T19:53:10.621" v="5767" actId="14100"/>
          <ac:picMkLst>
            <pc:docMk/>
            <pc:sldMk cId="1199661957" sldId="261"/>
            <ac:picMk id="5" creationId="{3B75DB4B-C626-92A4-546F-690F44BFDD69}"/>
          </ac:picMkLst>
        </pc:picChg>
        <pc:picChg chg="mod">
          <ac:chgData name="Ron Shmaya" userId="d7a306fc10aefbd6" providerId="LiveId" clId="{1EAAD7DF-115D-4703-9C63-3E3FF93ED3BF}" dt="2022-09-02T19:50:26.842" v="5552" actId="14100"/>
          <ac:picMkLst>
            <pc:docMk/>
            <pc:sldMk cId="1199661957" sldId="261"/>
            <ac:picMk id="8" creationId="{B025C471-8468-42BE-DD8F-69D07B684114}"/>
          </ac:picMkLst>
        </pc:picChg>
        <pc:picChg chg="del">
          <ac:chgData name="Ron Shmaya" userId="d7a306fc10aefbd6" providerId="LiveId" clId="{1EAAD7DF-115D-4703-9C63-3E3FF93ED3BF}" dt="2022-09-02T19:43:56.518" v="5133" actId="478"/>
          <ac:picMkLst>
            <pc:docMk/>
            <pc:sldMk cId="1199661957" sldId="261"/>
            <ac:picMk id="10" creationId="{55D54598-A6D5-5ECC-8177-DBCC3E81AC99}"/>
          </ac:picMkLst>
        </pc:picChg>
        <pc:picChg chg="del mod">
          <ac:chgData name="Ron Shmaya" userId="d7a306fc10aefbd6" providerId="LiveId" clId="{1EAAD7DF-115D-4703-9C63-3E3FF93ED3BF}" dt="2022-09-02T19:51:11.511" v="5556" actId="478"/>
          <ac:picMkLst>
            <pc:docMk/>
            <pc:sldMk cId="1199661957" sldId="261"/>
            <ac:picMk id="12" creationId="{DCB4F017-AF6F-F29E-C0A0-4B575748D073}"/>
          </ac:picMkLst>
        </pc:picChg>
        <pc:picChg chg="add mod">
          <ac:chgData name="Ron Shmaya" userId="d7a306fc10aefbd6" providerId="LiveId" clId="{1EAAD7DF-115D-4703-9C63-3E3FF93ED3BF}" dt="2022-09-02T19:53:02.374" v="5766" actId="1076"/>
          <ac:picMkLst>
            <pc:docMk/>
            <pc:sldMk cId="1199661957" sldId="261"/>
            <ac:picMk id="14" creationId="{F52CD84A-5A01-F07A-4A70-8013BCE2CF61}"/>
          </ac:picMkLst>
        </pc:picChg>
      </pc:sldChg>
      <pc:sldChg chg="delSp modSp add del mod delDesignElem">
        <pc:chgData name="Ron Shmaya" userId="d7a306fc10aefbd6" providerId="LiveId" clId="{1EAAD7DF-115D-4703-9C63-3E3FF93ED3BF}" dt="2022-09-02T19:43:50.416" v="5132" actId="2696"/>
        <pc:sldMkLst>
          <pc:docMk/>
          <pc:sldMk cId="3748133797" sldId="262"/>
        </pc:sldMkLst>
        <pc:spChg chg="del">
          <ac:chgData name="Ron Shmaya" userId="d7a306fc10aefbd6" providerId="LiveId" clId="{1EAAD7DF-115D-4703-9C63-3E3FF93ED3BF}" dt="2022-09-02T17:37:41.478" v="3783"/>
          <ac:spMkLst>
            <pc:docMk/>
            <pc:sldMk cId="3748133797" sldId="262"/>
            <ac:spMk id="41" creationId="{799448F2-0E5B-42DA-B2D1-11A14E947BD4}"/>
          </ac:spMkLst>
        </pc:spChg>
        <pc:spChg chg="del">
          <ac:chgData name="Ron Shmaya" userId="d7a306fc10aefbd6" providerId="LiveId" clId="{1EAAD7DF-115D-4703-9C63-3E3FF93ED3BF}" dt="2022-09-02T17:37:41.478" v="3783"/>
          <ac:spMkLst>
            <pc:docMk/>
            <pc:sldMk cId="3748133797" sldId="262"/>
            <ac:spMk id="42" creationId="{4E8A7552-20E1-4F34-ADAB-C1DB6634D47E}"/>
          </ac:spMkLst>
        </pc:spChg>
        <pc:picChg chg="del">
          <ac:chgData name="Ron Shmaya" userId="d7a306fc10aefbd6" providerId="LiveId" clId="{1EAAD7DF-115D-4703-9C63-3E3FF93ED3BF}" dt="2022-09-02T19:37:42.706" v="4892" actId="478"/>
          <ac:picMkLst>
            <pc:docMk/>
            <pc:sldMk cId="3748133797" sldId="262"/>
            <ac:picMk id="14" creationId="{75569DA9-0085-A22E-E9D5-7AED064A0E3C}"/>
          </ac:picMkLst>
        </pc:picChg>
        <pc:picChg chg="del">
          <ac:chgData name="Ron Shmaya" userId="d7a306fc10aefbd6" providerId="LiveId" clId="{1EAAD7DF-115D-4703-9C63-3E3FF93ED3BF}" dt="2022-09-02T19:37:41.322" v="4891" actId="478"/>
          <ac:picMkLst>
            <pc:docMk/>
            <pc:sldMk cId="3748133797" sldId="262"/>
            <ac:picMk id="16" creationId="{AFAAAB25-10BF-34C2-8A24-7B73F77493DA}"/>
          </ac:picMkLst>
        </pc:picChg>
        <pc:picChg chg="del">
          <ac:chgData name="Ron Shmaya" userId="d7a306fc10aefbd6" providerId="LiveId" clId="{1EAAD7DF-115D-4703-9C63-3E3FF93ED3BF}" dt="2022-09-02T19:37:39.886" v="4890" actId="478"/>
          <ac:picMkLst>
            <pc:docMk/>
            <pc:sldMk cId="3748133797" sldId="262"/>
            <ac:picMk id="18" creationId="{17E62B56-5CC5-890A-EAB0-3863702D6DA7}"/>
          </ac:picMkLst>
        </pc:picChg>
        <pc:picChg chg="del">
          <ac:chgData name="Ron Shmaya" userId="d7a306fc10aefbd6" providerId="LiveId" clId="{1EAAD7DF-115D-4703-9C63-3E3FF93ED3BF}" dt="2022-09-02T19:37:38.269" v="4889" actId="478"/>
          <ac:picMkLst>
            <pc:docMk/>
            <pc:sldMk cId="3748133797" sldId="262"/>
            <ac:picMk id="20" creationId="{6B0F69DF-4EC8-C1A3-3F32-F0961F8E1E08}"/>
          </ac:picMkLst>
        </pc:picChg>
        <pc:picChg chg="del mod">
          <ac:chgData name="Ron Shmaya" userId="d7a306fc10aefbd6" providerId="LiveId" clId="{1EAAD7DF-115D-4703-9C63-3E3FF93ED3BF}" dt="2022-09-02T19:37:36.406" v="4888" actId="478"/>
          <ac:picMkLst>
            <pc:docMk/>
            <pc:sldMk cId="3748133797" sldId="262"/>
            <ac:picMk id="22" creationId="{C296F3DA-734B-F8AC-BD5F-1C82031D5307}"/>
          </ac:picMkLst>
        </pc:picChg>
        <pc:picChg chg="del">
          <ac:chgData name="Ron Shmaya" userId="d7a306fc10aefbd6" providerId="LiveId" clId="{1EAAD7DF-115D-4703-9C63-3E3FF93ED3BF}" dt="2022-09-02T17:36:41.122" v="3767" actId="478"/>
          <ac:picMkLst>
            <pc:docMk/>
            <pc:sldMk cId="3748133797" sldId="262"/>
            <ac:picMk id="24" creationId="{8CA49B14-21B5-DC73-340B-8BD98BD8B931}"/>
          </ac:picMkLst>
        </pc:picChg>
      </pc:sldChg>
      <pc:sldChg chg="addSp delSp modSp add mod">
        <pc:chgData name="Ron Shmaya" userId="d7a306fc10aefbd6" providerId="LiveId" clId="{1EAAD7DF-115D-4703-9C63-3E3FF93ED3BF}" dt="2022-09-02T19:58:18.121" v="6191" actId="1076"/>
        <pc:sldMkLst>
          <pc:docMk/>
          <pc:sldMk cId="2077029262" sldId="263"/>
        </pc:sldMkLst>
        <pc:spChg chg="add mod">
          <ac:chgData name="Ron Shmaya" userId="d7a306fc10aefbd6" providerId="LiveId" clId="{1EAAD7DF-115D-4703-9C63-3E3FF93ED3BF}" dt="2022-09-02T19:41:00.048" v="4918" actId="1076"/>
          <ac:spMkLst>
            <pc:docMk/>
            <pc:sldMk cId="2077029262" sldId="263"/>
            <ac:spMk id="5" creationId="{E9A06D84-B416-1AF1-D487-42FD4D88FA55}"/>
          </ac:spMkLst>
        </pc:spChg>
        <pc:spChg chg="add mod">
          <ac:chgData name="Ron Shmaya" userId="d7a306fc10aefbd6" providerId="LiveId" clId="{1EAAD7DF-115D-4703-9C63-3E3FF93ED3BF}" dt="2022-09-02T19:41:47.305" v="4933" actId="1076"/>
          <ac:spMkLst>
            <pc:docMk/>
            <pc:sldMk cId="2077029262" sldId="263"/>
            <ac:spMk id="7" creationId="{B0711AD1-997D-B973-5255-98713DB03893}"/>
          </ac:spMkLst>
        </pc:spChg>
        <pc:spChg chg="add">
          <ac:chgData name="Ron Shmaya" userId="d7a306fc10aefbd6" providerId="LiveId" clId="{1EAAD7DF-115D-4703-9C63-3E3FF93ED3BF}" dt="2022-09-02T19:41:44.168" v="4932" actId="11529"/>
          <ac:spMkLst>
            <pc:docMk/>
            <pc:sldMk cId="2077029262" sldId="263"/>
            <ac:spMk id="8" creationId="{29FB6D69-1637-B8A1-0DB5-C3805C15021A}"/>
          </ac:spMkLst>
        </pc:spChg>
        <pc:spChg chg="add mod">
          <ac:chgData name="Ron Shmaya" userId="d7a306fc10aefbd6" providerId="LiveId" clId="{1EAAD7DF-115D-4703-9C63-3E3FF93ED3BF}" dt="2022-09-02T19:43:32.380" v="5131" actId="20577"/>
          <ac:spMkLst>
            <pc:docMk/>
            <pc:sldMk cId="2077029262" sldId="263"/>
            <ac:spMk id="10" creationId="{98DC15E0-AD99-BDBB-9092-742A826EC270}"/>
          </ac:spMkLst>
        </pc:spChg>
        <pc:spChg chg="add">
          <ac:chgData name="Ron Shmaya" userId="d7a306fc10aefbd6" providerId="LiveId" clId="{1EAAD7DF-115D-4703-9C63-3E3FF93ED3BF}" dt="2022-09-02T19:54:55.912" v="5776" actId="11529"/>
          <ac:spMkLst>
            <pc:docMk/>
            <pc:sldMk cId="2077029262" sldId="263"/>
            <ac:spMk id="15" creationId="{E0CEC32D-738B-25D2-C87E-6CF8DCA501E6}"/>
          </ac:spMkLst>
        </pc:spChg>
        <pc:spChg chg="add mod">
          <ac:chgData name="Ron Shmaya" userId="d7a306fc10aefbd6" providerId="LiveId" clId="{1EAAD7DF-115D-4703-9C63-3E3FF93ED3BF}" dt="2022-09-02T19:58:18.121" v="6191" actId="1076"/>
          <ac:spMkLst>
            <pc:docMk/>
            <pc:sldMk cId="2077029262" sldId="263"/>
            <ac:spMk id="17" creationId="{7D0F2D16-8C7F-FED2-5F7B-FB3305D3D40F}"/>
          </ac:spMkLst>
        </pc:spChg>
        <pc:spChg chg="mod">
          <ac:chgData name="Ron Shmaya" userId="d7a306fc10aefbd6" providerId="LiveId" clId="{1EAAD7DF-115D-4703-9C63-3E3FF93ED3BF}" dt="2022-09-02T19:37:20.639" v="4885" actId="14100"/>
          <ac:spMkLst>
            <pc:docMk/>
            <pc:sldMk cId="2077029262" sldId="263"/>
            <ac:spMk id="26" creationId="{43645357-44CB-C844-7658-C367E7146CF5}"/>
          </ac:spMkLst>
        </pc:spChg>
        <pc:spChg chg="mod">
          <ac:chgData name="Ron Shmaya" userId="d7a306fc10aefbd6" providerId="LiveId" clId="{1EAAD7DF-115D-4703-9C63-3E3FF93ED3BF}" dt="2022-09-02T19:41:05.421" v="4921" actId="20577"/>
          <ac:spMkLst>
            <pc:docMk/>
            <pc:sldMk cId="2077029262" sldId="263"/>
            <ac:spMk id="33" creationId="{113DB11F-AFF9-CDD2-1492-7B05A4809447}"/>
          </ac:spMkLst>
        </pc:spChg>
        <pc:picChg chg="add mod">
          <ac:chgData name="Ron Shmaya" userId="d7a306fc10aefbd6" providerId="LiveId" clId="{1EAAD7DF-115D-4703-9C63-3E3FF93ED3BF}" dt="2022-09-02T19:40:27.190" v="4909" actId="1076"/>
          <ac:picMkLst>
            <pc:docMk/>
            <pc:sldMk cId="2077029262" sldId="263"/>
            <ac:picMk id="3" creationId="{1C37CF40-0BBF-DE53-4CAC-7598E235DECE}"/>
          </ac:picMkLst>
        </pc:picChg>
        <pc:picChg chg="add del mod">
          <ac:chgData name="Ron Shmaya" userId="d7a306fc10aefbd6" providerId="LiveId" clId="{1EAAD7DF-115D-4703-9C63-3E3FF93ED3BF}" dt="2022-09-02T19:53:57.474" v="5773" actId="478"/>
          <ac:picMkLst>
            <pc:docMk/>
            <pc:sldMk cId="2077029262" sldId="263"/>
            <ac:picMk id="12" creationId="{FEF0D346-8017-4EF1-E160-7AE617BCA650}"/>
          </ac:picMkLst>
        </pc:picChg>
        <pc:picChg chg="add mod">
          <ac:chgData name="Ron Shmaya" userId="d7a306fc10aefbd6" providerId="LiveId" clId="{1EAAD7DF-115D-4703-9C63-3E3FF93ED3BF}" dt="2022-09-02T19:54:43.748" v="5775" actId="1076"/>
          <ac:picMkLst>
            <pc:docMk/>
            <pc:sldMk cId="2077029262" sldId="263"/>
            <ac:picMk id="14" creationId="{4112B6AE-E26F-5AF5-4FEB-1DB536CBED12}"/>
          </ac:picMkLst>
        </pc:picChg>
        <pc:picChg chg="mod">
          <ac:chgData name="Ron Shmaya" userId="d7a306fc10aefbd6" providerId="LiveId" clId="{1EAAD7DF-115D-4703-9C63-3E3FF93ED3BF}" dt="2022-09-02T19:53:48.223" v="5769" actId="1076"/>
          <ac:picMkLst>
            <pc:docMk/>
            <pc:sldMk cId="2077029262" sldId="263"/>
            <ac:picMk id="29" creationId="{88BBA1DE-EDAD-ADCC-F318-6D720658AF23}"/>
          </ac:picMkLst>
        </pc:picChg>
        <pc:picChg chg="mod">
          <ac:chgData name="Ron Shmaya" userId="d7a306fc10aefbd6" providerId="LiveId" clId="{1EAAD7DF-115D-4703-9C63-3E3FF93ED3BF}" dt="2022-09-02T19:54:58.326" v="5777" actId="14100"/>
          <ac:picMkLst>
            <pc:docMk/>
            <pc:sldMk cId="2077029262" sldId="263"/>
            <ac:picMk id="31" creationId="{B8DB042B-CCB5-5C5C-F48A-1F977E0CDDFE}"/>
          </ac:picMkLst>
        </pc:picChg>
      </pc:sldChg>
      <pc:sldChg chg="addSp delSp modSp add mod">
        <pc:chgData name="Ron Shmaya" userId="d7a306fc10aefbd6" providerId="LiveId" clId="{1EAAD7DF-115D-4703-9C63-3E3FF93ED3BF}" dt="2022-09-02T19:36:57.051" v="4884" actId="1076"/>
        <pc:sldMkLst>
          <pc:docMk/>
          <pc:sldMk cId="1248685313" sldId="264"/>
        </pc:sldMkLst>
        <pc:spChg chg="add mod">
          <ac:chgData name="Ron Shmaya" userId="d7a306fc10aefbd6" providerId="LiveId" clId="{1EAAD7DF-115D-4703-9C63-3E3FF93ED3BF}" dt="2022-09-02T19:36:57.051" v="4884" actId="1076"/>
          <ac:spMkLst>
            <pc:docMk/>
            <pc:sldMk cId="1248685313" sldId="264"/>
            <ac:spMk id="4" creationId="{347A617C-AA01-AB0C-A15C-30BD9EA27CC6}"/>
          </ac:spMkLst>
        </pc:spChg>
        <pc:spChg chg="mod">
          <ac:chgData name="Ron Shmaya" userId="d7a306fc10aefbd6" providerId="LiveId" clId="{1EAAD7DF-115D-4703-9C63-3E3FF93ED3BF}" dt="2022-09-02T19:35:44.523" v="4832" actId="14100"/>
          <ac:spMkLst>
            <pc:docMk/>
            <pc:sldMk cId="1248685313" sldId="264"/>
            <ac:spMk id="26" creationId="{43645357-44CB-C844-7658-C367E7146CF5}"/>
          </ac:spMkLst>
        </pc:spChg>
        <pc:spChg chg="mod">
          <ac:chgData name="Ron Shmaya" userId="d7a306fc10aefbd6" providerId="LiveId" clId="{1EAAD7DF-115D-4703-9C63-3E3FF93ED3BF}" dt="2022-09-02T19:35:57.123" v="4834" actId="1076"/>
          <ac:spMkLst>
            <pc:docMk/>
            <pc:sldMk cId="1248685313" sldId="264"/>
            <ac:spMk id="33" creationId="{113DB11F-AFF9-CDD2-1492-7B05A4809447}"/>
          </ac:spMkLst>
        </pc:spChg>
        <pc:spChg chg="del">
          <ac:chgData name="Ron Shmaya" userId="d7a306fc10aefbd6" providerId="LiveId" clId="{1EAAD7DF-115D-4703-9C63-3E3FF93ED3BF}" dt="2022-09-02T19:36:15.309" v="4839" actId="478"/>
          <ac:spMkLst>
            <pc:docMk/>
            <pc:sldMk cId="1248685313" sldId="264"/>
            <ac:spMk id="43" creationId="{1778270E-5EFB-A261-B124-120243A88FE7}"/>
          </ac:spMkLst>
        </pc:spChg>
        <pc:spChg chg="del">
          <ac:chgData name="Ron Shmaya" userId="d7a306fc10aefbd6" providerId="LiveId" clId="{1EAAD7DF-115D-4703-9C63-3E3FF93ED3BF}" dt="2022-09-02T19:26:29.424" v="4739" actId="478"/>
          <ac:spMkLst>
            <pc:docMk/>
            <pc:sldMk cId="1248685313" sldId="264"/>
            <ac:spMk id="48" creationId="{ED720353-1AD4-CB02-1144-AF178D6AD513}"/>
          </ac:spMkLst>
        </pc:spChg>
        <pc:picChg chg="add mod">
          <ac:chgData name="Ron Shmaya" userId="d7a306fc10aefbd6" providerId="LiveId" clId="{1EAAD7DF-115D-4703-9C63-3E3FF93ED3BF}" dt="2022-09-02T19:36:25.166" v="4841" actId="14100"/>
          <ac:picMkLst>
            <pc:docMk/>
            <pc:sldMk cId="1248685313" sldId="264"/>
            <ac:picMk id="3" creationId="{A35D199A-7178-6954-CD72-06BEFF229318}"/>
          </ac:picMkLst>
        </pc:picChg>
        <pc:picChg chg="add mod">
          <ac:chgData name="Ron Shmaya" userId="d7a306fc10aefbd6" providerId="LiveId" clId="{1EAAD7DF-115D-4703-9C63-3E3FF93ED3BF}" dt="2022-09-02T19:35:48.819" v="4833" actId="14100"/>
          <ac:picMkLst>
            <pc:docMk/>
            <pc:sldMk cId="1248685313" sldId="264"/>
            <ac:picMk id="5" creationId="{7744D39C-334C-72EF-BF76-093FABAAED29}"/>
          </ac:picMkLst>
        </pc:picChg>
        <pc:picChg chg="del">
          <ac:chgData name="Ron Shmaya" userId="d7a306fc10aefbd6" providerId="LiveId" clId="{1EAAD7DF-115D-4703-9C63-3E3FF93ED3BF}" dt="2022-09-02T17:53:53.739" v="4420" actId="478"/>
          <ac:picMkLst>
            <pc:docMk/>
            <pc:sldMk cId="1248685313" sldId="264"/>
            <ac:picMk id="35" creationId="{B0A41F0C-CC6F-14D8-988C-1A0FBD78E038}"/>
          </ac:picMkLst>
        </pc:picChg>
        <pc:picChg chg="del">
          <ac:chgData name="Ron Shmaya" userId="d7a306fc10aefbd6" providerId="LiveId" clId="{1EAAD7DF-115D-4703-9C63-3E3FF93ED3BF}" dt="2022-09-02T17:53:54.820" v="4422" actId="478"/>
          <ac:picMkLst>
            <pc:docMk/>
            <pc:sldMk cId="1248685313" sldId="264"/>
            <ac:picMk id="38" creationId="{B61E83C8-9D99-A6F7-2C5E-1BC12052F2C2}"/>
          </ac:picMkLst>
        </pc:picChg>
        <pc:picChg chg="del">
          <ac:chgData name="Ron Shmaya" userId="d7a306fc10aefbd6" providerId="LiveId" clId="{1EAAD7DF-115D-4703-9C63-3E3FF93ED3BF}" dt="2022-09-02T17:53:54.206" v="4421" actId="478"/>
          <ac:picMkLst>
            <pc:docMk/>
            <pc:sldMk cId="1248685313" sldId="264"/>
            <ac:picMk id="45" creationId="{43C38794-0F9A-E175-14C3-EEC63FB09B18}"/>
          </ac:picMkLst>
        </pc:picChg>
      </pc:sldChg>
      <pc:sldChg chg="addSp delSp modSp add mod ord">
        <pc:chgData name="Ron Shmaya" userId="d7a306fc10aefbd6" providerId="LiveId" clId="{1EAAD7DF-115D-4703-9C63-3E3FF93ED3BF}" dt="2022-09-02T20:33:28.593" v="7140" actId="20577"/>
        <pc:sldMkLst>
          <pc:docMk/>
          <pc:sldMk cId="3361871924" sldId="265"/>
        </pc:sldMkLst>
        <pc:spChg chg="add mod">
          <ac:chgData name="Ron Shmaya" userId="d7a306fc10aefbd6" providerId="LiveId" clId="{1EAAD7DF-115D-4703-9C63-3E3FF93ED3BF}" dt="2022-09-02T20:33:28.593" v="7140" actId="20577"/>
          <ac:spMkLst>
            <pc:docMk/>
            <pc:sldMk cId="3361871924" sldId="265"/>
            <ac:spMk id="3" creationId="{32B59356-B1C2-9F0B-5D60-36FEF63D4D72}"/>
          </ac:spMkLst>
        </pc:spChg>
        <pc:spChg chg="del">
          <ac:chgData name="Ron Shmaya" userId="d7a306fc10aefbd6" providerId="LiveId" clId="{1EAAD7DF-115D-4703-9C63-3E3FF93ED3BF}" dt="2022-09-02T19:59:41.434" v="6220" actId="478"/>
          <ac:spMkLst>
            <pc:docMk/>
            <pc:sldMk cId="3361871924" sldId="265"/>
            <ac:spMk id="3" creationId="{373E3B9F-7215-9481-D323-3C95E02932D9}"/>
          </ac:spMkLst>
        </pc:spChg>
        <pc:spChg chg="del mod">
          <ac:chgData name="Ron Shmaya" userId="d7a306fc10aefbd6" providerId="LiveId" clId="{1EAAD7DF-115D-4703-9C63-3E3FF93ED3BF}" dt="2022-09-02T19:59:44.968" v="6222" actId="478"/>
          <ac:spMkLst>
            <pc:docMk/>
            <pc:sldMk cId="3361871924" sldId="265"/>
            <ac:spMk id="4" creationId="{951B649C-9EB4-B238-BFE0-59A6406026B5}"/>
          </ac:spMkLst>
        </pc:spChg>
        <pc:spChg chg="del">
          <ac:chgData name="Ron Shmaya" userId="d7a306fc10aefbd6" providerId="LiveId" clId="{1EAAD7DF-115D-4703-9C63-3E3FF93ED3BF}" dt="2022-09-02T19:59:49.820" v="6224" actId="478"/>
          <ac:spMkLst>
            <pc:docMk/>
            <pc:sldMk cId="3361871924" sldId="265"/>
            <ac:spMk id="7" creationId="{7C3D0FFF-A8AB-F926-962A-AF64A158A248}"/>
          </ac:spMkLst>
        </pc:spChg>
        <pc:spChg chg="del">
          <ac:chgData name="Ron Shmaya" userId="d7a306fc10aefbd6" providerId="LiveId" clId="{1EAAD7DF-115D-4703-9C63-3E3FF93ED3BF}" dt="2022-09-02T19:59:54.159" v="6226" actId="478"/>
          <ac:spMkLst>
            <pc:docMk/>
            <pc:sldMk cId="3361871924" sldId="265"/>
            <ac:spMk id="11" creationId="{CEA33CAE-3728-9BDE-5329-E26FFB7E8217}"/>
          </ac:spMkLst>
        </pc:spChg>
        <pc:spChg chg="del">
          <ac:chgData name="Ron Shmaya" userId="d7a306fc10aefbd6" providerId="LiveId" clId="{1EAAD7DF-115D-4703-9C63-3E3FF93ED3BF}" dt="2022-09-02T19:59:51.917" v="6225" actId="478"/>
          <ac:spMkLst>
            <pc:docMk/>
            <pc:sldMk cId="3361871924" sldId="265"/>
            <ac:spMk id="15" creationId="{6303FF04-93CA-A752-BA9A-7DB9D7664607}"/>
          </ac:spMkLst>
        </pc:spChg>
        <pc:spChg chg="add mod">
          <ac:chgData name="Ron Shmaya" userId="d7a306fc10aefbd6" providerId="LiveId" clId="{1EAAD7DF-115D-4703-9C63-3E3FF93ED3BF}" dt="2022-09-02T20:07:39.049" v="6403" actId="14100"/>
          <ac:spMkLst>
            <pc:docMk/>
            <pc:sldMk cId="3361871924" sldId="265"/>
            <ac:spMk id="17" creationId="{BB7A080F-DA00-48D6-5472-3F05633D2F2D}"/>
          </ac:spMkLst>
        </pc:spChg>
        <pc:spChg chg="add mod">
          <ac:chgData name="Ron Shmaya" userId="d7a306fc10aefbd6" providerId="LiveId" clId="{1EAAD7DF-115D-4703-9C63-3E3FF93ED3BF}" dt="2022-09-02T20:10:44.109" v="6456" actId="14100"/>
          <ac:spMkLst>
            <pc:docMk/>
            <pc:sldMk cId="3361871924" sldId="265"/>
            <ac:spMk id="18" creationId="{E44C820C-A0C3-962A-40C1-C3091EA56F6A}"/>
          </ac:spMkLst>
        </pc:spChg>
        <pc:spChg chg="add mod">
          <ac:chgData name="Ron Shmaya" userId="d7a306fc10aefbd6" providerId="LiveId" clId="{1EAAD7DF-115D-4703-9C63-3E3FF93ED3BF}" dt="2022-09-02T20:21:42.633" v="6645" actId="1076"/>
          <ac:spMkLst>
            <pc:docMk/>
            <pc:sldMk cId="3361871924" sldId="265"/>
            <ac:spMk id="20" creationId="{E12661E4-EA01-025D-2B1D-BE45203E3F8A}"/>
          </ac:spMkLst>
        </pc:spChg>
        <pc:spChg chg="add mod">
          <ac:chgData name="Ron Shmaya" userId="d7a306fc10aefbd6" providerId="LiveId" clId="{1EAAD7DF-115D-4703-9C63-3E3FF93ED3BF}" dt="2022-09-02T20:10:37.381" v="6455" actId="20577"/>
          <ac:spMkLst>
            <pc:docMk/>
            <pc:sldMk cId="3361871924" sldId="265"/>
            <ac:spMk id="22" creationId="{47FFA65E-95D7-D0C5-C321-8103DEFC5984}"/>
          </ac:spMkLst>
        </pc:spChg>
        <pc:picChg chg="del">
          <ac:chgData name="Ron Shmaya" userId="d7a306fc10aefbd6" providerId="LiveId" clId="{1EAAD7DF-115D-4703-9C63-3E3FF93ED3BF}" dt="2022-09-02T19:59:35.310" v="6218" actId="478"/>
          <ac:picMkLst>
            <pc:docMk/>
            <pc:sldMk cId="3361871924" sldId="265"/>
            <ac:picMk id="5" creationId="{3B75DB4B-C626-92A4-546F-690F44BFDD69}"/>
          </ac:picMkLst>
        </pc:picChg>
        <pc:picChg chg="add mod">
          <ac:chgData name="Ron Shmaya" userId="d7a306fc10aefbd6" providerId="LiveId" clId="{1EAAD7DF-115D-4703-9C63-3E3FF93ED3BF}" dt="2022-09-02T20:21:36.416" v="6644" actId="1076"/>
          <ac:picMkLst>
            <pc:docMk/>
            <pc:sldMk cId="3361871924" sldId="265"/>
            <ac:picMk id="6" creationId="{68C6A13D-102B-27BD-954F-7CAEB6269917}"/>
          </ac:picMkLst>
        </pc:picChg>
        <pc:picChg chg="del">
          <ac:chgData name="Ron Shmaya" userId="d7a306fc10aefbd6" providerId="LiveId" clId="{1EAAD7DF-115D-4703-9C63-3E3FF93ED3BF}" dt="2022-09-02T19:59:46.342" v="6223" actId="478"/>
          <ac:picMkLst>
            <pc:docMk/>
            <pc:sldMk cId="3361871924" sldId="265"/>
            <ac:picMk id="8" creationId="{B025C471-8468-42BE-DD8F-69D07B684114}"/>
          </ac:picMkLst>
        </pc:picChg>
        <pc:picChg chg="add mod">
          <ac:chgData name="Ron Shmaya" userId="d7a306fc10aefbd6" providerId="LiveId" clId="{1EAAD7DF-115D-4703-9C63-3E3FF93ED3BF}" dt="2022-09-02T20:21:08.621" v="6636" actId="14100"/>
          <ac:picMkLst>
            <pc:docMk/>
            <pc:sldMk cId="3361871924" sldId="265"/>
            <ac:picMk id="10" creationId="{E70D6EAB-BC50-14A9-6CC5-AACD7C2ACAC1}"/>
          </ac:picMkLst>
        </pc:picChg>
        <pc:picChg chg="add mod">
          <ac:chgData name="Ron Shmaya" userId="d7a306fc10aefbd6" providerId="LiveId" clId="{1EAAD7DF-115D-4703-9C63-3E3FF93ED3BF}" dt="2022-09-02T20:21:32.537" v="6643" actId="14100"/>
          <ac:picMkLst>
            <pc:docMk/>
            <pc:sldMk cId="3361871924" sldId="265"/>
            <ac:picMk id="13" creationId="{63950037-5494-FBAE-5049-E02AA0A5192F}"/>
          </ac:picMkLst>
        </pc:picChg>
        <pc:picChg chg="del">
          <ac:chgData name="Ron Shmaya" userId="d7a306fc10aefbd6" providerId="LiveId" clId="{1EAAD7DF-115D-4703-9C63-3E3FF93ED3BF}" dt="2022-09-02T19:59:55.563" v="6227" actId="478"/>
          <ac:picMkLst>
            <pc:docMk/>
            <pc:sldMk cId="3361871924" sldId="265"/>
            <ac:picMk id="14" creationId="{F52CD84A-5A01-F07A-4A70-8013BCE2CF61}"/>
          </ac:picMkLst>
        </pc:picChg>
      </pc:sldChg>
      <pc:sldChg chg="addSp delSp modSp add mod">
        <pc:chgData name="Ron Shmaya" userId="d7a306fc10aefbd6" providerId="LiveId" clId="{1EAAD7DF-115D-4703-9C63-3E3FF93ED3BF}" dt="2022-09-02T20:20:18.277" v="6622" actId="1076"/>
        <pc:sldMkLst>
          <pc:docMk/>
          <pc:sldMk cId="3769086380" sldId="266"/>
        </pc:sldMkLst>
        <pc:spChg chg="add mod">
          <ac:chgData name="Ron Shmaya" userId="d7a306fc10aefbd6" providerId="LiveId" clId="{1EAAD7DF-115D-4703-9C63-3E3FF93ED3BF}" dt="2022-09-02T20:20:07.430" v="6619" actId="1076"/>
          <ac:spMkLst>
            <pc:docMk/>
            <pc:sldMk cId="3769086380" sldId="266"/>
            <ac:spMk id="8" creationId="{4E82E895-AFCF-382A-0D3F-BCCE21CBE40E}"/>
          </ac:spMkLst>
        </pc:spChg>
        <pc:spChg chg="add mod">
          <ac:chgData name="Ron Shmaya" userId="d7a306fc10aefbd6" providerId="LiveId" clId="{1EAAD7DF-115D-4703-9C63-3E3FF93ED3BF}" dt="2022-09-02T20:20:18.277" v="6622" actId="1076"/>
          <ac:spMkLst>
            <pc:docMk/>
            <pc:sldMk cId="3769086380" sldId="266"/>
            <ac:spMk id="11" creationId="{24DB5D93-B623-BC90-9896-D9AB0E78A325}"/>
          </ac:spMkLst>
        </pc:spChg>
        <pc:spChg chg="mod">
          <ac:chgData name="Ron Shmaya" userId="d7a306fc10aefbd6" providerId="LiveId" clId="{1EAAD7DF-115D-4703-9C63-3E3FF93ED3BF}" dt="2022-09-02T20:11:00.099" v="6480" actId="20577"/>
          <ac:spMkLst>
            <pc:docMk/>
            <pc:sldMk cId="3769086380" sldId="266"/>
            <ac:spMk id="17" creationId="{BB7A080F-DA00-48D6-5472-3F05633D2F2D}"/>
          </ac:spMkLst>
        </pc:spChg>
        <pc:picChg chg="add mod">
          <ac:chgData name="Ron Shmaya" userId="d7a306fc10aefbd6" providerId="LiveId" clId="{1EAAD7DF-115D-4703-9C63-3E3FF93ED3BF}" dt="2022-09-02T20:19:49.426" v="6614" actId="14100"/>
          <ac:picMkLst>
            <pc:docMk/>
            <pc:sldMk cId="3769086380" sldId="266"/>
            <ac:picMk id="3" creationId="{69B1B7A9-58F8-D455-4DBD-D730C5C5E9EA}"/>
          </ac:picMkLst>
        </pc:picChg>
        <pc:picChg chg="add mod">
          <ac:chgData name="Ron Shmaya" userId="d7a306fc10aefbd6" providerId="LiveId" clId="{1EAAD7DF-115D-4703-9C63-3E3FF93ED3BF}" dt="2022-09-02T20:20:01.095" v="6618" actId="1076"/>
          <ac:picMkLst>
            <pc:docMk/>
            <pc:sldMk cId="3769086380" sldId="266"/>
            <ac:picMk id="5" creationId="{B1C7B26A-241A-C9C0-CE91-5F54AFFB8570}"/>
          </ac:picMkLst>
        </pc:picChg>
        <pc:picChg chg="del">
          <ac:chgData name="Ron Shmaya" userId="d7a306fc10aefbd6" providerId="LiveId" clId="{1EAAD7DF-115D-4703-9C63-3E3FF93ED3BF}" dt="2022-09-02T20:07:45.548" v="6405" actId="478"/>
          <ac:picMkLst>
            <pc:docMk/>
            <pc:sldMk cId="3769086380" sldId="266"/>
            <ac:picMk id="6" creationId="{68C6A13D-102B-27BD-954F-7CAEB6269917}"/>
          </ac:picMkLst>
        </pc:picChg>
        <pc:picChg chg="del">
          <ac:chgData name="Ron Shmaya" userId="d7a306fc10aefbd6" providerId="LiveId" clId="{1EAAD7DF-115D-4703-9C63-3E3FF93ED3BF}" dt="2022-09-02T20:07:46.892" v="6406" actId="478"/>
          <ac:picMkLst>
            <pc:docMk/>
            <pc:sldMk cId="3769086380" sldId="266"/>
            <ac:picMk id="10" creationId="{E70D6EAB-BC50-14A9-6CC5-AACD7C2ACAC1}"/>
          </ac:picMkLst>
        </pc:picChg>
        <pc:picChg chg="del">
          <ac:chgData name="Ron Shmaya" userId="d7a306fc10aefbd6" providerId="LiveId" clId="{1EAAD7DF-115D-4703-9C63-3E3FF93ED3BF}" dt="2022-09-02T20:07:44.266" v="6404" actId="478"/>
          <ac:picMkLst>
            <pc:docMk/>
            <pc:sldMk cId="3769086380" sldId="266"/>
            <ac:picMk id="13" creationId="{63950037-5494-FBAE-5049-E02AA0A5192F}"/>
          </ac:picMkLst>
        </pc:picChg>
      </pc:sldChg>
      <pc:sldChg chg="addSp delSp modSp add mod ord">
        <pc:chgData name="Ron Shmaya" userId="d7a306fc10aefbd6" providerId="LiveId" clId="{1EAAD7DF-115D-4703-9C63-3E3FF93ED3BF}" dt="2022-09-02T20:24:42.465" v="6706"/>
        <pc:sldMkLst>
          <pc:docMk/>
          <pc:sldMk cId="4053293860" sldId="267"/>
        </pc:sldMkLst>
        <pc:spChg chg="mod">
          <ac:chgData name="Ron Shmaya" userId="d7a306fc10aefbd6" providerId="LiveId" clId="{1EAAD7DF-115D-4703-9C63-3E3FF93ED3BF}" dt="2022-09-02T20:19:23.294" v="6609" actId="14100"/>
          <ac:spMkLst>
            <pc:docMk/>
            <pc:sldMk cId="4053293860" sldId="267"/>
            <ac:spMk id="8" creationId="{4E82E895-AFCF-382A-0D3F-BCCE21CBE40E}"/>
          </ac:spMkLst>
        </pc:spChg>
        <pc:spChg chg="del mod">
          <ac:chgData name="Ron Shmaya" userId="d7a306fc10aefbd6" providerId="LiveId" clId="{1EAAD7DF-115D-4703-9C63-3E3FF93ED3BF}" dt="2022-09-02T20:18:55.633" v="6594" actId="478"/>
          <ac:spMkLst>
            <pc:docMk/>
            <pc:sldMk cId="4053293860" sldId="267"/>
            <ac:spMk id="11" creationId="{24DB5D93-B623-BC90-9896-D9AB0E78A325}"/>
          </ac:spMkLst>
        </pc:spChg>
        <pc:spChg chg="add mod">
          <ac:chgData name="Ron Shmaya" userId="d7a306fc10aefbd6" providerId="LiveId" clId="{1EAAD7DF-115D-4703-9C63-3E3FF93ED3BF}" dt="2022-09-02T20:23:35.290" v="6702" actId="1076"/>
          <ac:spMkLst>
            <pc:docMk/>
            <pc:sldMk cId="4053293860" sldId="267"/>
            <ac:spMk id="13" creationId="{31573C18-725D-57D4-1E8A-CB62D3E32C97}"/>
          </ac:spMkLst>
        </pc:spChg>
        <pc:spChg chg="add mod">
          <ac:chgData name="Ron Shmaya" userId="d7a306fc10aefbd6" providerId="LiveId" clId="{1EAAD7DF-115D-4703-9C63-3E3FF93ED3BF}" dt="2022-09-02T20:19:07.378" v="6607" actId="20577"/>
          <ac:spMkLst>
            <pc:docMk/>
            <pc:sldMk cId="4053293860" sldId="267"/>
            <ac:spMk id="15" creationId="{FD3A74E4-697A-FD3A-A83B-117E53BC8A2B}"/>
          </ac:spMkLst>
        </pc:spChg>
        <pc:spChg chg="mod">
          <ac:chgData name="Ron Shmaya" userId="d7a306fc10aefbd6" providerId="LiveId" clId="{1EAAD7DF-115D-4703-9C63-3E3FF93ED3BF}" dt="2022-09-02T20:12:54.278" v="6529" actId="20577"/>
          <ac:spMkLst>
            <pc:docMk/>
            <pc:sldMk cId="4053293860" sldId="267"/>
            <ac:spMk id="17" creationId="{BB7A080F-DA00-48D6-5472-3F05633D2F2D}"/>
          </ac:spMkLst>
        </pc:spChg>
        <pc:picChg chg="del">
          <ac:chgData name="Ron Shmaya" userId="d7a306fc10aefbd6" providerId="LiveId" clId="{1EAAD7DF-115D-4703-9C63-3E3FF93ED3BF}" dt="2022-09-02T20:15:15.738" v="6532" actId="478"/>
          <ac:picMkLst>
            <pc:docMk/>
            <pc:sldMk cId="4053293860" sldId="267"/>
            <ac:picMk id="3" creationId="{69B1B7A9-58F8-D455-4DBD-D730C5C5E9EA}"/>
          </ac:picMkLst>
        </pc:picChg>
        <pc:picChg chg="add mod">
          <ac:chgData name="Ron Shmaya" userId="d7a306fc10aefbd6" providerId="LiveId" clId="{1EAAD7DF-115D-4703-9C63-3E3FF93ED3BF}" dt="2022-09-02T20:17:20.454" v="6546" actId="14100"/>
          <ac:picMkLst>
            <pc:docMk/>
            <pc:sldMk cId="4053293860" sldId="267"/>
            <ac:picMk id="4" creationId="{62E4C3D2-5596-B1BF-7C98-EE2633C18259}"/>
          </ac:picMkLst>
        </pc:picChg>
        <pc:picChg chg="del">
          <ac:chgData name="Ron Shmaya" userId="d7a306fc10aefbd6" providerId="LiveId" clId="{1EAAD7DF-115D-4703-9C63-3E3FF93ED3BF}" dt="2022-09-02T20:13:23.569" v="6530" actId="478"/>
          <ac:picMkLst>
            <pc:docMk/>
            <pc:sldMk cId="4053293860" sldId="267"/>
            <ac:picMk id="5" creationId="{B1C7B26A-241A-C9C0-CE91-5F54AFFB8570}"/>
          </ac:picMkLst>
        </pc:picChg>
        <pc:picChg chg="add mod">
          <ac:chgData name="Ron Shmaya" userId="d7a306fc10aefbd6" providerId="LiveId" clId="{1EAAD7DF-115D-4703-9C63-3E3FF93ED3BF}" dt="2022-09-02T20:23:31.364" v="6701" actId="1076"/>
          <ac:picMkLst>
            <pc:docMk/>
            <pc:sldMk cId="4053293860" sldId="267"/>
            <ac:picMk id="7" creationId="{301FC33F-F6FC-669A-0C39-C7446C43A757}"/>
          </ac:picMkLst>
        </pc:picChg>
        <pc:picChg chg="add mod">
          <ac:chgData name="Ron Shmaya" userId="d7a306fc10aefbd6" providerId="LiveId" clId="{1EAAD7DF-115D-4703-9C63-3E3FF93ED3BF}" dt="2022-09-02T20:17:36.243" v="6552" actId="14100"/>
          <ac:picMkLst>
            <pc:docMk/>
            <pc:sldMk cId="4053293860" sldId="267"/>
            <ac:picMk id="10" creationId="{0A60D1BC-3274-EC82-7113-E7545735CED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081A478-8B85-4DCD-AB92-0DCFA228A521}" type="datetimeFigureOut">
              <a:rPr lang="he-IL" smtClean="0"/>
              <a:t>ו'/אלול/תשפ"ב</a:t>
            </a:fld>
            <a:endParaRPr lang="he-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F3E37F-801F-4F09-B3C9-4396B1F5CA67}"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684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16331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104692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5187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F3E37F-801F-4F09-B3C9-4396B1F5CA67}"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891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40277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he-IL"/>
              <a:t>לחץ כדי לערוך סגנונות טקסט של תבנית בסיס</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245232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10297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13416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404659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081A478-8B85-4DCD-AB92-0DCFA228A521}" type="datetimeFigureOut">
              <a:rPr lang="he-IL" smtClean="0"/>
              <a:t>ו'/אלול/תשפ"ב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F3E37F-801F-4F09-B3C9-4396B1F5CA67}" type="slidenum">
              <a:rPr lang="he-IL" smtClean="0"/>
              <a:t>‹#›</a:t>
            </a:fld>
            <a:endParaRPr lang="he-IL"/>
          </a:p>
        </p:txBody>
      </p:sp>
    </p:spTree>
    <p:extLst>
      <p:ext uri="{BB962C8B-B14F-4D97-AF65-F5344CB8AC3E}">
        <p14:creationId xmlns:p14="http://schemas.microsoft.com/office/powerpoint/2010/main" val="163987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081A478-8B85-4DCD-AB92-0DCFA228A521}" type="datetimeFigureOut">
              <a:rPr lang="he-IL" smtClean="0"/>
              <a:t>ו'/אלול/תשפ"ב</a:t>
            </a:fld>
            <a:endParaRPr lang="he-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he-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F3E37F-801F-4F09-B3C9-4396B1F5CA67}" type="slidenum">
              <a:rPr lang="he-IL" smtClean="0"/>
              <a:t>‹#›</a:t>
            </a:fld>
            <a:endParaRPr lang="he-IL"/>
          </a:p>
        </p:txBody>
      </p:sp>
    </p:spTree>
    <p:extLst>
      <p:ext uri="{BB962C8B-B14F-4D97-AF65-F5344CB8AC3E}">
        <p14:creationId xmlns:p14="http://schemas.microsoft.com/office/powerpoint/2010/main" val="2233227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r" defTabSz="914400" rtl="1"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sH4Y450PSV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hyperlink" Target="https://stackoverflow.com/" TargetMode="External"/><Relationship Id="rId5" Type="http://schemas.openxmlformats.org/officeDocument/2006/relationships/hyperlink" Target="https://www.youtube.com/watch?v=yQSEXcf6s2I&amp;list=PLCC34OHNcOtoC6GglhF3ncJ5rLwQrLGnV"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descr="תמונה שמכילה אדם, בובה&#10;&#10;התיאור נוצר באופן אוטומטי">
            <a:extLst>
              <a:ext uri="{FF2B5EF4-FFF2-40B4-BE49-F238E27FC236}">
                <a16:creationId xmlns:a16="http://schemas.microsoft.com/office/drawing/2014/main" id="{1C925F86-51B6-82DA-C1C5-E110EBE408C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3" name="כותרת משנה 2">
            <a:extLst>
              <a:ext uri="{FF2B5EF4-FFF2-40B4-BE49-F238E27FC236}">
                <a16:creationId xmlns:a16="http://schemas.microsoft.com/office/drawing/2014/main" id="{2294F6FA-28C2-FD19-0024-E61F4A07A069}"/>
              </a:ext>
            </a:extLst>
          </p:cNvPr>
          <p:cNvSpPr>
            <a:spLocks noGrp="1"/>
          </p:cNvSpPr>
          <p:nvPr>
            <p:ph type="subTitle" idx="1"/>
          </p:nvPr>
        </p:nvSpPr>
        <p:spPr>
          <a:xfrm>
            <a:off x="7023370" y="2254990"/>
            <a:ext cx="5069992" cy="4417577"/>
          </a:xfrm>
          <a:effectLst>
            <a:outerShdw blurRad="50800" dist="38100" dir="2700000" algn="tl" rotWithShape="0">
              <a:prstClr val="black">
                <a:alpha val="40000"/>
              </a:prstClr>
            </a:outerShdw>
          </a:effectLst>
        </p:spPr>
        <p:txBody>
          <a:bodyPr>
            <a:normAutofit fontScale="92500"/>
          </a:bodyPr>
          <a:lstStyle/>
          <a:p>
            <a:pPr algn="r"/>
            <a:r>
              <a:rPr lang="he-IL" b="1" i="0" dirty="0">
                <a:solidFill>
                  <a:schemeClr val="bg1"/>
                </a:solidFill>
                <a:effectLst/>
                <a:latin typeface="Arial" panose="020B0604020202020204" pitchFamily="34" charset="0"/>
              </a:rPr>
              <a:t>משחק הדיונון היא </a:t>
            </a:r>
            <a:r>
              <a:rPr lang="he-IL" b="1" dirty="0">
                <a:solidFill>
                  <a:schemeClr val="bg1"/>
                </a:solidFill>
                <a:latin typeface="Arial" panose="020B0604020202020204" pitchFamily="34" charset="0"/>
              </a:rPr>
              <a:t>סדרת דרמה ומתח דרום קוריאנית המשודרת </a:t>
            </a:r>
            <a:r>
              <a:rPr lang="he-IL" b="1" dirty="0" err="1">
                <a:solidFill>
                  <a:schemeClr val="bg1"/>
                </a:solidFill>
                <a:latin typeface="Arial" panose="020B0604020202020204" pitchFamily="34" charset="0"/>
              </a:rPr>
              <a:t>בנטפליקס</a:t>
            </a:r>
            <a:r>
              <a:rPr lang="he-IL" b="1" dirty="0">
                <a:solidFill>
                  <a:schemeClr val="bg1"/>
                </a:solidFill>
                <a:latin typeface="Arial" panose="020B0604020202020204" pitchFamily="34" charset="0"/>
              </a:rPr>
              <a:t>.</a:t>
            </a:r>
          </a:p>
          <a:p>
            <a:pPr algn="r"/>
            <a:endParaRPr lang="he-IL" b="1" dirty="0">
              <a:latin typeface="Arial" panose="020B0604020202020204" pitchFamily="34" charset="0"/>
            </a:endParaRPr>
          </a:p>
          <a:p>
            <a:pPr algn="r"/>
            <a:r>
              <a:rPr lang="he-IL" b="1" i="0" dirty="0">
                <a:solidFill>
                  <a:srgbClr val="202122"/>
                </a:solidFill>
                <a:effectLst/>
                <a:latin typeface="Arial" panose="020B0604020202020204" pitchFamily="34" charset="0"/>
              </a:rPr>
              <a:t>עלילת הסדרה מתמקדת בתחרות בה משתתפים אנשים משולי החברה הנדרשים לשחק משחקי ילדות תמורת אפשרות לזכות במקסימום- 45.6 מיליארד וון דרום-קוריאני (כ-122 מיליון </a:t>
            </a:r>
            <a:r>
              <a:rPr lang="he-IL" b="1" i="0" dirty="0" err="1">
                <a:solidFill>
                  <a:srgbClr val="202122"/>
                </a:solidFill>
                <a:effectLst/>
                <a:latin typeface="Arial" panose="020B0604020202020204" pitchFamily="34" charset="0"/>
              </a:rPr>
              <a:t>ש''ח</a:t>
            </a:r>
            <a:r>
              <a:rPr lang="he-IL" b="1" i="0" dirty="0">
                <a:solidFill>
                  <a:srgbClr val="202122"/>
                </a:solidFill>
                <a:effectLst/>
                <a:latin typeface="Arial" panose="020B0604020202020204" pitchFamily="34" charset="0"/>
              </a:rPr>
              <a:t>),</a:t>
            </a:r>
            <a:r>
              <a:rPr lang="he-IL" b="1" i="0" u="none" strike="noStrike" baseline="30000" dirty="0">
                <a:solidFill>
                  <a:srgbClr val="3366CC"/>
                </a:solidFill>
                <a:effectLst/>
                <a:latin typeface="Arial" panose="020B0604020202020204" pitchFamily="34" charset="0"/>
              </a:rPr>
              <a:t>  </a:t>
            </a:r>
            <a:r>
              <a:rPr lang="he-IL" b="1" i="0" dirty="0">
                <a:solidFill>
                  <a:srgbClr val="202122"/>
                </a:solidFill>
                <a:effectLst/>
                <a:latin typeface="Arial" panose="020B0604020202020204" pitchFamily="34" charset="0"/>
              </a:rPr>
              <a:t>משתתף שנפסל במהלך המשחק מוצא להורג.</a:t>
            </a:r>
          </a:p>
          <a:p>
            <a:pPr algn="r"/>
            <a:r>
              <a:rPr lang="he-IL" b="1" dirty="0">
                <a:solidFill>
                  <a:srgbClr val="202122"/>
                </a:solidFill>
                <a:latin typeface="Arial" panose="020B0604020202020204" pitchFamily="34" charset="0"/>
              </a:rPr>
              <a:t>לצפייה במשחק אותו ניסינו לממש:</a:t>
            </a:r>
          </a:p>
          <a:p>
            <a:pPr algn="r"/>
            <a:r>
              <a:rPr lang="en-US" b="1" dirty="0">
                <a:solidFill>
                  <a:srgbClr val="0070C0"/>
                </a:solidFill>
                <a:latin typeface="Arial" panose="020B0604020202020204" pitchFamily="34" charset="0"/>
                <a:hlinkClick r:id="rId3">
                  <a:extLst>
                    <a:ext uri="{A12FA001-AC4F-418D-AE19-62706E023703}">
                      <ahyp:hlinkClr xmlns:ahyp="http://schemas.microsoft.com/office/drawing/2018/hyperlinkcolor" val="tx"/>
                    </a:ext>
                  </a:extLst>
                </a:hlinkClick>
              </a:rPr>
              <a:t>https://www.youtube.com/watch?v=sH4Y450PSVM</a:t>
            </a:r>
            <a:endParaRPr lang="he-IL" b="1" dirty="0">
              <a:solidFill>
                <a:srgbClr val="0070C0"/>
              </a:solidFill>
              <a:latin typeface="Arial" panose="020B0604020202020204" pitchFamily="34" charset="0"/>
            </a:endParaRPr>
          </a:p>
          <a:p>
            <a:pPr algn="r"/>
            <a:endParaRPr lang="en-US" b="1" dirty="0">
              <a:solidFill>
                <a:srgbClr val="202122"/>
              </a:solidFill>
              <a:latin typeface="Arial" panose="020B0604020202020204" pitchFamily="34" charset="0"/>
            </a:endParaRPr>
          </a:p>
        </p:txBody>
      </p:sp>
      <p:sp>
        <p:nvSpPr>
          <p:cNvPr id="6" name="מלבן 5">
            <a:extLst>
              <a:ext uri="{FF2B5EF4-FFF2-40B4-BE49-F238E27FC236}">
                <a16:creationId xmlns:a16="http://schemas.microsoft.com/office/drawing/2014/main" id="{89AC20F4-79EA-69C4-1C1D-CED6C0006925}"/>
              </a:ext>
            </a:extLst>
          </p:cNvPr>
          <p:cNvSpPr/>
          <p:nvPr/>
        </p:nvSpPr>
        <p:spPr>
          <a:xfrm>
            <a:off x="6410722" y="185432"/>
            <a:ext cx="3852153" cy="826851"/>
          </a:xfrm>
          <a:prstGeom prst="rect">
            <a:avLst/>
          </a:prstGeom>
          <a:solidFill>
            <a:srgbClr val="E91AE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600" dirty="0">
                <a:solidFill>
                  <a:srgbClr val="FFFFFF"/>
                </a:solidFill>
              </a:rPr>
              <a:t>משחקי הדיונון</a:t>
            </a:r>
            <a:endParaRPr lang="he-IL" sz="3600" dirty="0"/>
          </a:p>
        </p:txBody>
      </p:sp>
    </p:spTree>
    <p:extLst>
      <p:ext uri="{BB962C8B-B14F-4D97-AF65-F5344CB8AC3E}">
        <p14:creationId xmlns:p14="http://schemas.microsoft.com/office/powerpoint/2010/main" val="272099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מלבן 16">
            <a:extLst>
              <a:ext uri="{FF2B5EF4-FFF2-40B4-BE49-F238E27FC236}">
                <a16:creationId xmlns:a16="http://schemas.microsoft.com/office/drawing/2014/main" id="{BB7A080F-DA00-48D6-5472-3F05633D2F2D}"/>
              </a:ext>
            </a:extLst>
          </p:cNvPr>
          <p:cNvSpPr/>
          <p:nvPr/>
        </p:nvSpPr>
        <p:spPr>
          <a:xfrm>
            <a:off x="466925" y="1"/>
            <a:ext cx="11725075" cy="525294"/>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2800" dirty="0">
                <a:solidFill>
                  <a:srgbClr val="FFFFFF"/>
                </a:solidFill>
              </a:rPr>
              <a:t>עמודים ספציפיים של הסרבר</a:t>
            </a:r>
            <a:endParaRPr lang="he-IL" sz="2800" dirty="0"/>
          </a:p>
        </p:txBody>
      </p:sp>
      <p:pic>
        <p:nvPicPr>
          <p:cNvPr id="3" name="תמונה 2">
            <a:extLst>
              <a:ext uri="{FF2B5EF4-FFF2-40B4-BE49-F238E27FC236}">
                <a16:creationId xmlns:a16="http://schemas.microsoft.com/office/drawing/2014/main" id="{69B1B7A9-58F8-D455-4DBD-D730C5C5E9EA}"/>
              </a:ext>
            </a:extLst>
          </p:cNvPr>
          <p:cNvPicPr>
            <a:picLocks noChangeAspect="1"/>
          </p:cNvPicPr>
          <p:nvPr/>
        </p:nvPicPr>
        <p:blipFill>
          <a:blip r:embed="rId2"/>
          <a:stretch>
            <a:fillRect/>
          </a:stretch>
        </p:blipFill>
        <p:spPr>
          <a:xfrm>
            <a:off x="894945" y="1206230"/>
            <a:ext cx="4416357" cy="5000018"/>
          </a:xfrm>
          <a:prstGeom prst="rect">
            <a:avLst/>
          </a:prstGeom>
        </p:spPr>
      </p:pic>
      <p:pic>
        <p:nvPicPr>
          <p:cNvPr id="5" name="תמונה 4">
            <a:extLst>
              <a:ext uri="{FF2B5EF4-FFF2-40B4-BE49-F238E27FC236}">
                <a16:creationId xmlns:a16="http://schemas.microsoft.com/office/drawing/2014/main" id="{B1C7B26A-241A-C9C0-CE91-5F54AFFB8570}"/>
              </a:ext>
            </a:extLst>
          </p:cNvPr>
          <p:cNvPicPr>
            <a:picLocks noChangeAspect="1"/>
          </p:cNvPicPr>
          <p:nvPr/>
        </p:nvPicPr>
        <p:blipFill>
          <a:blip r:embed="rId3"/>
          <a:stretch>
            <a:fillRect/>
          </a:stretch>
        </p:blipFill>
        <p:spPr>
          <a:xfrm>
            <a:off x="6329462" y="1167317"/>
            <a:ext cx="4710239" cy="5175114"/>
          </a:xfrm>
          <a:prstGeom prst="rect">
            <a:avLst/>
          </a:prstGeom>
        </p:spPr>
      </p:pic>
      <p:sp>
        <p:nvSpPr>
          <p:cNvPr id="8" name="מלבן 7">
            <a:extLst>
              <a:ext uri="{FF2B5EF4-FFF2-40B4-BE49-F238E27FC236}">
                <a16:creationId xmlns:a16="http://schemas.microsoft.com/office/drawing/2014/main" id="{4E82E895-AFCF-382A-0D3F-BCCE21CBE40E}"/>
              </a:ext>
            </a:extLst>
          </p:cNvPr>
          <p:cNvSpPr/>
          <p:nvPr/>
        </p:nvSpPr>
        <p:spPr>
          <a:xfrm>
            <a:off x="6329462" y="807397"/>
            <a:ext cx="1903378" cy="282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Log Page</a:t>
            </a:r>
            <a:endParaRPr lang="he-IL" dirty="0"/>
          </a:p>
        </p:txBody>
      </p:sp>
      <p:sp>
        <p:nvSpPr>
          <p:cNvPr id="11" name="מלבן 10">
            <a:extLst>
              <a:ext uri="{FF2B5EF4-FFF2-40B4-BE49-F238E27FC236}">
                <a16:creationId xmlns:a16="http://schemas.microsoft.com/office/drawing/2014/main" id="{24DB5D93-B623-BC90-9896-D9AB0E78A325}"/>
              </a:ext>
            </a:extLst>
          </p:cNvPr>
          <p:cNvSpPr/>
          <p:nvPr/>
        </p:nvSpPr>
        <p:spPr>
          <a:xfrm>
            <a:off x="894945" y="807396"/>
            <a:ext cx="1903378" cy="282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First Page</a:t>
            </a:r>
            <a:endParaRPr lang="he-IL" dirty="0"/>
          </a:p>
        </p:txBody>
      </p:sp>
    </p:spTree>
    <p:extLst>
      <p:ext uri="{BB962C8B-B14F-4D97-AF65-F5344CB8AC3E}">
        <p14:creationId xmlns:p14="http://schemas.microsoft.com/office/powerpoint/2010/main" val="376908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68C6A13D-102B-27BD-954F-7CAEB6269917}"/>
              </a:ext>
            </a:extLst>
          </p:cNvPr>
          <p:cNvPicPr>
            <a:picLocks noChangeAspect="1"/>
          </p:cNvPicPr>
          <p:nvPr/>
        </p:nvPicPr>
        <p:blipFill>
          <a:blip r:embed="rId2"/>
          <a:stretch>
            <a:fillRect/>
          </a:stretch>
        </p:blipFill>
        <p:spPr>
          <a:xfrm>
            <a:off x="4604427" y="875481"/>
            <a:ext cx="3793787" cy="3988339"/>
          </a:xfrm>
          <a:prstGeom prst="rect">
            <a:avLst/>
          </a:prstGeom>
        </p:spPr>
      </p:pic>
      <p:pic>
        <p:nvPicPr>
          <p:cNvPr id="10" name="תמונה 9">
            <a:extLst>
              <a:ext uri="{FF2B5EF4-FFF2-40B4-BE49-F238E27FC236}">
                <a16:creationId xmlns:a16="http://schemas.microsoft.com/office/drawing/2014/main" id="{E70D6EAB-BC50-14A9-6CC5-AACD7C2ACAC1}"/>
              </a:ext>
            </a:extLst>
          </p:cNvPr>
          <p:cNvPicPr>
            <a:picLocks noChangeAspect="1"/>
          </p:cNvPicPr>
          <p:nvPr/>
        </p:nvPicPr>
        <p:blipFill>
          <a:blip r:embed="rId3"/>
          <a:stretch>
            <a:fillRect/>
          </a:stretch>
        </p:blipFill>
        <p:spPr>
          <a:xfrm>
            <a:off x="710119" y="875481"/>
            <a:ext cx="3793787" cy="3988339"/>
          </a:xfrm>
          <a:prstGeom prst="rect">
            <a:avLst/>
          </a:prstGeom>
        </p:spPr>
      </p:pic>
      <p:pic>
        <p:nvPicPr>
          <p:cNvPr id="13" name="תמונה 12">
            <a:extLst>
              <a:ext uri="{FF2B5EF4-FFF2-40B4-BE49-F238E27FC236}">
                <a16:creationId xmlns:a16="http://schemas.microsoft.com/office/drawing/2014/main" id="{63950037-5494-FBAE-5049-E02AA0A5192F}"/>
              </a:ext>
            </a:extLst>
          </p:cNvPr>
          <p:cNvPicPr>
            <a:picLocks noChangeAspect="1"/>
          </p:cNvPicPr>
          <p:nvPr/>
        </p:nvPicPr>
        <p:blipFill>
          <a:blip r:embed="rId4"/>
          <a:stretch>
            <a:fillRect/>
          </a:stretch>
        </p:blipFill>
        <p:spPr>
          <a:xfrm>
            <a:off x="8519808" y="875483"/>
            <a:ext cx="3514929" cy="3988337"/>
          </a:xfrm>
          <a:prstGeom prst="rect">
            <a:avLst/>
          </a:prstGeom>
        </p:spPr>
      </p:pic>
      <p:sp>
        <p:nvSpPr>
          <p:cNvPr id="17" name="מלבן 16">
            <a:extLst>
              <a:ext uri="{FF2B5EF4-FFF2-40B4-BE49-F238E27FC236}">
                <a16:creationId xmlns:a16="http://schemas.microsoft.com/office/drawing/2014/main" id="{BB7A080F-DA00-48D6-5472-3F05633D2F2D}"/>
              </a:ext>
            </a:extLst>
          </p:cNvPr>
          <p:cNvSpPr/>
          <p:nvPr/>
        </p:nvSpPr>
        <p:spPr>
          <a:xfrm>
            <a:off x="466925" y="1"/>
            <a:ext cx="11725075" cy="525294"/>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2800" dirty="0">
                <a:solidFill>
                  <a:srgbClr val="FFFFFF"/>
                </a:solidFill>
              </a:rPr>
              <a:t>עמודים הקיימים גם בסרבר וגם בקליינט (יש הבדלים בין דפי הסרבר לקליינטים)</a:t>
            </a:r>
            <a:endParaRPr lang="he-IL" sz="2800" dirty="0"/>
          </a:p>
        </p:txBody>
      </p:sp>
      <p:sp>
        <p:nvSpPr>
          <p:cNvPr id="18" name="מלבן 17">
            <a:extLst>
              <a:ext uri="{FF2B5EF4-FFF2-40B4-BE49-F238E27FC236}">
                <a16:creationId xmlns:a16="http://schemas.microsoft.com/office/drawing/2014/main" id="{E44C820C-A0C3-962A-40C1-C3091EA56F6A}"/>
              </a:ext>
            </a:extLst>
          </p:cNvPr>
          <p:cNvSpPr/>
          <p:nvPr/>
        </p:nvSpPr>
        <p:spPr>
          <a:xfrm>
            <a:off x="9325584" y="525289"/>
            <a:ext cx="1903378"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Error Page</a:t>
            </a:r>
            <a:endParaRPr lang="he-IL" dirty="0"/>
          </a:p>
        </p:txBody>
      </p:sp>
      <p:sp>
        <p:nvSpPr>
          <p:cNvPr id="20" name="מלבן 19">
            <a:extLst>
              <a:ext uri="{FF2B5EF4-FFF2-40B4-BE49-F238E27FC236}">
                <a16:creationId xmlns:a16="http://schemas.microsoft.com/office/drawing/2014/main" id="{E12661E4-EA01-025D-2B1D-BE45203E3F8A}"/>
              </a:ext>
            </a:extLst>
          </p:cNvPr>
          <p:cNvSpPr/>
          <p:nvPr/>
        </p:nvSpPr>
        <p:spPr>
          <a:xfrm>
            <a:off x="5658257" y="515549"/>
            <a:ext cx="1686126"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Waiting Page</a:t>
            </a:r>
            <a:endParaRPr lang="he-IL" dirty="0"/>
          </a:p>
        </p:txBody>
      </p:sp>
      <p:sp>
        <p:nvSpPr>
          <p:cNvPr id="22" name="מלבן 21">
            <a:extLst>
              <a:ext uri="{FF2B5EF4-FFF2-40B4-BE49-F238E27FC236}">
                <a16:creationId xmlns:a16="http://schemas.microsoft.com/office/drawing/2014/main" id="{47FFA65E-95D7-D0C5-C321-8103DEFC5984}"/>
              </a:ext>
            </a:extLst>
          </p:cNvPr>
          <p:cNvSpPr/>
          <p:nvPr/>
        </p:nvSpPr>
        <p:spPr>
          <a:xfrm>
            <a:off x="1890410" y="525285"/>
            <a:ext cx="1686126"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Game Page</a:t>
            </a:r>
            <a:endParaRPr lang="he-IL" dirty="0"/>
          </a:p>
        </p:txBody>
      </p:sp>
      <p:sp>
        <p:nvSpPr>
          <p:cNvPr id="3" name="תיבת טקסט 2">
            <a:extLst>
              <a:ext uri="{FF2B5EF4-FFF2-40B4-BE49-F238E27FC236}">
                <a16:creationId xmlns:a16="http://schemas.microsoft.com/office/drawing/2014/main" id="{32B59356-B1C2-9F0B-5D60-36FEF63D4D72}"/>
              </a:ext>
            </a:extLst>
          </p:cNvPr>
          <p:cNvSpPr txBox="1"/>
          <p:nvPr/>
        </p:nvSpPr>
        <p:spPr>
          <a:xfrm>
            <a:off x="581885" y="5009744"/>
            <a:ext cx="11452852" cy="2031325"/>
          </a:xfrm>
          <a:prstGeom prst="rect">
            <a:avLst/>
          </a:prstGeom>
          <a:noFill/>
        </p:spPr>
        <p:txBody>
          <a:bodyPr wrap="square" rtlCol="1">
            <a:spAutoFit/>
          </a:bodyPr>
          <a:lstStyle/>
          <a:p>
            <a:pPr algn="r" rtl="1"/>
            <a:r>
              <a:rPr lang="he-IL" sz="1400" dirty="0"/>
              <a:t>מקורות-</a:t>
            </a:r>
          </a:p>
          <a:p>
            <a:pPr algn="r" rtl="1"/>
            <a:r>
              <a:rPr lang="en-US" sz="1400" dirty="0">
                <a:hlinkClick r:id="rId5"/>
              </a:rPr>
              <a:t>https://www.youtube.com/watch?v=yQSEXcf6s2I&amp;list=PLCC34OHNcOtoC6GglhF3ncJ5rLwQrLGnV</a:t>
            </a:r>
            <a:r>
              <a:rPr lang="he-IL" sz="1400" dirty="0"/>
              <a:t>  – מדריך ללמידת </a:t>
            </a:r>
            <a:r>
              <a:rPr lang="en-US" sz="1400" dirty="0"/>
              <a:t>tk inter</a:t>
            </a:r>
            <a:r>
              <a:rPr lang="he-IL" sz="1400" dirty="0"/>
              <a:t>.</a:t>
            </a:r>
          </a:p>
          <a:p>
            <a:pPr algn="r" rtl="1"/>
            <a:endParaRPr lang="he-IL" sz="1400" dirty="0"/>
          </a:p>
          <a:p>
            <a:pPr algn="r" rtl="1"/>
            <a:r>
              <a:rPr lang="en-US" sz="1400" dirty="0">
                <a:hlinkClick r:id="rId6"/>
              </a:rPr>
              <a:t>https://stackoverflow.com/</a:t>
            </a:r>
            <a:r>
              <a:rPr lang="he-IL" sz="1400" dirty="0"/>
              <a:t> - לפתירת בעיות ספציפיות.</a:t>
            </a:r>
          </a:p>
          <a:p>
            <a:pPr algn="r" rtl="1"/>
            <a:endParaRPr lang="he-IL" sz="1400" dirty="0"/>
          </a:p>
          <a:p>
            <a:pPr algn="r" rtl="1"/>
            <a:r>
              <a:rPr lang="he-IL" sz="1400" dirty="0"/>
              <a:t>יצירת תשתית ה-</a:t>
            </a:r>
            <a:r>
              <a:rPr lang="en-US" sz="1400" dirty="0"/>
              <a:t>client &amp; server </a:t>
            </a:r>
            <a:r>
              <a:rPr lang="he-IL" sz="1400" dirty="0"/>
              <a:t> - יצא לנו ממש במסגרת </a:t>
            </a:r>
            <a:r>
              <a:rPr lang="he-IL" sz="1400"/>
              <a:t>העבודה.</a:t>
            </a:r>
          </a:p>
          <a:p>
            <a:pPr algn="r" rtl="1"/>
            <a:endParaRPr lang="he-IL" sz="1400" dirty="0"/>
          </a:p>
          <a:p>
            <a:pPr algn="r" rtl="1"/>
            <a:r>
              <a:rPr lang="he-IL" sz="1400" b="1" dirty="0"/>
              <a:t>כל הקוד מקורי ואינו הועתק (לא נלקח משחק מוכן או תשתית מוכנה כזו או אחרת).</a:t>
            </a:r>
          </a:p>
          <a:p>
            <a:pPr algn="r" rtl="1"/>
            <a:endParaRPr lang="he-IL" sz="1400" dirty="0"/>
          </a:p>
        </p:txBody>
      </p:sp>
    </p:spTree>
    <p:extLst>
      <p:ext uri="{BB962C8B-B14F-4D97-AF65-F5344CB8AC3E}">
        <p14:creationId xmlns:p14="http://schemas.microsoft.com/office/powerpoint/2010/main" val="336187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4B3842C2-2DB6-CE0C-2B73-5767CFFDD77B}"/>
              </a:ext>
            </a:extLst>
          </p:cNvPr>
          <p:cNvPicPr>
            <a:picLocks noChangeAspect="1"/>
          </p:cNvPicPr>
          <p:nvPr/>
        </p:nvPicPr>
        <p:blipFill rotWithShape="1">
          <a:blip r:embed="rId2">
            <a:extLst>
              <a:ext uri="{28A0092B-C50C-407E-A947-70E740481C1C}">
                <a14:useLocalDpi xmlns:a14="http://schemas.microsoft.com/office/drawing/2010/main" val="0"/>
              </a:ext>
            </a:extLst>
          </a:blip>
          <a:srcRect t="4832" r="1" b="11980"/>
          <a:stretch/>
        </p:blipFill>
        <p:spPr>
          <a:xfrm>
            <a:off x="20" y="10"/>
            <a:ext cx="4637226" cy="6857990"/>
          </a:xfrm>
          <a:prstGeom prst="rect">
            <a:avLst/>
          </a:prstGeom>
        </p:spPr>
      </p:pic>
      <p:sp>
        <p:nvSpPr>
          <p:cNvPr id="3" name="כותרת משנה 2">
            <a:extLst>
              <a:ext uri="{FF2B5EF4-FFF2-40B4-BE49-F238E27FC236}">
                <a16:creationId xmlns:a16="http://schemas.microsoft.com/office/drawing/2014/main" id="{2294F6FA-28C2-FD19-0024-E61F4A07A069}"/>
              </a:ext>
            </a:extLst>
          </p:cNvPr>
          <p:cNvSpPr>
            <a:spLocks noGrp="1"/>
          </p:cNvSpPr>
          <p:nvPr>
            <p:ph type="subTitle" idx="1"/>
          </p:nvPr>
        </p:nvSpPr>
        <p:spPr>
          <a:xfrm>
            <a:off x="5014680" y="1367355"/>
            <a:ext cx="6930886" cy="4799981"/>
          </a:xfrm>
        </p:spPr>
        <p:txBody>
          <a:bodyPr vert="horz" lIns="91440" tIns="45720" rIns="91440" bIns="45720" rtlCol="0">
            <a:normAutofit lnSpcReduction="10000"/>
          </a:bodyPr>
          <a:lstStyle/>
          <a:p>
            <a:pPr algn="r" rtl="0"/>
            <a:r>
              <a:rPr lang="he-IL" sz="1800" b="1" dirty="0">
                <a:solidFill>
                  <a:schemeClr val="tx1"/>
                </a:solidFill>
              </a:rPr>
              <a:t>המשחק בדומה לדג מלוח יש תופס ונתפסים.</a:t>
            </a:r>
            <a:endParaRPr lang="en-US" sz="1800" b="1" dirty="0">
              <a:solidFill>
                <a:schemeClr val="tx1"/>
              </a:solidFill>
            </a:endParaRPr>
          </a:p>
          <a:p>
            <a:pPr algn="r" rtl="0"/>
            <a:endParaRPr lang="he-IL" sz="1800" b="1" dirty="0">
              <a:solidFill>
                <a:schemeClr val="tx1"/>
              </a:solidFill>
            </a:endParaRPr>
          </a:p>
          <a:p>
            <a:pPr algn="r" rtl="0"/>
            <a:r>
              <a:rPr lang="he-IL" sz="1800" b="1" dirty="0">
                <a:solidFill>
                  <a:schemeClr val="tx1"/>
                </a:solidFill>
                <a:highlight>
                  <a:srgbClr val="37D18B"/>
                </a:highlight>
              </a:rPr>
              <a:t>התופס (הבובה):</a:t>
            </a:r>
          </a:p>
          <a:p>
            <a:pPr algn="r" rtl="0"/>
            <a:r>
              <a:rPr lang="he-IL" sz="1800" b="1" dirty="0">
                <a:solidFill>
                  <a:schemeClr val="tx1"/>
                </a:solidFill>
              </a:rPr>
              <a:t>עומד עם הגב לשאר השחקנים, כאשר הוא מסתובב לשחקנים כל מי שבתנועה נפסל.</a:t>
            </a:r>
          </a:p>
          <a:p>
            <a:pPr algn="r" rtl="0"/>
            <a:endParaRPr lang="he-IL" sz="1800" b="1" dirty="0">
              <a:solidFill>
                <a:schemeClr val="tx1"/>
              </a:solidFill>
            </a:endParaRPr>
          </a:p>
          <a:p>
            <a:pPr algn="r" rtl="0"/>
            <a:r>
              <a:rPr lang="he-IL" sz="1800" b="1" dirty="0">
                <a:solidFill>
                  <a:schemeClr val="tx1"/>
                </a:solidFill>
                <a:highlight>
                  <a:srgbClr val="37D18B"/>
                </a:highlight>
              </a:rPr>
              <a:t>השחקנים (הנתפסים):</a:t>
            </a:r>
          </a:p>
          <a:p>
            <a:pPr algn="r" rtl="0"/>
            <a:r>
              <a:rPr lang="he-IL" sz="1800" b="1" dirty="0">
                <a:solidFill>
                  <a:schemeClr val="tx1"/>
                </a:solidFill>
              </a:rPr>
              <a:t>מתקדמים קדימה לכיוון קו הסיום, במידה ועברו את קו הסיום מבלי שהתופס ראה אותם בתנועה הם סיימו את המשחק בהצלחה.</a:t>
            </a:r>
          </a:p>
          <a:p>
            <a:pPr algn="r" rtl="0"/>
            <a:endParaRPr lang="en-US" sz="1800" b="1" dirty="0">
              <a:solidFill>
                <a:schemeClr val="tx1"/>
              </a:solidFill>
            </a:endParaRPr>
          </a:p>
          <a:p>
            <a:pPr algn="r" rtl="0"/>
            <a:r>
              <a:rPr lang="he-IL" sz="1800" b="1" dirty="0">
                <a:solidFill>
                  <a:schemeClr val="tx1"/>
                </a:solidFill>
              </a:rPr>
              <a:t>בסיום המשחק יש דירוג של מי הגיע ובאיזה מקום (כאשר מי שנתפס לא מדורג הוא פסול).</a:t>
            </a:r>
          </a:p>
        </p:txBody>
      </p:sp>
      <p:sp>
        <p:nvSpPr>
          <p:cNvPr id="12" name="מלבן 11">
            <a:extLst>
              <a:ext uri="{FF2B5EF4-FFF2-40B4-BE49-F238E27FC236}">
                <a16:creationId xmlns:a16="http://schemas.microsoft.com/office/drawing/2014/main" id="{0BAECCBB-EF6D-2192-CC8E-70F2134E0351}"/>
              </a:ext>
            </a:extLst>
          </p:cNvPr>
          <p:cNvSpPr/>
          <p:nvPr/>
        </p:nvSpPr>
        <p:spPr>
          <a:xfrm>
            <a:off x="6096000" y="222452"/>
            <a:ext cx="3852153" cy="826851"/>
          </a:xfrm>
          <a:prstGeom prst="rect">
            <a:avLst/>
          </a:prstGeom>
          <a:solidFill>
            <a:srgbClr val="37D18B"/>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3600" dirty="0">
                <a:solidFill>
                  <a:srgbClr val="FFFFFF"/>
                </a:solidFill>
              </a:rPr>
              <a:t>על המשחק</a:t>
            </a:r>
            <a:endParaRPr lang="he-IL" sz="3600" dirty="0"/>
          </a:p>
        </p:txBody>
      </p:sp>
    </p:spTree>
    <p:extLst>
      <p:ext uri="{BB962C8B-B14F-4D97-AF65-F5344CB8AC3E}">
        <p14:creationId xmlns:p14="http://schemas.microsoft.com/office/powerpoint/2010/main" val="132350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7844B336-CF71-0880-BD9C-D8AF52EC60F4}"/>
              </a:ext>
            </a:extLst>
          </p:cNvPr>
          <p:cNvPicPr>
            <a:picLocks noChangeAspect="1"/>
          </p:cNvPicPr>
          <p:nvPr/>
        </p:nvPicPr>
        <p:blipFill rotWithShape="1">
          <a:blip r:embed="rId2">
            <a:extLst>
              <a:ext uri="{28A0092B-C50C-407E-A947-70E740481C1C}">
                <a14:useLocalDpi xmlns:a14="http://schemas.microsoft.com/office/drawing/2010/main" val="0"/>
              </a:ext>
            </a:extLst>
          </a:blip>
          <a:srcRect t="16812" r="1" b="1"/>
          <a:stretch/>
        </p:blipFill>
        <p:spPr>
          <a:xfrm>
            <a:off x="20" y="10"/>
            <a:ext cx="4637226" cy="6857990"/>
          </a:xfrm>
          <a:prstGeom prst="rect">
            <a:avLst/>
          </a:prstGeom>
        </p:spPr>
      </p:pic>
      <p:sp>
        <p:nvSpPr>
          <p:cNvPr id="3" name="כותרת משנה 2">
            <a:extLst>
              <a:ext uri="{FF2B5EF4-FFF2-40B4-BE49-F238E27FC236}">
                <a16:creationId xmlns:a16="http://schemas.microsoft.com/office/drawing/2014/main" id="{2294F6FA-28C2-FD19-0024-E61F4A07A069}"/>
              </a:ext>
            </a:extLst>
          </p:cNvPr>
          <p:cNvSpPr>
            <a:spLocks noGrp="1"/>
          </p:cNvSpPr>
          <p:nvPr>
            <p:ph type="subTitle" idx="1"/>
          </p:nvPr>
        </p:nvSpPr>
        <p:spPr>
          <a:xfrm>
            <a:off x="4637245" y="1367354"/>
            <a:ext cx="7347231" cy="5268193"/>
          </a:xfrm>
        </p:spPr>
        <p:txBody>
          <a:bodyPr vert="horz" lIns="91440" tIns="45720" rIns="91440" bIns="45720" rtlCol="0">
            <a:noAutofit/>
          </a:bodyPr>
          <a:lstStyle/>
          <a:p>
            <a:pPr algn="r" rtl="0"/>
            <a:r>
              <a:rPr lang="he-IL" sz="1600" b="1" dirty="0">
                <a:solidFill>
                  <a:schemeClr val="tx1"/>
                </a:solidFill>
              </a:rPr>
              <a:t>קיימים שלושה סוגי משתמשים – שחקן רגיל, שחקן מחשב, הסרבר שגם לו יש תפקידים.</a:t>
            </a:r>
          </a:p>
          <a:p>
            <a:pPr algn="r" rtl="0"/>
            <a:r>
              <a:rPr lang="he-IL" sz="1600" b="1" dirty="0">
                <a:solidFill>
                  <a:schemeClr val="tx1"/>
                </a:solidFill>
              </a:rPr>
              <a:t>הסרבר:</a:t>
            </a:r>
          </a:p>
          <a:p>
            <a:pPr algn="r" rtl="0"/>
            <a:r>
              <a:rPr lang="he-IL" sz="1600" b="1" dirty="0">
                <a:solidFill>
                  <a:schemeClr val="tx1"/>
                </a:solidFill>
                <a:highlight>
                  <a:srgbClr val="2AB3DE"/>
                </a:highlight>
              </a:rPr>
              <a:t>עמוד בחירת מספר שחקנים</a:t>
            </a:r>
            <a:r>
              <a:rPr lang="he-IL" sz="1600" b="1" dirty="0">
                <a:solidFill>
                  <a:schemeClr val="tx1"/>
                </a:solidFill>
              </a:rPr>
              <a:t> – על המשתמש לבחור כמה שחקנים ישחקו במשחק, לאחר שיבחר יוצרו שחקנים בכמות אותה הוא בחר בחלון נפרד לכל שחקן.</a:t>
            </a:r>
            <a:endParaRPr lang="he-IL" sz="1600" b="1" dirty="0">
              <a:solidFill>
                <a:schemeClr val="tx1"/>
              </a:solidFill>
              <a:highlight>
                <a:srgbClr val="2AB3DE"/>
              </a:highlight>
            </a:endParaRPr>
          </a:p>
          <a:p>
            <a:pPr algn="r" rtl="0"/>
            <a:r>
              <a:rPr lang="he-IL" sz="1600" b="1" dirty="0">
                <a:solidFill>
                  <a:schemeClr val="tx1"/>
                </a:solidFill>
                <a:highlight>
                  <a:srgbClr val="2AB3DE"/>
                </a:highlight>
              </a:rPr>
              <a:t>עמוד המתנה</a:t>
            </a:r>
            <a:r>
              <a:rPr lang="he-IL" sz="1600" b="1" dirty="0">
                <a:solidFill>
                  <a:schemeClr val="tx1"/>
                </a:solidFill>
              </a:rPr>
              <a:t> – כל שחקן שנרשם יוצג עם הפרטים שלו, כאשר בכותרת העמוד ניתן יהיה לראות כמה משתתפים קיימים סה"כ, לאחר שכל השחקנים נרשמו, בעמוד ההמתנה יוצר לחצן "התחל משחק", לאחר הלחיצה המשחק יתחיל.</a:t>
            </a:r>
            <a:endParaRPr lang="en-US" sz="1600" b="1" dirty="0">
              <a:solidFill>
                <a:schemeClr val="tx1"/>
              </a:solidFill>
              <a:highlight>
                <a:srgbClr val="2AB3DE"/>
              </a:highlight>
            </a:endParaRPr>
          </a:p>
          <a:p>
            <a:pPr algn="r" rtl="0"/>
            <a:r>
              <a:rPr lang="he-IL" sz="1600" b="1" dirty="0">
                <a:solidFill>
                  <a:schemeClr val="tx1"/>
                </a:solidFill>
                <a:highlight>
                  <a:srgbClr val="2AB3DE"/>
                </a:highlight>
              </a:rPr>
              <a:t>עמוד המשחק</a:t>
            </a:r>
            <a:r>
              <a:rPr lang="he-IL" sz="1600" b="1" dirty="0">
                <a:solidFill>
                  <a:schemeClr val="tx1"/>
                </a:solidFill>
              </a:rPr>
              <a:t> – העמוד מתופעל באופן עצמאי ורנדומלי, על העמוד לשלוט בסיבוב הבובה ולעדכן את שאר השחקנים.</a:t>
            </a:r>
          </a:p>
          <a:p>
            <a:pPr algn="r" rtl="0"/>
            <a:r>
              <a:rPr lang="en-US" sz="1600" b="1" dirty="0">
                <a:solidFill>
                  <a:schemeClr val="tx1"/>
                </a:solidFill>
              </a:rPr>
              <a:t> </a:t>
            </a:r>
            <a:r>
              <a:rPr lang="he-IL" sz="1600" b="1" dirty="0">
                <a:solidFill>
                  <a:schemeClr val="tx1"/>
                </a:solidFill>
              </a:rPr>
              <a:t> - המשתמש יוכל לראות את היסטורית כלל המשחקים שבוצעו.</a:t>
            </a:r>
            <a:r>
              <a:rPr lang="en-US" sz="1600" b="1" dirty="0">
                <a:solidFill>
                  <a:schemeClr val="tx1"/>
                </a:solidFill>
                <a:highlight>
                  <a:srgbClr val="2AB3DE"/>
                </a:highlight>
              </a:rPr>
              <a:t>LOG</a:t>
            </a:r>
            <a:r>
              <a:rPr lang="he-IL" sz="1600" b="1" dirty="0">
                <a:solidFill>
                  <a:schemeClr val="tx1"/>
                </a:solidFill>
                <a:highlight>
                  <a:srgbClr val="2AB3DE"/>
                </a:highlight>
              </a:rPr>
              <a:t>עמוד </a:t>
            </a:r>
          </a:p>
          <a:p>
            <a:pPr algn="r" rtl="0"/>
            <a:r>
              <a:rPr lang="he-IL" sz="1600" b="1" dirty="0">
                <a:solidFill>
                  <a:schemeClr val="tx1"/>
                </a:solidFill>
                <a:highlight>
                  <a:srgbClr val="2AB3DE"/>
                </a:highlight>
              </a:rPr>
              <a:t>עמוד שגיאה</a:t>
            </a:r>
            <a:r>
              <a:rPr lang="he-IL" sz="1600" b="1" dirty="0">
                <a:solidFill>
                  <a:schemeClr val="tx1"/>
                </a:solidFill>
              </a:rPr>
              <a:t> – במידה וקרתה תקלה (חוסר תקשורת, כלל השחקנים פרשו מהמשחק),</a:t>
            </a:r>
          </a:p>
          <a:p>
            <a:pPr algn="r" rtl="0"/>
            <a:r>
              <a:rPr lang="he-IL" sz="1600" b="1" dirty="0">
                <a:solidFill>
                  <a:schemeClr val="tx1"/>
                </a:solidFill>
              </a:rPr>
              <a:t>יוצג למשתמש חלון עם השגיאה המתאימה, הוא יסגור את שאר השחקנים ויעבור לעמוד ה-לוג באופן אוטומטי.</a:t>
            </a:r>
          </a:p>
        </p:txBody>
      </p:sp>
      <p:sp>
        <p:nvSpPr>
          <p:cNvPr id="6" name="מלבן 5">
            <a:extLst>
              <a:ext uri="{FF2B5EF4-FFF2-40B4-BE49-F238E27FC236}">
                <a16:creationId xmlns:a16="http://schemas.microsoft.com/office/drawing/2014/main" id="{89AC20F4-79EA-69C4-1C1D-CED6C0006925}"/>
              </a:ext>
            </a:extLst>
          </p:cNvPr>
          <p:cNvSpPr/>
          <p:nvPr/>
        </p:nvSpPr>
        <p:spPr>
          <a:xfrm>
            <a:off x="6096000" y="222452"/>
            <a:ext cx="3852153" cy="826851"/>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3600" dirty="0">
                <a:solidFill>
                  <a:srgbClr val="FFFFFF"/>
                </a:solidFill>
              </a:rPr>
              <a:t>משתמשים</a:t>
            </a:r>
            <a:endParaRPr lang="he-IL" sz="3600" dirty="0"/>
          </a:p>
        </p:txBody>
      </p:sp>
    </p:spTree>
    <p:extLst>
      <p:ext uri="{BB962C8B-B14F-4D97-AF65-F5344CB8AC3E}">
        <p14:creationId xmlns:p14="http://schemas.microsoft.com/office/powerpoint/2010/main" val="114073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7844B336-CF71-0880-BD9C-D8AF52EC60F4}"/>
              </a:ext>
            </a:extLst>
          </p:cNvPr>
          <p:cNvPicPr>
            <a:picLocks noChangeAspect="1"/>
          </p:cNvPicPr>
          <p:nvPr/>
        </p:nvPicPr>
        <p:blipFill rotWithShape="1">
          <a:blip r:embed="rId2">
            <a:extLst>
              <a:ext uri="{28A0092B-C50C-407E-A947-70E740481C1C}">
                <a14:useLocalDpi xmlns:a14="http://schemas.microsoft.com/office/drawing/2010/main" val="0"/>
              </a:ext>
            </a:extLst>
          </a:blip>
          <a:srcRect t="16812" r="1" b="1"/>
          <a:stretch/>
        </p:blipFill>
        <p:spPr>
          <a:xfrm>
            <a:off x="20" y="10"/>
            <a:ext cx="4637226" cy="6857990"/>
          </a:xfrm>
          <a:prstGeom prst="rect">
            <a:avLst/>
          </a:prstGeom>
        </p:spPr>
      </p:pic>
      <p:sp>
        <p:nvSpPr>
          <p:cNvPr id="3" name="כותרת משנה 2">
            <a:extLst>
              <a:ext uri="{FF2B5EF4-FFF2-40B4-BE49-F238E27FC236}">
                <a16:creationId xmlns:a16="http://schemas.microsoft.com/office/drawing/2014/main" id="{2294F6FA-28C2-FD19-0024-E61F4A07A069}"/>
              </a:ext>
            </a:extLst>
          </p:cNvPr>
          <p:cNvSpPr>
            <a:spLocks noGrp="1"/>
          </p:cNvSpPr>
          <p:nvPr>
            <p:ph type="subTitle" idx="1"/>
          </p:nvPr>
        </p:nvSpPr>
        <p:spPr>
          <a:xfrm>
            <a:off x="4637246" y="1192256"/>
            <a:ext cx="7347231" cy="5549012"/>
          </a:xfrm>
        </p:spPr>
        <p:txBody>
          <a:bodyPr vert="horz" lIns="91440" tIns="45720" rIns="91440" bIns="45720" rtlCol="0">
            <a:noAutofit/>
          </a:bodyPr>
          <a:lstStyle/>
          <a:p>
            <a:pPr algn="r" rtl="0"/>
            <a:r>
              <a:rPr lang="he-IL" sz="1300" b="1" dirty="0">
                <a:solidFill>
                  <a:schemeClr val="tx1"/>
                </a:solidFill>
              </a:rPr>
              <a:t>שחקן רגיל &amp; שחקן מחשב:</a:t>
            </a:r>
          </a:p>
          <a:p>
            <a:pPr algn="r" rtl="0"/>
            <a:r>
              <a:rPr lang="he-IL" sz="1300" b="1" dirty="0">
                <a:solidFill>
                  <a:schemeClr val="tx1"/>
                </a:solidFill>
                <a:highlight>
                  <a:srgbClr val="2AB3DE"/>
                </a:highlight>
              </a:rPr>
              <a:t>עמוד הרשמה</a:t>
            </a:r>
            <a:r>
              <a:rPr lang="he-IL" sz="1300" b="1" dirty="0">
                <a:solidFill>
                  <a:schemeClr val="tx1"/>
                </a:solidFill>
              </a:rPr>
              <a:t> –  על המשתמש לבחור האם הוא רוצה לשחק בעצמו (שחקן רגיל) או שהמחשב ישחק (שחקן מחשב), אם בחר שהמחשב ישחק שמו של השחקן יהיה "שחקן_מספר מזהה" דמותו תבחר באופן רנדומלי.</a:t>
            </a:r>
          </a:p>
          <a:p>
            <a:pPr algn="r" rtl="0"/>
            <a:r>
              <a:rPr lang="he-IL" sz="1300" b="1" dirty="0">
                <a:solidFill>
                  <a:schemeClr val="tx1"/>
                </a:solidFill>
              </a:rPr>
              <a:t>במידה וירצה להירשם כשחקן רגיל עליו לבחור שם (באורך קטן מ20 תווים), ולבחור לעצמו דמות למשחק.</a:t>
            </a:r>
            <a:endParaRPr lang="he-IL" sz="1300" b="1" dirty="0">
              <a:solidFill>
                <a:schemeClr val="tx1"/>
              </a:solidFill>
              <a:highlight>
                <a:srgbClr val="2AB3DE"/>
              </a:highlight>
            </a:endParaRPr>
          </a:p>
          <a:p>
            <a:pPr algn="r" rtl="0"/>
            <a:r>
              <a:rPr lang="he-IL" sz="1300" b="1" dirty="0">
                <a:solidFill>
                  <a:schemeClr val="tx1"/>
                </a:solidFill>
                <a:highlight>
                  <a:srgbClr val="2AB3DE"/>
                </a:highlight>
              </a:rPr>
              <a:t>עמוד המתנה</a:t>
            </a:r>
            <a:r>
              <a:rPr lang="he-IL" sz="1300" b="1" dirty="0">
                <a:solidFill>
                  <a:schemeClr val="tx1"/>
                </a:solidFill>
              </a:rPr>
              <a:t> – לאחר שהמשתמש סיים להירשם יעבור לעמוד זה שם הוא יוכל לראות את שאר השחקנים שנרשמו למשחק וכמה יהיו במשחק, לאחר שכלל השחקנים נרשמו והסרבר נתן הוראה להתחיל המשחק יתחיל.</a:t>
            </a:r>
            <a:endParaRPr lang="he-IL" sz="1300" b="1" dirty="0">
              <a:solidFill>
                <a:schemeClr val="tx1"/>
              </a:solidFill>
              <a:highlight>
                <a:srgbClr val="2AB3DE"/>
              </a:highlight>
            </a:endParaRPr>
          </a:p>
          <a:p>
            <a:pPr algn="r" rtl="0"/>
            <a:r>
              <a:rPr lang="he-IL" sz="1300" b="1" dirty="0">
                <a:solidFill>
                  <a:schemeClr val="tx1"/>
                </a:solidFill>
                <a:highlight>
                  <a:srgbClr val="2AB3DE"/>
                </a:highlight>
              </a:rPr>
              <a:t>עמוד המשחק</a:t>
            </a:r>
            <a:r>
              <a:rPr lang="he-IL" sz="1300" b="1" dirty="0">
                <a:solidFill>
                  <a:schemeClr val="tx1"/>
                </a:solidFill>
              </a:rPr>
              <a:t> – שחקן מחשב יזוז באופן רנדומלי עד לניצחון או פסילה.</a:t>
            </a:r>
          </a:p>
          <a:p>
            <a:pPr algn="r" rtl="0"/>
            <a:r>
              <a:rPr lang="he-IL" sz="1300" b="1" dirty="0">
                <a:solidFill>
                  <a:schemeClr val="tx1"/>
                </a:solidFill>
              </a:rPr>
              <a:t>שחקן זה לא יפסל לפחות ב80 אחוז הצעדים הראשונים על מנת להקשות על משתמש רגיל לנצח.</a:t>
            </a:r>
          </a:p>
          <a:p>
            <a:pPr algn="r" rtl="0"/>
            <a:r>
              <a:rPr lang="he-IL" sz="1300" b="1" dirty="0">
                <a:solidFill>
                  <a:schemeClr val="tx1"/>
                </a:solidFill>
              </a:rPr>
              <a:t>שחקן רגיל זז ועוצר ע"י כפתור, במידה ולחץ על לזוז ינוע עד אשר ילחץ הכפתור שוב (לעצור) או עד שיפסל.</a:t>
            </a:r>
          </a:p>
          <a:p>
            <a:pPr algn="r" rtl="0"/>
            <a:r>
              <a:rPr lang="he-IL" sz="1300" b="1" dirty="0">
                <a:solidFill>
                  <a:schemeClr val="tx1"/>
                </a:solidFill>
              </a:rPr>
              <a:t>לשחקן זה קיימת אינדיקציה (כפתור המשתנה לצבע ירוק ואדום), כאשר העיגול באדום ניתן לדעת שהבובה עומדת להסתובב (מי שמרוכז יספיק לעצור לפני שתסתובב).</a:t>
            </a:r>
            <a:endParaRPr lang="en-US" sz="1300" b="1" dirty="0">
              <a:solidFill>
                <a:schemeClr val="tx1"/>
              </a:solidFill>
            </a:endParaRPr>
          </a:p>
          <a:p>
            <a:pPr algn="r" rtl="0"/>
            <a:r>
              <a:rPr lang="he-IL" sz="1300" b="1" dirty="0">
                <a:solidFill>
                  <a:schemeClr val="tx1"/>
                </a:solidFill>
                <a:highlight>
                  <a:srgbClr val="2AB3DE"/>
                </a:highlight>
              </a:rPr>
              <a:t>עמוד תוצאות</a:t>
            </a:r>
            <a:r>
              <a:rPr lang="he-IL" sz="1300" b="1" dirty="0">
                <a:solidFill>
                  <a:schemeClr val="tx1"/>
                </a:solidFill>
              </a:rPr>
              <a:t> - מציג את תוצאות המשחק.</a:t>
            </a:r>
          </a:p>
          <a:p>
            <a:pPr algn="r" rtl="0"/>
            <a:r>
              <a:rPr lang="he-IL" sz="1300" b="1" dirty="0">
                <a:solidFill>
                  <a:schemeClr val="tx1"/>
                </a:solidFill>
                <a:highlight>
                  <a:srgbClr val="2AB3DE"/>
                </a:highlight>
              </a:rPr>
              <a:t>עמוד שגיאה</a:t>
            </a:r>
            <a:r>
              <a:rPr lang="he-IL" sz="1300" b="1" dirty="0">
                <a:solidFill>
                  <a:schemeClr val="tx1"/>
                </a:solidFill>
              </a:rPr>
              <a:t> – במידה וקרתה תקלה (הסרבר נסגר),</a:t>
            </a:r>
          </a:p>
          <a:p>
            <a:pPr algn="r" rtl="0"/>
            <a:r>
              <a:rPr lang="he-IL" sz="1300" b="1" dirty="0">
                <a:solidFill>
                  <a:schemeClr val="tx1"/>
                </a:solidFill>
              </a:rPr>
              <a:t>יוצג למשתמש חלון עם השגיאה המתאימה והחלון ייסגר לאחר כמה שניות באופן אוטומטי, </a:t>
            </a:r>
          </a:p>
        </p:txBody>
      </p:sp>
      <p:sp>
        <p:nvSpPr>
          <p:cNvPr id="6" name="מלבן 5">
            <a:extLst>
              <a:ext uri="{FF2B5EF4-FFF2-40B4-BE49-F238E27FC236}">
                <a16:creationId xmlns:a16="http://schemas.microsoft.com/office/drawing/2014/main" id="{89AC20F4-79EA-69C4-1C1D-CED6C0006925}"/>
              </a:ext>
            </a:extLst>
          </p:cNvPr>
          <p:cNvSpPr/>
          <p:nvPr/>
        </p:nvSpPr>
        <p:spPr>
          <a:xfrm>
            <a:off x="6096000" y="222452"/>
            <a:ext cx="3852153" cy="826851"/>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3600" dirty="0">
                <a:solidFill>
                  <a:srgbClr val="FFFFFF"/>
                </a:solidFill>
              </a:rPr>
              <a:t>משתמשים המשך</a:t>
            </a:r>
            <a:endParaRPr lang="he-IL" sz="3600" dirty="0"/>
          </a:p>
        </p:txBody>
      </p:sp>
    </p:spTree>
    <p:extLst>
      <p:ext uri="{BB962C8B-B14F-4D97-AF65-F5344CB8AC3E}">
        <p14:creationId xmlns:p14="http://schemas.microsoft.com/office/powerpoint/2010/main" val="175542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מלבן 25">
            <a:extLst>
              <a:ext uri="{FF2B5EF4-FFF2-40B4-BE49-F238E27FC236}">
                <a16:creationId xmlns:a16="http://schemas.microsoft.com/office/drawing/2014/main" id="{43645357-44CB-C844-7658-C367E7146CF5}"/>
              </a:ext>
            </a:extLst>
          </p:cNvPr>
          <p:cNvSpPr/>
          <p:nvPr/>
        </p:nvSpPr>
        <p:spPr>
          <a:xfrm>
            <a:off x="8433880" y="67346"/>
            <a:ext cx="3547353" cy="778960"/>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3600" dirty="0">
                <a:solidFill>
                  <a:srgbClr val="FFFFFF"/>
                </a:solidFill>
              </a:rPr>
              <a:t>האובייקט סרבר</a:t>
            </a:r>
            <a:endParaRPr lang="he-IL" sz="3600" dirty="0"/>
          </a:p>
        </p:txBody>
      </p:sp>
      <p:sp>
        <p:nvSpPr>
          <p:cNvPr id="33" name="תיבת טקסט 32">
            <a:extLst>
              <a:ext uri="{FF2B5EF4-FFF2-40B4-BE49-F238E27FC236}">
                <a16:creationId xmlns:a16="http://schemas.microsoft.com/office/drawing/2014/main" id="{113DB11F-AFF9-CDD2-1492-7B05A4809447}"/>
              </a:ext>
            </a:extLst>
          </p:cNvPr>
          <p:cNvSpPr txBox="1"/>
          <p:nvPr/>
        </p:nvSpPr>
        <p:spPr>
          <a:xfrm>
            <a:off x="8433879" y="2690336"/>
            <a:ext cx="2976664" cy="1477328"/>
          </a:xfrm>
          <a:prstGeom prst="rect">
            <a:avLst/>
          </a:prstGeom>
          <a:noFill/>
        </p:spPr>
        <p:txBody>
          <a:bodyPr wrap="square" rtlCol="1">
            <a:spAutoFit/>
          </a:bodyPr>
          <a:lstStyle/>
          <a:p>
            <a:pPr algn="r"/>
            <a:r>
              <a:rPr lang="he-IL" dirty="0"/>
              <a:t>מקבל את מספר הקליינטים אותם נרצה ליצור, ושומר טרייד היהווה ערוץ לקבלת מידע מכל קליינט.</a:t>
            </a:r>
          </a:p>
          <a:p>
            <a:pPr algn="r"/>
            <a:endParaRPr lang="he-IL" dirty="0"/>
          </a:p>
        </p:txBody>
      </p:sp>
      <p:pic>
        <p:nvPicPr>
          <p:cNvPr id="35" name="תמונה 34">
            <a:extLst>
              <a:ext uri="{FF2B5EF4-FFF2-40B4-BE49-F238E27FC236}">
                <a16:creationId xmlns:a16="http://schemas.microsoft.com/office/drawing/2014/main" id="{B0A41F0C-CC6F-14D8-988C-1A0FBD78E038}"/>
              </a:ext>
            </a:extLst>
          </p:cNvPr>
          <p:cNvPicPr>
            <a:picLocks noChangeAspect="1"/>
          </p:cNvPicPr>
          <p:nvPr/>
        </p:nvPicPr>
        <p:blipFill>
          <a:blip r:embed="rId2"/>
          <a:stretch>
            <a:fillRect/>
          </a:stretch>
        </p:blipFill>
        <p:spPr>
          <a:xfrm>
            <a:off x="466418" y="2136338"/>
            <a:ext cx="7967461" cy="2529687"/>
          </a:xfrm>
          <a:prstGeom prst="rect">
            <a:avLst/>
          </a:prstGeom>
        </p:spPr>
      </p:pic>
      <p:pic>
        <p:nvPicPr>
          <p:cNvPr id="38" name="תמונה 37">
            <a:extLst>
              <a:ext uri="{FF2B5EF4-FFF2-40B4-BE49-F238E27FC236}">
                <a16:creationId xmlns:a16="http://schemas.microsoft.com/office/drawing/2014/main" id="{B61E83C8-9D99-A6F7-2C5E-1BC12052F2C2}"/>
              </a:ext>
            </a:extLst>
          </p:cNvPr>
          <p:cNvPicPr>
            <a:picLocks noChangeAspect="1"/>
          </p:cNvPicPr>
          <p:nvPr/>
        </p:nvPicPr>
        <p:blipFill>
          <a:blip r:embed="rId3"/>
          <a:stretch>
            <a:fillRect/>
          </a:stretch>
        </p:blipFill>
        <p:spPr>
          <a:xfrm>
            <a:off x="466419" y="4885654"/>
            <a:ext cx="7967460" cy="1905000"/>
          </a:xfrm>
          <a:prstGeom prst="rect">
            <a:avLst/>
          </a:prstGeom>
        </p:spPr>
      </p:pic>
      <p:sp>
        <p:nvSpPr>
          <p:cNvPr id="43" name="תיבת טקסט 42">
            <a:extLst>
              <a:ext uri="{FF2B5EF4-FFF2-40B4-BE49-F238E27FC236}">
                <a16:creationId xmlns:a16="http://schemas.microsoft.com/office/drawing/2014/main" id="{1778270E-5EFB-A261-B124-120243A88FE7}"/>
              </a:ext>
            </a:extLst>
          </p:cNvPr>
          <p:cNvSpPr txBox="1"/>
          <p:nvPr/>
        </p:nvSpPr>
        <p:spPr>
          <a:xfrm>
            <a:off x="8310359" y="5145262"/>
            <a:ext cx="2976664" cy="1200329"/>
          </a:xfrm>
          <a:prstGeom prst="rect">
            <a:avLst/>
          </a:prstGeom>
          <a:noFill/>
        </p:spPr>
        <p:txBody>
          <a:bodyPr wrap="square" rtlCol="1">
            <a:spAutoFit/>
          </a:bodyPr>
          <a:lstStyle/>
          <a:p>
            <a:pPr algn="r"/>
            <a:r>
              <a:rPr lang="he-IL" dirty="0"/>
              <a:t>הסרבר מתחיל להאזין לכל קליינט. </a:t>
            </a:r>
          </a:p>
          <a:p>
            <a:pPr algn="r"/>
            <a:r>
              <a:rPr lang="en-US" dirty="0"/>
              <a:t>(get function)</a:t>
            </a:r>
            <a:endParaRPr lang="he-IL" dirty="0"/>
          </a:p>
          <a:p>
            <a:pPr algn="r"/>
            <a:endParaRPr lang="he-IL" dirty="0"/>
          </a:p>
        </p:txBody>
      </p:sp>
      <p:pic>
        <p:nvPicPr>
          <p:cNvPr id="45" name="תמונה 44">
            <a:extLst>
              <a:ext uri="{FF2B5EF4-FFF2-40B4-BE49-F238E27FC236}">
                <a16:creationId xmlns:a16="http://schemas.microsoft.com/office/drawing/2014/main" id="{43C38794-0F9A-E175-14C3-EEC63FB09B18}"/>
              </a:ext>
            </a:extLst>
          </p:cNvPr>
          <p:cNvPicPr>
            <a:picLocks noChangeAspect="1"/>
          </p:cNvPicPr>
          <p:nvPr/>
        </p:nvPicPr>
        <p:blipFill>
          <a:blip r:embed="rId4"/>
          <a:stretch>
            <a:fillRect/>
          </a:stretch>
        </p:blipFill>
        <p:spPr>
          <a:xfrm>
            <a:off x="466419" y="4910"/>
            <a:ext cx="6099751" cy="1911799"/>
          </a:xfrm>
          <a:prstGeom prst="rect">
            <a:avLst/>
          </a:prstGeom>
        </p:spPr>
      </p:pic>
      <p:sp>
        <p:nvSpPr>
          <p:cNvPr id="48" name="תיבת טקסט 47">
            <a:extLst>
              <a:ext uri="{FF2B5EF4-FFF2-40B4-BE49-F238E27FC236}">
                <a16:creationId xmlns:a16="http://schemas.microsoft.com/office/drawing/2014/main" id="{ED720353-1AD4-CB02-1144-AF178D6AD513}"/>
              </a:ext>
            </a:extLst>
          </p:cNvPr>
          <p:cNvSpPr txBox="1"/>
          <p:nvPr/>
        </p:nvSpPr>
        <p:spPr>
          <a:xfrm>
            <a:off x="6539927" y="512409"/>
            <a:ext cx="1770432" cy="646331"/>
          </a:xfrm>
          <a:prstGeom prst="rect">
            <a:avLst/>
          </a:prstGeom>
          <a:noFill/>
        </p:spPr>
        <p:txBody>
          <a:bodyPr wrap="square" rtlCol="1">
            <a:spAutoFit/>
          </a:bodyPr>
          <a:lstStyle/>
          <a:p>
            <a:pPr algn="r"/>
            <a:r>
              <a:rPr lang="he-IL" dirty="0"/>
              <a:t>התחברות לרשת</a:t>
            </a:r>
          </a:p>
          <a:p>
            <a:pPr algn="r"/>
            <a:endParaRPr lang="he-IL" dirty="0"/>
          </a:p>
        </p:txBody>
      </p:sp>
    </p:spTree>
    <p:extLst>
      <p:ext uri="{BB962C8B-B14F-4D97-AF65-F5344CB8AC3E}">
        <p14:creationId xmlns:p14="http://schemas.microsoft.com/office/powerpoint/2010/main" val="172715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מלבן 25">
            <a:extLst>
              <a:ext uri="{FF2B5EF4-FFF2-40B4-BE49-F238E27FC236}">
                <a16:creationId xmlns:a16="http://schemas.microsoft.com/office/drawing/2014/main" id="{43645357-44CB-C844-7658-C367E7146CF5}"/>
              </a:ext>
            </a:extLst>
          </p:cNvPr>
          <p:cNvSpPr/>
          <p:nvPr/>
        </p:nvSpPr>
        <p:spPr>
          <a:xfrm>
            <a:off x="7256835" y="6571"/>
            <a:ext cx="4935166" cy="549052"/>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2800" dirty="0">
                <a:solidFill>
                  <a:srgbClr val="FFFFFF"/>
                </a:solidFill>
              </a:rPr>
              <a:t>התנהלות הסרבר מול הקליינטס</a:t>
            </a:r>
            <a:endParaRPr lang="he-IL" sz="2800" dirty="0"/>
          </a:p>
        </p:txBody>
      </p:sp>
      <p:sp>
        <p:nvSpPr>
          <p:cNvPr id="33" name="תיבת טקסט 32">
            <a:extLst>
              <a:ext uri="{FF2B5EF4-FFF2-40B4-BE49-F238E27FC236}">
                <a16:creationId xmlns:a16="http://schemas.microsoft.com/office/drawing/2014/main" id="{113DB11F-AFF9-CDD2-1492-7B05A4809447}"/>
              </a:ext>
            </a:extLst>
          </p:cNvPr>
          <p:cNvSpPr txBox="1"/>
          <p:nvPr/>
        </p:nvSpPr>
        <p:spPr>
          <a:xfrm>
            <a:off x="6134608" y="747271"/>
            <a:ext cx="6057392" cy="1477328"/>
          </a:xfrm>
          <a:prstGeom prst="rect">
            <a:avLst/>
          </a:prstGeom>
          <a:noFill/>
        </p:spPr>
        <p:txBody>
          <a:bodyPr wrap="square" rtlCol="1">
            <a:spAutoFit/>
          </a:bodyPr>
          <a:lstStyle/>
          <a:p>
            <a:pPr algn="r" rtl="1"/>
            <a:r>
              <a:rPr lang="he-IL" dirty="0"/>
              <a:t>פונקציה זו קיימת כטרייד לכול קליינט בנפרד, בקבלת מידע, מפרידים את המידע במידה והגיעו כמה הודעות יחדיו, הסרבר שולח את ההודעה שקיבל לכל שאר הקליינטים, ומעדכן את המאזין שלו בהודעות שקיבל  (מאזין = החלון).</a:t>
            </a:r>
          </a:p>
          <a:p>
            <a:pPr algn="r" rtl="1"/>
            <a:endParaRPr lang="he-IL" dirty="0"/>
          </a:p>
        </p:txBody>
      </p:sp>
      <p:pic>
        <p:nvPicPr>
          <p:cNvPr id="3" name="תמונה 2">
            <a:extLst>
              <a:ext uri="{FF2B5EF4-FFF2-40B4-BE49-F238E27FC236}">
                <a16:creationId xmlns:a16="http://schemas.microsoft.com/office/drawing/2014/main" id="{A35D199A-7178-6954-CD72-06BEFF229318}"/>
              </a:ext>
            </a:extLst>
          </p:cNvPr>
          <p:cNvPicPr>
            <a:picLocks noChangeAspect="1"/>
          </p:cNvPicPr>
          <p:nvPr/>
        </p:nvPicPr>
        <p:blipFill>
          <a:blip r:embed="rId2"/>
          <a:stretch>
            <a:fillRect/>
          </a:stretch>
        </p:blipFill>
        <p:spPr>
          <a:xfrm>
            <a:off x="6306463" y="3657599"/>
            <a:ext cx="5828365" cy="3162300"/>
          </a:xfrm>
          <a:prstGeom prst="rect">
            <a:avLst/>
          </a:prstGeom>
        </p:spPr>
      </p:pic>
      <p:pic>
        <p:nvPicPr>
          <p:cNvPr id="5" name="תמונה 4">
            <a:extLst>
              <a:ext uri="{FF2B5EF4-FFF2-40B4-BE49-F238E27FC236}">
                <a16:creationId xmlns:a16="http://schemas.microsoft.com/office/drawing/2014/main" id="{7744D39C-334C-72EF-BF76-093FABAAED29}"/>
              </a:ext>
            </a:extLst>
          </p:cNvPr>
          <p:cNvPicPr>
            <a:picLocks noChangeAspect="1"/>
          </p:cNvPicPr>
          <p:nvPr/>
        </p:nvPicPr>
        <p:blipFill>
          <a:blip r:embed="rId3"/>
          <a:stretch>
            <a:fillRect/>
          </a:stretch>
        </p:blipFill>
        <p:spPr>
          <a:xfrm>
            <a:off x="478097" y="6570"/>
            <a:ext cx="5828366" cy="6813329"/>
          </a:xfrm>
          <a:prstGeom prst="rect">
            <a:avLst/>
          </a:prstGeom>
        </p:spPr>
      </p:pic>
      <p:sp>
        <p:nvSpPr>
          <p:cNvPr id="4" name="תיבת טקסט 3">
            <a:extLst>
              <a:ext uri="{FF2B5EF4-FFF2-40B4-BE49-F238E27FC236}">
                <a16:creationId xmlns:a16="http://schemas.microsoft.com/office/drawing/2014/main" id="{347A617C-AA01-AB0C-A15C-30BD9EA27CC6}"/>
              </a:ext>
            </a:extLst>
          </p:cNvPr>
          <p:cNvSpPr txBox="1"/>
          <p:nvPr/>
        </p:nvSpPr>
        <p:spPr>
          <a:xfrm>
            <a:off x="6134608" y="3200401"/>
            <a:ext cx="6057392" cy="369332"/>
          </a:xfrm>
          <a:prstGeom prst="rect">
            <a:avLst/>
          </a:prstGeom>
          <a:noFill/>
        </p:spPr>
        <p:txBody>
          <a:bodyPr wrap="square" rtlCol="1">
            <a:spAutoFit/>
          </a:bodyPr>
          <a:lstStyle/>
          <a:p>
            <a:pPr algn="r" rtl="1"/>
            <a:r>
              <a:rPr lang="he-IL" dirty="0"/>
              <a:t>פונקציה זו שולחת הודעה לכל הקליינטים</a:t>
            </a:r>
          </a:p>
        </p:txBody>
      </p:sp>
    </p:spTree>
    <p:extLst>
      <p:ext uri="{BB962C8B-B14F-4D97-AF65-F5344CB8AC3E}">
        <p14:creationId xmlns:p14="http://schemas.microsoft.com/office/powerpoint/2010/main" val="124868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מלבן 25">
            <a:extLst>
              <a:ext uri="{FF2B5EF4-FFF2-40B4-BE49-F238E27FC236}">
                <a16:creationId xmlns:a16="http://schemas.microsoft.com/office/drawing/2014/main" id="{43645357-44CB-C844-7658-C367E7146CF5}"/>
              </a:ext>
            </a:extLst>
          </p:cNvPr>
          <p:cNvSpPr/>
          <p:nvPr/>
        </p:nvSpPr>
        <p:spPr>
          <a:xfrm>
            <a:off x="8167992" y="8626"/>
            <a:ext cx="4024008" cy="514350"/>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3600" dirty="0">
                <a:solidFill>
                  <a:srgbClr val="FFFFFF"/>
                </a:solidFill>
              </a:rPr>
              <a:t>סרבר יוצר קליינטס</a:t>
            </a:r>
            <a:endParaRPr lang="he-IL" sz="3600" dirty="0"/>
          </a:p>
        </p:txBody>
      </p:sp>
      <p:pic>
        <p:nvPicPr>
          <p:cNvPr id="29" name="תמונה 28">
            <a:extLst>
              <a:ext uri="{FF2B5EF4-FFF2-40B4-BE49-F238E27FC236}">
                <a16:creationId xmlns:a16="http://schemas.microsoft.com/office/drawing/2014/main" id="{88BBA1DE-EDAD-ADCC-F318-6D720658AF23}"/>
              </a:ext>
            </a:extLst>
          </p:cNvPr>
          <p:cNvPicPr>
            <a:picLocks noChangeAspect="1"/>
          </p:cNvPicPr>
          <p:nvPr/>
        </p:nvPicPr>
        <p:blipFill>
          <a:blip r:embed="rId2"/>
          <a:stretch>
            <a:fillRect/>
          </a:stretch>
        </p:blipFill>
        <p:spPr>
          <a:xfrm>
            <a:off x="5282119" y="2002214"/>
            <a:ext cx="6909881" cy="514350"/>
          </a:xfrm>
          <a:prstGeom prst="rect">
            <a:avLst/>
          </a:prstGeom>
        </p:spPr>
      </p:pic>
      <p:pic>
        <p:nvPicPr>
          <p:cNvPr id="31" name="תמונה 30">
            <a:extLst>
              <a:ext uri="{FF2B5EF4-FFF2-40B4-BE49-F238E27FC236}">
                <a16:creationId xmlns:a16="http://schemas.microsoft.com/office/drawing/2014/main" id="{B8DB042B-CCB5-5C5C-F48A-1F977E0CDDFE}"/>
              </a:ext>
            </a:extLst>
          </p:cNvPr>
          <p:cNvPicPr>
            <a:picLocks noChangeAspect="1"/>
          </p:cNvPicPr>
          <p:nvPr/>
        </p:nvPicPr>
        <p:blipFill>
          <a:blip r:embed="rId3"/>
          <a:stretch>
            <a:fillRect/>
          </a:stretch>
        </p:blipFill>
        <p:spPr>
          <a:xfrm>
            <a:off x="5282118" y="2627054"/>
            <a:ext cx="6909881" cy="2219325"/>
          </a:xfrm>
          <a:prstGeom prst="rect">
            <a:avLst/>
          </a:prstGeom>
        </p:spPr>
      </p:pic>
      <p:sp>
        <p:nvSpPr>
          <p:cNvPr id="33" name="תיבת טקסט 32">
            <a:extLst>
              <a:ext uri="{FF2B5EF4-FFF2-40B4-BE49-F238E27FC236}">
                <a16:creationId xmlns:a16="http://schemas.microsoft.com/office/drawing/2014/main" id="{113DB11F-AFF9-CDD2-1492-7B05A4809447}"/>
              </a:ext>
            </a:extLst>
          </p:cNvPr>
          <p:cNvSpPr txBox="1"/>
          <p:nvPr/>
        </p:nvSpPr>
        <p:spPr>
          <a:xfrm>
            <a:off x="5935494" y="782061"/>
            <a:ext cx="6256506" cy="1477328"/>
          </a:xfrm>
          <a:prstGeom prst="rect">
            <a:avLst/>
          </a:prstGeom>
          <a:noFill/>
        </p:spPr>
        <p:txBody>
          <a:bodyPr wrap="square" rtlCol="1">
            <a:spAutoFit/>
          </a:bodyPr>
          <a:lstStyle/>
          <a:p>
            <a:pPr algn="r"/>
            <a:r>
              <a:rPr lang="he-IL" dirty="0"/>
              <a:t>על מנת ליצור את הקליינטים הסרבר מפעיל טרייד חדש בעבור כל קליינט,</a:t>
            </a:r>
          </a:p>
          <a:p>
            <a:pPr algn="r"/>
            <a:r>
              <a:rPr lang="he-IL" dirty="0"/>
              <a:t>הקליינט בסה"כ מאתחל את האובייקט עם המספר סידורי שקיבל ולאחר מכן יוצר עבורו חלון.</a:t>
            </a:r>
          </a:p>
          <a:p>
            <a:pPr algn="r"/>
            <a:endParaRPr lang="he-IL" dirty="0"/>
          </a:p>
        </p:txBody>
      </p:sp>
      <p:pic>
        <p:nvPicPr>
          <p:cNvPr id="3" name="תמונה 2">
            <a:extLst>
              <a:ext uri="{FF2B5EF4-FFF2-40B4-BE49-F238E27FC236}">
                <a16:creationId xmlns:a16="http://schemas.microsoft.com/office/drawing/2014/main" id="{1C37CF40-0BBF-DE53-4CAC-7598E235DECE}"/>
              </a:ext>
            </a:extLst>
          </p:cNvPr>
          <p:cNvPicPr>
            <a:picLocks noChangeAspect="1"/>
          </p:cNvPicPr>
          <p:nvPr/>
        </p:nvPicPr>
        <p:blipFill>
          <a:blip r:embed="rId4"/>
          <a:stretch>
            <a:fillRect/>
          </a:stretch>
        </p:blipFill>
        <p:spPr>
          <a:xfrm>
            <a:off x="461405" y="2571750"/>
            <a:ext cx="4567795" cy="4286250"/>
          </a:xfrm>
          <a:prstGeom prst="rect">
            <a:avLst/>
          </a:prstGeom>
        </p:spPr>
      </p:pic>
      <p:sp>
        <p:nvSpPr>
          <p:cNvPr id="5" name="תיבת טקסט 4">
            <a:extLst>
              <a:ext uri="{FF2B5EF4-FFF2-40B4-BE49-F238E27FC236}">
                <a16:creationId xmlns:a16="http://schemas.microsoft.com/office/drawing/2014/main" id="{E9A06D84-B416-1AF1-D487-42FD4D88FA55}"/>
              </a:ext>
            </a:extLst>
          </p:cNvPr>
          <p:cNvSpPr txBox="1"/>
          <p:nvPr/>
        </p:nvSpPr>
        <p:spPr>
          <a:xfrm>
            <a:off x="2059680" y="703608"/>
            <a:ext cx="6256506" cy="646331"/>
          </a:xfrm>
          <a:prstGeom prst="rect">
            <a:avLst/>
          </a:prstGeom>
          <a:noFill/>
        </p:spPr>
        <p:txBody>
          <a:bodyPr wrap="square" rtlCol="1">
            <a:spAutoFit/>
          </a:bodyPr>
          <a:lstStyle/>
          <a:p>
            <a:pPr algn="r"/>
            <a:endParaRPr lang="he-IL" dirty="0"/>
          </a:p>
          <a:p>
            <a:pPr algn="r"/>
            <a:endParaRPr lang="he-IL" dirty="0"/>
          </a:p>
        </p:txBody>
      </p:sp>
      <p:sp>
        <p:nvSpPr>
          <p:cNvPr id="7" name="מלבן 6">
            <a:extLst>
              <a:ext uri="{FF2B5EF4-FFF2-40B4-BE49-F238E27FC236}">
                <a16:creationId xmlns:a16="http://schemas.microsoft.com/office/drawing/2014/main" id="{B0711AD1-997D-B973-5255-98713DB03893}"/>
              </a:ext>
            </a:extLst>
          </p:cNvPr>
          <p:cNvSpPr/>
          <p:nvPr/>
        </p:nvSpPr>
        <p:spPr>
          <a:xfrm>
            <a:off x="1005192" y="0"/>
            <a:ext cx="4024008" cy="514350"/>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3600" dirty="0">
                <a:solidFill>
                  <a:srgbClr val="FFFFFF"/>
                </a:solidFill>
              </a:rPr>
              <a:t>סגירת הסרבר</a:t>
            </a:r>
            <a:endParaRPr lang="he-IL" sz="3600" dirty="0"/>
          </a:p>
        </p:txBody>
      </p:sp>
      <p:sp>
        <p:nvSpPr>
          <p:cNvPr id="8" name="מלבן 7">
            <a:extLst>
              <a:ext uri="{FF2B5EF4-FFF2-40B4-BE49-F238E27FC236}">
                <a16:creationId xmlns:a16="http://schemas.microsoft.com/office/drawing/2014/main" id="{29FB6D69-1637-B8A1-0DB5-C3805C15021A}"/>
              </a:ext>
            </a:extLst>
          </p:cNvPr>
          <p:cNvSpPr/>
          <p:nvPr/>
        </p:nvSpPr>
        <p:spPr>
          <a:xfrm>
            <a:off x="5029200" y="0"/>
            <a:ext cx="2529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תיבת טקסט 9">
            <a:extLst>
              <a:ext uri="{FF2B5EF4-FFF2-40B4-BE49-F238E27FC236}">
                <a16:creationId xmlns:a16="http://schemas.microsoft.com/office/drawing/2014/main" id="{98DC15E0-AD99-BDBB-9092-742A826EC270}"/>
              </a:ext>
            </a:extLst>
          </p:cNvPr>
          <p:cNvSpPr txBox="1"/>
          <p:nvPr/>
        </p:nvSpPr>
        <p:spPr>
          <a:xfrm>
            <a:off x="461405" y="679426"/>
            <a:ext cx="4567795" cy="1477328"/>
          </a:xfrm>
          <a:prstGeom prst="rect">
            <a:avLst/>
          </a:prstGeom>
          <a:noFill/>
        </p:spPr>
        <p:txBody>
          <a:bodyPr wrap="square" rtlCol="1">
            <a:spAutoFit/>
          </a:bodyPr>
          <a:lstStyle/>
          <a:p>
            <a:pPr algn="r" rtl="1"/>
            <a:r>
              <a:rPr lang="he-IL" dirty="0"/>
              <a:t>הסרבר מעדכן שאינו פועל יותר וכך נסגרים כל הטרידים שהפעיל, במידה וקיימים קליינטים הוא שולח הודעה </a:t>
            </a:r>
            <a:r>
              <a:rPr lang="en-US" dirty="0"/>
              <a:t>KillAll()</a:t>
            </a:r>
            <a:r>
              <a:rPr lang="he-IL" dirty="0"/>
              <a:t> אשר אומרת לכל קליינט לכבות את עצמו.</a:t>
            </a:r>
          </a:p>
          <a:p>
            <a:pPr algn="r"/>
            <a:endParaRPr lang="he-IL" dirty="0"/>
          </a:p>
        </p:txBody>
      </p:sp>
      <p:pic>
        <p:nvPicPr>
          <p:cNvPr id="14" name="תמונה 13">
            <a:extLst>
              <a:ext uri="{FF2B5EF4-FFF2-40B4-BE49-F238E27FC236}">
                <a16:creationId xmlns:a16="http://schemas.microsoft.com/office/drawing/2014/main" id="{4112B6AE-E26F-5AF5-4FEB-1DB536CBED12}"/>
              </a:ext>
            </a:extLst>
          </p:cNvPr>
          <p:cNvPicPr>
            <a:picLocks noChangeAspect="1"/>
          </p:cNvPicPr>
          <p:nvPr/>
        </p:nvPicPr>
        <p:blipFill>
          <a:blip r:embed="rId5"/>
          <a:stretch>
            <a:fillRect/>
          </a:stretch>
        </p:blipFill>
        <p:spPr>
          <a:xfrm>
            <a:off x="5282119" y="5105400"/>
            <a:ext cx="4038600" cy="1752600"/>
          </a:xfrm>
          <a:prstGeom prst="rect">
            <a:avLst/>
          </a:prstGeom>
        </p:spPr>
      </p:pic>
      <p:sp>
        <p:nvSpPr>
          <p:cNvPr id="15" name="מלבן 14">
            <a:extLst>
              <a:ext uri="{FF2B5EF4-FFF2-40B4-BE49-F238E27FC236}">
                <a16:creationId xmlns:a16="http://schemas.microsoft.com/office/drawing/2014/main" id="{E0CEC32D-738B-25D2-C87E-6CF8DCA501E6}"/>
              </a:ext>
            </a:extLst>
          </p:cNvPr>
          <p:cNvSpPr/>
          <p:nvPr/>
        </p:nvSpPr>
        <p:spPr>
          <a:xfrm>
            <a:off x="5282119" y="4846379"/>
            <a:ext cx="6909881" cy="26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תיבת טקסט 16">
            <a:extLst>
              <a:ext uri="{FF2B5EF4-FFF2-40B4-BE49-F238E27FC236}">
                <a16:creationId xmlns:a16="http://schemas.microsoft.com/office/drawing/2014/main" id="{7D0F2D16-8C7F-FED2-5F7B-FB3305D3D40F}"/>
              </a:ext>
            </a:extLst>
          </p:cNvPr>
          <p:cNvSpPr txBox="1"/>
          <p:nvPr/>
        </p:nvSpPr>
        <p:spPr>
          <a:xfrm>
            <a:off x="9246139" y="5067359"/>
            <a:ext cx="2945860" cy="1569660"/>
          </a:xfrm>
          <a:prstGeom prst="rect">
            <a:avLst/>
          </a:prstGeom>
          <a:noFill/>
        </p:spPr>
        <p:txBody>
          <a:bodyPr wrap="square" rtlCol="1">
            <a:spAutoFit/>
          </a:bodyPr>
          <a:lstStyle/>
          <a:p>
            <a:pPr algn="r" rtl="1"/>
            <a:r>
              <a:rPr lang="he-IL" sz="1600" dirty="0"/>
              <a:t>על מנת שהחלון יקבל את המידע השתמשנו ב</a:t>
            </a:r>
            <a:r>
              <a:rPr lang="en-US" sz="1600" dirty="0"/>
              <a:t>design pattern</a:t>
            </a:r>
            <a:r>
              <a:rPr lang="he-IL" sz="1600" dirty="0"/>
              <a:t> הנקרא </a:t>
            </a:r>
            <a:r>
              <a:rPr lang="en-US" sz="1600" dirty="0"/>
              <a:t>“observer”</a:t>
            </a:r>
            <a:r>
              <a:rPr lang="he-IL" sz="1600" dirty="0"/>
              <a:t> אשר כינינו כ"</a:t>
            </a:r>
            <a:r>
              <a:rPr lang="en-US" sz="1600" dirty="0"/>
              <a:t>"callback</a:t>
            </a:r>
            <a:r>
              <a:rPr lang="he-IL" sz="1600" dirty="0"/>
              <a:t> , כל חלון נרשם וממש פונקציות, ובכך כל עמוד מטפל בהודעות כרצונו</a:t>
            </a:r>
          </a:p>
        </p:txBody>
      </p:sp>
    </p:spTree>
    <p:extLst>
      <p:ext uri="{BB962C8B-B14F-4D97-AF65-F5344CB8AC3E}">
        <p14:creationId xmlns:p14="http://schemas.microsoft.com/office/powerpoint/2010/main" val="207702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B025C471-8468-42BE-DD8F-69D07B684114}"/>
              </a:ext>
            </a:extLst>
          </p:cNvPr>
          <p:cNvPicPr>
            <a:picLocks noChangeAspect="1"/>
          </p:cNvPicPr>
          <p:nvPr/>
        </p:nvPicPr>
        <p:blipFill>
          <a:blip r:embed="rId2"/>
          <a:stretch>
            <a:fillRect/>
          </a:stretch>
        </p:blipFill>
        <p:spPr>
          <a:xfrm>
            <a:off x="466927" y="931956"/>
            <a:ext cx="5629073" cy="3949430"/>
          </a:xfrm>
          <a:prstGeom prst="rect">
            <a:avLst/>
          </a:prstGeom>
        </p:spPr>
      </p:pic>
      <p:pic>
        <p:nvPicPr>
          <p:cNvPr id="5" name="תמונה 4">
            <a:extLst>
              <a:ext uri="{FF2B5EF4-FFF2-40B4-BE49-F238E27FC236}">
                <a16:creationId xmlns:a16="http://schemas.microsoft.com/office/drawing/2014/main" id="{3B75DB4B-C626-92A4-546F-690F44BFDD69}"/>
              </a:ext>
            </a:extLst>
          </p:cNvPr>
          <p:cNvPicPr>
            <a:picLocks noChangeAspect="1"/>
          </p:cNvPicPr>
          <p:nvPr/>
        </p:nvPicPr>
        <p:blipFill>
          <a:blip r:embed="rId3"/>
          <a:stretch>
            <a:fillRect/>
          </a:stretch>
        </p:blipFill>
        <p:spPr>
          <a:xfrm>
            <a:off x="6206245" y="931956"/>
            <a:ext cx="5985755" cy="3949430"/>
          </a:xfrm>
          <a:prstGeom prst="rect">
            <a:avLst/>
          </a:prstGeom>
        </p:spPr>
      </p:pic>
      <p:sp>
        <p:nvSpPr>
          <p:cNvPr id="3" name="מלבן 2">
            <a:extLst>
              <a:ext uri="{FF2B5EF4-FFF2-40B4-BE49-F238E27FC236}">
                <a16:creationId xmlns:a16="http://schemas.microsoft.com/office/drawing/2014/main" id="{373E3B9F-7215-9481-D323-3C95E02932D9}"/>
              </a:ext>
            </a:extLst>
          </p:cNvPr>
          <p:cNvSpPr/>
          <p:nvPr/>
        </p:nvSpPr>
        <p:spPr>
          <a:xfrm>
            <a:off x="6206247" y="8626"/>
            <a:ext cx="5985753" cy="514350"/>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2400" dirty="0">
                <a:solidFill>
                  <a:srgbClr val="FFFFFF"/>
                </a:solidFill>
              </a:rPr>
              <a:t>עיצוב שליחת ההודעות בין הסרבר והקליינטים</a:t>
            </a:r>
            <a:endParaRPr lang="he-IL" sz="2400" dirty="0"/>
          </a:p>
        </p:txBody>
      </p:sp>
      <p:sp>
        <p:nvSpPr>
          <p:cNvPr id="4" name="מלבן 3">
            <a:extLst>
              <a:ext uri="{FF2B5EF4-FFF2-40B4-BE49-F238E27FC236}">
                <a16:creationId xmlns:a16="http://schemas.microsoft.com/office/drawing/2014/main" id="{951B649C-9EB4-B238-BFE0-59A6406026B5}"/>
              </a:ext>
            </a:extLst>
          </p:cNvPr>
          <p:cNvSpPr/>
          <p:nvPr/>
        </p:nvSpPr>
        <p:spPr>
          <a:xfrm>
            <a:off x="10214043" y="3383705"/>
            <a:ext cx="1977957" cy="121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dirty="0"/>
              <a:t>סוגי ההודעות עם ה</a:t>
            </a:r>
            <a:r>
              <a:rPr lang="en-US" dirty="0"/>
              <a:t>header-</a:t>
            </a:r>
            <a:r>
              <a:rPr lang="he-IL" dirty="0"/>
              <a:t> המתאים</a:t>
            </a:r>
          </a:p>
        </p:txBody>
      </p:sp>
      <p:sp>
        <p:nvSpPr>
          <p:cNvPr id="7" name="תיבת טקסט 6">
            <a:extLst>
              <a:ext uri="{FF2B5EF4-FFF2-40B4-BE49-F238E27FC236}">
                <a16:creationId xmlns:a16="http://schemas.microsoft.com/office/drawing/2014/main" id="{7C3D0FFF-A8AB-F926-962A-AF64A158A248}"/>
              </a:ext>
            </a:extLst>
          </p:cNvPr>
          <p:cNvSpPr txBox="1"/>
          <p:nvPr/>
        </p:nvSpPr>
        <p:spPr>
          <a:xfrm>
            <a:off x="1528205" y="8626"/>
            <a:ext cx="4567795" cy="923330"/>
          </a:xfrm>
          <a:prstGeom prst="rect">
            <a:avLst/>
          </a:prstGeom>
          <a:noFill/>
        </p:spPr>
        <p:txBody>
          <a:bodyPr wrap="square" rtlCol="1">
            <a:spAutoFit/>
          </a:bodyPr>
          <a:lstStyle/>
          <a:p>
            <a:pPr algn="r" rtl="1"/>
            <a:r>
              <a:rPr lang="he-IL" dirty="0"/>
              <a:t>מחלקה חכמה אשר יודעת להמיר את משתני ה-"אובייקט הודעה" ל</a:t>
            </a:r>
            <a:r>
              <a:rPr lang="en-US" dirty="0"/>
              <a:t>json</a:t>
            </a:r>
            <a:r>
              <a:rPr lang="he-IL" dirty="0"/>
              <a:t>,  </a:t>
            </a:r>
            <a:r>
              <a:rPr lang="he-IL" dirty="0" err="1"/>
              <a:t>ומ</a:t>
            </a:r>
            <a:r>
              <a:rPr lang="en-US" dirty="0"/>
              <a:t>json-</a:t>
            </a:r>
            <a:r>
              <a:rPr lang="he-IL" dirty="0"/>
              <a:t> ליצור "אובייקט הודעה" עם משתנים מלאים במידע.</a:t>
            </a:r>
          </a:p>
        </p:txBody>
      </p:sp>
      <p:sp>
        <p:nvSpPr>
          <p:cNvPr id="11" name="תיבת טקסט 10">
            <a:extLst>
              <a:ext uri="{FF2B5EF4-FFF2-40B4-BE49-F238E27FC236}">
                <a16:creationId xmlns:a16="http://schemas.microsoft.com/office/drawing/2014/main" id="{CEA33CAE-3728-9BDE-5329-E26FFB7E8217}"/>
              </a:ext>
            </a:extLst>
          </p:cNvPr>
          <p:cNvSpPr txBox="1"/>
          <p:nvPr/>
        </p:nvSpPr>
        <p:spPr>
          <a:xfrm>
            <a:off x="7351982" y="5058383"/>
            <a:ext cx="4567795" cy="1754326"/>
          </a:xfrm>
          <a:prstGeom prst="rect">
            <a:avLst/>
          </a:prstGeom>
          <a:noFill/>
        </p:spPr>
        <p:txBody>
          <a:bodyPr wrap="square" rtlCol="1">
            <a:spAutoFit/>
          </a:bodyPr>
          <a:lstStyle/>
          <a:p>
            <a:pPr algn="r" rtl="1"/>
            <a:r>
              <a:rPr lang="he-IL" dirty="0"/>
              <a:t>וכך בצורה נוחה ניתן לשלוח הודעה מלאה עם מידע, בסה"כ יוצרים את "אובייקט ההודעה", מכניסים המידע הרלוונטי ומפעילים את הפונקציה </a:t>
            </a:r>
            <a:r>
              <a:rPr lang="en-US" dirty="0" err="1"/>
              <a:t>full_msg_with_header</a:t>
            </a:r>
            <a:r>
              <a:rPr lang="en-US" dirty="0"/>
              <a:t>()</a:t>
            </a:r>
            <a:r>
              <a:rPr lang="he-IL" dirty="0"/>
              <a:t> הממירה את המידע ל</a:t>
            </a:r>
            <a:r>
              <a:rPr lang="en-US" dirty="0"/>
              <a:t>json</a:t>
            </a:r>
            <a:r>
              <a:rPr lang="he-IL" dirty="0"/>
              <a:t> ומוסיפה את ה</a:t>
            </a:r>
            <a:r>
              <a:rPr lang="en-US" dirty="0"/>
              <a:t>header</a:t>
            </a:r>
            <a:r>
              <a:rPr lang="he-IL" dirty="0"/>
              <a:t> המתאים בצורה אוטומטית.</a:t>
            </a:r>
          </a:p>
        </p:txBody>
      </p:sp>
      <p:pic>
        <p:nvPicPr>
          <p:cNvPr id="14" name="תמונה 13">
            <a:extLst>
              <a:ext uri="{FF2B5EF4-FFF2-40B4-BE49-F238E27FC236}">
                <a16:creationId xmlns:a16="http://schemas.microsoft.com/office/drawing/2014/main" id="{F52CD84A-5A01-F07A-4A70-8013BCE2CF61}"/>
              </a:ext>
            </a:extLst>
          </p:cNvPr>
          <p:cNvPicPr>
            <a:picLocks noChangeAspect="1"/>
          </p:cNvPicPr>
          <p:nvPr/>
        </p:nvPicPr>
        <p:blipFill>
          <a:blip r:embed="rId4"/>
          <a:stretch>
            <a:fillRect/>
          </a:stretch>
        </p:blipFill>
        <p:spPr>
          <a:xfrm>
            <a:off x="598757" y="5533898"/>
            <a:ext cx="6753225" cy="314325"/>
          </a:xfrm>
          <a:prstGeom prst="rect">
            <a:avLst/>
          </a:prstGeom>
        </p:spPr>
      </p:pic>
      <p:sp>
        <p:nvSpPr>
          <p:cNvPr id="15" name="מלבן 14">
            <a:extLst>
              <a:ext uri="{FF2B5EF4-FFF2-40B4-BE49-F238E27FC236}">
                <a16:creationId xmlns:a16="http://schemas.microsoft.com/office/drawing/2014/main" id="{6303FF04-93CA-A752-BA9A-7DB9D7664607}"/>
              </a:ext>
            </a:extLst>
          </p:cNvPr>
          <p:cNvSpPr/>
          <p:nvPr/>
        </p:nvSpPr>
        <p:spPr>
          <a:xfrm>
            <a:off x="466927" y="4881386"/>
            <a:ext cx="11725073" cy="17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9966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מלבן 16">
            <a:extLst>
              <a:ext uri="{FF2B5EF4-FFF2-40B4-BE49-F238E27FC236}">
                <a16:creationId xmlns:a16="http://schemas.microsoft.com/office/drawing/2014/main" id="{BB7A080F-DA00-48D6-5472-3F05633D2F2D}"/>
              </a:ext>
            </a:extLst>
          </p:cNvPr>
          <p:cNvSpPr/>
          <p:nvPr/>
        </p:nvSpPr>
        <p:spPr>
          <a:xfrm>
            <a:off x="466925" y="1"/>
            <a:ext cx="11725075" cy="525294"/>
          </a:xfrm>
          <a:prstGeom prst="rect">
            <a:avLst/>
          </a:prstGeom>
          <a:solidFill>
            <a:srgbClr val="2AB3D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he-IL" sz="2800" dirty="0">
                <a:solidFill>
                  <a:srgbClr val="FFFFFF"/>
                </a:solidFill>
              </a:rPr>
              <a:t>עמודים ספציפיים של הקליינט</a:t>
            </a:r>
            <a:endParaRPr lang="he-IL" sz="2800" dirty="0"/>
          </a:p>
        </p:txBody>
      </p:sp>
      <p:sp>
        <p:nvSpPr>
          <p:cNvPr id="8" name="מלבן 7">
            <a:extLst>
              <a:ext uri="{FF2B5EF4-FFF2-40B4-BE49-F238E27FC236}">
                <a16:creationId xmlns:a16="http://schemas.microsoft.com/office/drawing/2014/main" id="{4E82E895-AFCF-382A-0D3F-BCCE21CBE40E}"/>
              </a:ext>
            </a:extLst>
          </p:cNvPr>
          <p:cNvSpPr/>
          <p:nvPr/>
        </p:nvSpPr>
        <p:spPr>
          <a:xfrm>
            <a:off x="8089775" y="924131"/>
            <a:ext cx="2095085" cy="27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Registration Page</a:t>
            </a:r>
            <a:endParaRPr lang="he-IL" dirty="0"/>
          </a:p>
        </p:txBody>
      </p:sp>
      <p:pic>
        <p:nvPicPr>
          <p:cNvPr id="4" name="תמונה 3">
            <a:extLst>
              <a:ext uri="{FF2B5EF4-FFF2-40B4-BE49-F238E27FC236}">
                <a16:creationId xmlns:a16="http://schemas.microsoft.com/office/drawing/2014/main" id="{62E4C3D2-5596-B1BF-7C98-EE2633C18259}"/>
              </a:ext>
            </a:extLst>
          </p:cNvPr>
          <p:cNvPicPr>
            <a:picLocks noChangeAspect="1"/>
          </p:cNvPicPr>
          <p:nvPr/>
        </p:nvPicPr>
        <p:blipFill>
          <a:blip r:embed="rId2"/>
          <a:stretch>
            <a:fillRect/>
          </a:stretch>
        </p:blipFill>
        <p:spPr>
          <a:xfrm>
            <a:off x="8089775" y="1264596"/>
            <a:ext cx="4121388" cy="5233481"/>
          </a:xfrm>
          <a:prstGeom prst="rect">
            <a:avLst/>
          </a:prstGeom>
        </p:spPr>
      </p:pic>
      <p:pic>
        <p:nvPicPr>
          <p:cNvPr id="7" name="תמונה 6">
            <a:extLst>
              <a:ext uri="{FF2B5EF4-FFF2-40B4-BE49-F238E27FC236}">
                <a16:creationId xmlns:a16="http://schemas.microsoft.com/office/drawing/2014/main" id="{301FC33F-F6FC-669A-0C39-C7446C43A757}"/>
              </a:ext>
            </a:extLst>
          </p:cNvPr>
          <p:cNvPicPr>
            <a:picLocks noChangeAspect="1"/>
          </p:cNvPicPr>
          <p:nvPr/>
        </p:nvPicPr>
        <p:blipFill>
          <a:blip r:embed="rId3"/>
          <a:stretch>
            <a:fillRect/>
          </a:stretch>
        </p:blipFill>
        <p:spPr>
          <a:xfrm>
            <a:off x="3994899" y="1264595"/>
            <a:ext cx="3906733" cy="5233481"/>
          </a:xfrm>
          <a:prstGeom prst="rect">
            <a:avLst/>
          </a:prstGeom>
        </p:spPr>
      </p:pic>
      <p:pic>
        <p:nvPicPr>
          <p:cNvPr id="10" name="תמונה 9">
            <a:extLst>
              <a:ext uri="{FF2B5EF4-FFF2-40B4-BE49-F238E27FC236}">
                <a16:creationId xmlns:a16="http://schemas.microsoft.com/office/drawing/2014/main" id="{0A60D1BC-3274-EC82-7113-E7545735CEDD}"/>
              </a:ext>
            </a:extLst>
          </p:cNvPr>
          <p:cNvPicPr>
            <a:picLocks noChangeAspect="1"/>
          </p:cNvPicPr>
          <p:nvPr/>
        </p:nvPicPr>
        <p:blipFill>
          <a:blip r:embed="rId4"/>
          <a:stretch>
            <a:fillRect/>
          </a:stretch>
        </p:blipFill>
        <p:spPr>
          <a:xfrm>
            <a:off x="487294" y="1264596"/>
            <a:ext cx="3319462" cy="5233481"/>
          </a:xfrm>
          <a:prstGeom prst="rect">
            <a:avLst/>
          </a:prstGeom>
        </p:spPr>
      </p:pic>
      <p:sp>
        <p:nvSpPr>
          <p:cNvPr id="13" name="מלבן 12">
            <a:extLst>
              <a:ext uri="{FF2B5EF4-FFF2-40B4-BE49-F238E27FC236}">
                <a16:creationId xmlns:a16="http://schemas.microsoft.com/office/drawing/2014/main" id="{31573C18-725D-57D4-1E8A-CB62D3E32C97}"/>
              </a:ext>
            </a:extLst>
          </p:cNvPr>
          <p:cNvSpPr/>
          <p:nvPr/>
        </p:nvSpPr>
        <p:spPr>
          <a:xfrm>
            <a:off x="3994899" y="914403"/>
            <a:ext cx="1903378" cy="27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Result Page</a:t>
            </a:r>
            <a:endParaRPr lang="he-IL" dirty="0"/>
          </a:p>
        </p:txBody>
      </p:sp>
      <p:sp>
        <p:nvSpPr>
          <p:cNvPr id="15" name="מלבן 14">
            <a:extLst>
              <a:ext uri="{FF2B5EF4-FFF2-40B4-BE49-F238E27FC236}">
                <a16:creationId xmlns:a16="http://schemas.microsoft.com/office/drawing/2014/main" id="{FD3A74E4-697A-FD3A-A83B-117E53BC8A2B}"/>
              </a:ext>
            </a:extLst>
          </p:cNvPr>
          <p:cNvSpPr/>
          <p:nvPr/>
        </p:nvSpPr>
        <p:spPr>
          <a:xfrm>
            <a:off x="532380" y="914404"/>
            <a:ext cx="1903378" cy="27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lose Page</a:t>
            </a:r>
            <a:endParaRPr lang="he-IL" dirty="0"/>
          </a:p>
        </p:txBody>
      </p:sp>
    </p:spTree>
    <p:extLst>
      <p:ext uri="{BB962C8B-B14F-4D97-AF65-F5344CB8AC3E}">
        <p14:creationId xmlns:p14="http://schemas.microsoft.com/office/powerpoint/2010/main" val="4053293860"/>
      </p:ext>
    </p:extLst>
  </p:cSld>
  <p:clrMapOvr>
    <a:masterClrMapping/>
  </p:clrMapOvr>
</p:sld>
</file>

<file path=ppt/theme/theme1.xml><?xml version="1.0" encoding="utf-8"?>
<a:theme xmlns:a="http://schemas.openxmlformats.org/drawingml/2006/main" name="נוף">
  <a:themeElements>
    <a:clrScheme name="נוף">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נוף">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נוף">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TM03457515[[fn=נוף]]</Template>
  <TotalTime>186</TotalTime>
  <Words>866</Words>
  <Application>Microsoft Office PowerPoint</Application>
  <PresentationFormat>מסך רחב</PresentationFormat>
  <Paragraphs>74</Paragraphs>
  <Slides>11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Arial</vt:lpstr>
      <vt:lpstr>Century Schoolbook</vt:lpstr>
      <vt:lpstr>Wingdings 2</vt:lpstr>
      <vt:lpstr>נוף</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Ron Shmaya</dc:creator>
  <cp:lastModifiedBy>Ron Shmaya</cp:lastModifiedBy>
  <cp:revision>1</cp:revision>
  <dcterms:created xsi:type="dcterms:W3CDTF">2022-09-02T15:58:51Z</dcterms:created>
  <dcterms:modified xsi:type="dcterms:W3CDTF">2022-09-02T20:33:32Z</dcterms:modified>
</cp:coreProperties>
</file>