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9"/>
    <a:srgbClr val="353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994" autoAdjust="0"/>
    <p:restoredTop sz="94660"/>
  </p:normalViewPr>
  <p:slideViewPr>
    <p:cSldViewPr snapToGrid="0">
      <p:cViewPr>
        <p:scale>
          <a:sx n="125" d="100"/>
          <a:sy n="125" d="100"/>
        </p:scale>
        <p:origin x="1512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CD25FB-72DB-433A-9DD6-D2E32B588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77FB50A-74E2-4187-9F31-480254286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857144D-A8CC-4694-BC9D-7091F521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F97F-FA9C-4162-BDE6-F3DC1788675D}" type="datetimeFigureOut">
              <a:rPr lang="en-IL" smtClean="0"/>
              <a:t>28/06/2021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F9E2115-179E-4D42-BB42-1F817DE1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AF47BFA-169B-4189-BFC6-E235882E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22DB-4470-45F8-AE1F-23875CE22B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603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59D621-3C44-46B1-B697-F2BEA7FD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C721C53-1EC0-4D09-A5DC-A5B61E495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BE6DB65-AE9B-46B5-8749-5180E9CD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F97F-FA9C-4162-BDE6-F3DC1788675D}" type="datetimeFigureOut">
              <a:rPr lang="en-IL" smtClean="0"/>
              <a:t>28/06/2021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FA6BFFB-F3E3-4EF2-A186-B184526C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2EC592D-266A-446D-9F2B-8C3299E7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22DB-4470-45F8-AE1F-23875CE22B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204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C86D021-BD31-4A39-B741-A0441781C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D3586D7-26EC-428D-913D-F53070DA6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676B29A-1683-4427-9EFE-B9C43E55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F97F-FA9C-4162-BDE6-F3DC1788675D}" type="datetimeFigureOut">
              <a:rPr lang="en-IL" smtClean="0"/>
              <a:t>28/06/2021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FD265A4-BCFC-4951-AB9B-989C61C3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74834D7-D09B-4A80-89BD-8953FB3A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22DB-4470-45F8-AE1F-23875CE22B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5725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916523-B5ED-4E6B-978D-827E711D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BE0CB8-7ED1-489B-821F-8661666C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D6B0EB-B0ED-44E3-A4A9-4CB007AB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F97F-FA9C-4162-BDE6-F3DC1788675D}" type="datetimeFigureOut">
              <a:rPr lang="en-IL" smtClean="0"/>
              <a:t>28/06/2021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B5ABDF0-FA65-4036-BB87-6BE89D1C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20DF6C3-4081-486F-B3FA-46578D4A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22DB-4470-45F8-AE1F-23875CE22B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192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A7EA72-6BA0-461E-B6D8-E0E7FF90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4D7C353-E337-45CB-B2C4-604E21312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3540101-54CA-4949-B561-B1F743EE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F97F-FA9C-4162-BDE6-F3DC1788675D}" type="datetimeFigureOut">
              <a:rPr lang="en-IL" smtClean="0"/>
              <a:t>28/06/2021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1405877-A767-4253-9961-0144024D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8B67780-E60D-4DDA-A9EF-A32E7D4E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22DB-4470-45F8-AE1F-23875CE22B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4055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F64652-7A3A-4ED7-BC6A-95D268B4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18B46DF-BF93-4941-9344-65ADA39E3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8D33038-817F-4E64-A9AE-86687184B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A1C96B6-D17D-4E8C-9BCC-7A93DAB4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F97F-FA9C-4162-BDE6-F3DC1788675D}" type="datetimeFigureOut">
              <a:rPr lang="en-IL" smtClean="0"/>
              <a:t>28/06/2021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F9067EC-AD7E-45B3-9BD6-9CC322FB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9750AC0-CC6C-417F-88AB-6C2F484C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22DB-4470-45F8-AE1F-23875CE22B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086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F5E5AA-771D-483A-BCA5-B0F84752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6A0C90F-563E-42BB-B321-49284E6B5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EDE6105-24C8-43E0-AD6D-0C86A75C0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CC2AE01-8767-4BC6-A4AE-2B953F3C3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CC6FB3D-5BBE-44B3-BA38-95EF8DFDC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F8AE343-85E8-4785-8E34-083A03AF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F97F-FA9C-4162-BDE6-F3DC1788675D}" type="datetimeFigureOut">
              <a:rPr lang="en-IL" smtClean="0"/>
              <a:t>28/06/2021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5675917-8382-4CA5-B327-6999E591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27C78CA-56AB-4A5E-A670-7CD7F012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22DB-4470-45F8-AE1F-23875CE22B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464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A08B39-EEFC-4A81-8159-7BD35657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2360BDA-9A07-468E-8076-8515690A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F97F-FA9C-4162-BDE6-F3DC1788675D}" type="datetimeFigureOut">
              <a:rPr lang="en-IL" smtClean="0"/>
              <a:t>28/06/2021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FC4DE2F-AB99-4012-8211-3D5BBDD0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45CF0BB-1DCE-4230-9522-D4854B38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22DB-4470-45F8-AE1F-23875CE22B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8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9801ADA-4C99-4E55-A164-98CFC640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F97F-FA9C-4162-BDE6-F3DC1788675D}" type="datetimeFigureOut">
              <a:rPr lang="en-IL" smtClean="0"/>
              <a:t>28/06/2021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1C81307-7546-4E05-9D24-DC06FA7C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34CA9AA-7486-4FB9-9A2C-E0C1EA90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22DB-4470-45F8-AE1F-23875CE22B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875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C071F5-1239-4304-923E-CAEF90E1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519120C-F24B-4713-AB12-3130E96B3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ABAE966-1388-4F44-B136-D5C750B8A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6EC370A-8BAD-4F13-913D-51FE0E8C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F97F-FA9C-4162-BDE6-F3DC1788675D}" type="datetimeFigureOut">
              <a:rPr lang="en-IL" smtClean="0"/>
              <a:t>28/06/2021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BC62048-34A0-47E5-9037-FBDFE625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A4B16F5-67BD-4F8D-9768-3DA0CD98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22DB-4470-45F8-AE1F-23875CE22B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22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E88CE7-0926-4C9F-8365-991D79D4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9746528-1EAD-407F-BE02-3E9D91A34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4AA6972-7FFB-4E45-AFFE-14F6CF116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B8AD83A-0972-405E-A85F-7ECD6324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F97F-FA9C-4162-BDE6-F3DC1788675D}" type="datetimeFigureOut">
              <a:rPr lang="en-IL" smtClean="0"/>
              <a:t>28/06/2021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59E3BB4-E07C-4015-90FA-08D7708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5BDB6AD-4EFD-4DFB-B360-D8EF4984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22DB-4470-45F8-AE1F-23875CE22B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455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7C4CF0E-DB78-45B2-BEF1-CCE47C92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17430F3-2C9F-40D2-B057-798BDB006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18FC449-8597-46FA-8E17-E534B8315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3F97F-FA9C-4162-BDE6-F3DC1788675D}" type="datetimeFigureOut">
              <a:rPr lang="en-IL" smtClean="0"/>
              <a:t>28/06/2021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23D23E1-17E7-41AD-A1E4-4BCD6449B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775B396-E0E5-4ADB-B4C2-6B76098EE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E22DB-4470-45F8-AE1F-23875CE22B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160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אליפסה 4">
            <a:extLst>
              <a:ext uri="{FF2B5EF4-FFF2-40B4-BE49-F238E27FC236}">
                <a16:creationId xmlns:a16="http://schemas.microsoft.com/office/drawing/2014/main" id="{09D5559C-B458-4648-8FBD-A1D07E8A9992}"/>
              </a:ext>
            </a:extLst>
          </p:cNvPr>
          <p:cNvSpPr/>
          <p:nvPr/>
        </p:nvSpPr>
        <p:spPr>
          <a:xfrm>
            <a:off x="2916569" y="452205"/>
            <a:ext cx="432000" cy="432000"/>
          </a:xfrm>
          <a:prstGeom prst="ellipse">
            <a:avLst/>
          </a:prstGeom>
          <a:solidFill>
            <a:srgbClr val="3531D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E226B27C-4A16-4448-9209-35973935B60D}"/>
              </a:ext>
            </a:extLst>
          </p:cNvPr>
          <p:cNvSpPr/>
          <p:nvPr/>
        </p:nvSpPr>
        <p:spPr>
          <a:xfrm>
            <a:off x="4178086" y="442270"/>
            <a:ext cx="432000" cy="432000"/>
          </a:xfrm>
          <a:prstGeom prst="ellipse">
            <a:avLst/>
          </a:prstGeom>
          <a:solidFill>
            <a:srgbClr val="FF26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70277B18-0142-495F-BE93-495EBBE30C5E}"/>
              </a:ext>
            </a:extLst>
          </p:cNvPr>
          <p:cNvSpPr/>
          <p:nvPr/>
        </p:nvSpPr>
        <p:spPr>
          <a:xfrm>
            <a:off x="7787021" y="442270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7A43DAC0-FD89-44F1-A49D-EFBE950FD8C6}"/>
              </a:ext>
            </a:extLst>
          </p:cNvPr>
          <p:cNvGrpSpPr/>
          <p:nvPr/>
        </p:nvGrpSpPr>
        <p:grpSpPr>
          <a:xfrm>
            <a:off x="1904032" y="918561"/>
            <a:ext cx="7612845" cy="3240000"/>
            <a:chOff x="1378154" y="1362025"/>
            <a:chExt cx="7612845" cy="3240000"/>
          </a:xfrm>
        </p:grpSpPr>
        <p:sp>
          <p:nvSpPr>
            <p:cNvPr id="4" name="מלבן: פינות מעוגלות 3">
              <a:extLst>
                <a:ext uri="{FF2B5EF4-FFF2-40B4-BE49-F238E27FC236}">
                  <a16:creationId xmlns:a16="http://schemas.microsoft.com/office/drawing/2014/main" id="{B7B971F2-1E8E-4257-B90C-63CD14060EE8}"/>
                </a:ext>
              </a:extLst>
            </p:cNvPr>
            <p:cNvSpPr/>
            <p:nvPr/>
          </p:nvSpPr>
          <p:spPr>
            <a:xfrm>
              <a:off x="1944576" y="1362025"/>
              <a:ext cx="6480000" cy="32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" name="אליפסה 6">
              <a:extLst>
                <a:ext uri="{FF2B5EF4-FFF2-40B4-BE49-F238E27FC236}">
                  <a16:creationId xmlns:a16="http://schemas.microsoft.com/office/drawing/2014/main" id="{1F93A232-C430-404A-9218-E74C5AB0795F}"/>
                </a:ext>
              </a:extLst>
            </p:cNvPr>
            <p:cNvSpPr/>
            <p:nvPr/>
          </p:nvSpPr>
          <p:spPr>
            <a:xfrm>
              <a:off x="7858152" y="2415601"/>
              <a:ext cx="1132847" cy="113284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12" name="מחבר ישר 11">
              <a:extLst>
                <a:ext uri="{FF2B5EF4-FFF2-40B4-BE49-F238E27FC236}">
                  <a16:creationId xmlns:a16="http://schemas.microsoft.com/office/drawing/2014/main" id="{7BD7094A-53D7-4714-B009-03637B889910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5184576" y="1362025"/>
              <a:ext cx="0" cy="324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אליפסה 15">
              <a:extLst>
                <a:ext uri="{FF2B5EF4-FFF2-40B4-BE49-F238E27FC236}">
                  <a16:creationId xmlns:a16="http://schemas.microsoft.com/office/drawing/2014/main" id="{23477D5C-D571-4318-8B81-BAFB107CE668}"/>
                </a:ext>
              </a:extLst>
            </p:cNvPr>
            <p:cNvSpPr/>
            <p:nvPr/>
          </p:nvSpPr>
          <p:spPr>
            <a:xfrm>
              <a:off x="4621694" y="2415600"/>
              <a:ext cx="1132847" cy="113284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739D4B28-80C4-48AE-87FC-1A99B390838E}"/>
                </a:ext>
              </a:extLst>
            </p:cNvPr>
            <p:cNvSpPr/>
            <p:nvPr/>
          </p:nvSpPr>
          <p:spPr>
            <a:xfrm>
              <a:off x="1378154" y="2415600"/>
              <a:ext cx="1132847" cy="113284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8" name="אליפסה 17">
              <a:extLst>
                <a:ext uri="{FF2B5EF4-FFF2-40B4-BE49-F238E27FC236}">
                  <a16:creationId xmlns:a16="http://schemas.microsoft.com/office/drawing/2014/main" id="{457C18CF-A193-4C3B-ABEF-E2571F7D7846}"/>
                </a:ext>
              </a:extLst>
            </p:cNvPr>
            <p:cNvSpPr/>
            <p:nvPr/>
          </p:nvSpPr>
          <p:spPr>
            <a:xfrm>
              <a:off x="5148576" y="294602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pic>
        <p:nvPicPr>
          <p:cNvPr id="43" name="גרפיקה 42">
            <a:extLst>
              <a:ext uri="{FF2B5EF4-FFF2-40B4-BE49-F238E27FC236}">
                <a16:creationId xmlns:a16="http://schemas.microsoft.com/office/drawing/2014/main" id="{2D77264A-2C61-410B-80DC-DCF0ABA01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734" y="1490895"/>
            <a:ext cx="114776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0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943980EF-569A-4B58-B782-8332ED2FD082}"/>
              </a:ext>
            </a:extLst>
          </p:cNvPr>
          <p:cNvGrpSpPr/>
          <p:nvPr/>
        </p:nvGrpSpPr>
        <p:grpSpPr>
          <a:xfrm>
            <a:off x="590021" y="753534"/>
            <a:ext cx="11011958" cy="5482166"/>
            <a:chOff x="590021" y="797984"/>
            <a:chExt cx="11011958" cy="5482166"/>
          </a:xfrm>
        </p:grpSpPr>
        <p:pic>
          <p:nvPicPr>
            <p:cNvPr id="3" name="תמונה 2">
              <a:extLst>
                <a:ext uri="{FF2B5EF4-FFF2-40B4-BE49-F238E27FC236}">
                  <a16:creationId xmlns:a16="http://schemas.microsoft.com/office/drawing/2014/main" id="{D3F37B51-4C25-452B-8A1F-1029FC054D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95" t="5087" r="5383" b="8491"/>
            <a:stretch/>
          </p:blipFill>
          <p:spPr>
            <a:xfrm>
              <a:off x="590021" y="797984"/>
              <a:ext cx="11011958" cy="5482166"/>
            </a:xfrm>
            <a:prstGeom prst="rect">
              <a:avLst/>
            </a:prstGeom>
          </p:spPr>
        </p:pic>
        <p:pic>
          <p:nvPicPr>
            <p:cNvPr id="4" name="גרפיקה 3">
              <a:extLst>
                <a:ext uri="{FF2B5EF4-FFF2-40B4-BE49-F238E27FC236}">
                  <a16:creationId xmlns:a16="http://schemas.microsoft.com/office/drawing/2014/main" id="{EE5F2F61-1243-4E05-BF18-0B9FA6C87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33368" y="1413990"/>
              <a:ext cx="9925264" cy="4250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809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1EB67B10-8787-4193-AB3F-322EFDA1C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08" b="94216" l="1938" r="98505">
                        <a14:foregroundMark x1="92359" y1="15795" x2="94740" y2="28365"/>
                        <a14:foregroundMark x1="92968" y1="9900" x2="96235" y2="24694"/>
                        <a14:foregroundMark x1="7198" y1="16129" x2="13455" y2="7230"/>
                        <a14:foregroundMark x1="8195" y1="27030" x2="9302" y2="15795"/>
                        <a14:foregroundMark x1="9302" y1="15795" x2="8749" y2="18799"/>
                        <a14:foregroundMark x1="7364" y1="30812" x2="6822" y2="38768"/>
                        <a14:foregroundMark x1="4553" y1="54804" x2="3101" y2="61846"/>
                        <a14:foregroundMark x1="4540" y1="18687" x2="5537" y2="33037"/>
                        <a14:foregroundMark x1="5537" y1="33037" x2="10133" y2="8565"/>
                        <a14:foregroundMark x1="10133" y1="8565" x2="19657" y2="6674"/>
                        <a14:foregroundMark x1="19657" y1="6674" x2="37708" y2="6674"/>
                        <a14:foregroundMark x1="37708" y1="6674" x2="56202" y2="6007"/>
                        <a14:foregroundMark x1="56202" y1="6007" x2="66999" y2="6452"/>
                        <a14:foregroundMark x1="66999" y1="6452" x2="79014" y2="6229"/>
                        <a14:foregroundMark x1="79014" y1="6229" x2="91307" y2="13126"/>
                        <a14:foregroundMark x1="91307" y1="13126" x2="96678" y2="34928"/>
                        <a14:foregroundMark x1="96678" y1="34928" x2="97342" y2="78865"/>
                        <a14:foregroundMark x1="97342" y1="78865" x2="89480" y2="90879"/>
                        <a14:foregroundMark x1="89480" y1="90879" x2="10465" y2="92214"/>
                        <a14:foregroundMark x1="10465" y1="92214" x2="3544" y2="84427"/>
                        <a14:foregroundMark x1="3544" y1="84427" x2="1993" y2="40712"/>
                        <a14:foregroundMark x1="1993" y1="40712" x2="3599" y2="25139"/>
                        <a14:foregroundMark x1="3821" y1="96107" x2="9801" y2="96107"/>
                        <a14:foregroundMark x1="9801" y1="96107" x2="44574" y2="98220"/>
                        <a14:foregroundMark x1="44574" y1="98220" x2="65504" y2="97442"/>
                        <a14:foregroundMark x1="65504" y1="97442" x2="80233" y2="98999"/>
                        <a14:foregroundMark x1="80233" y1="98999" x2="95903" y2="94216"/>
                        <a14:foregroundMark x1="95903" y1="94216" x2="95958" y2="94216"/>
                        <a14:foregroundMark x1="98505" y1="89433" x2="96955" y2="15573"/>
                        <a14:foregroundMark x1="6478" y1="40267" x2="6478" y2="40267"/>
                        <a14:backgroundMark x1="51274" y1="47386" x2="55980" y2="52948"/>
                        <a14:backgroundMark x1="55980" y1="52948" x2="51606" y2="49166"/>
                        <a14:backgroundMark x1="50277" y1="38265" x2="53931" y2="50501"/>
                        <a14:backgroundMark x1="53931" y1="50501" x2="47342" y2="42158"/>
                        <a14:backgroundMark x1="47342" y1="42158" x2="56811" y2="50501"/>
                        <a14:backgroundMark x1="56811" y1="50501" x2="52602" y2="51947"/>
                        <a14:backgroundMark x1="48616" y1="31368" x2="49059" y2="54505"/>
                        <a14:backgroundMark x1="49059" y1="54505" x2="39313" y2="45050"/>
                        <a14:backgroundMark x1="39313" y1="45050" x2="30343" y2="53615"/>
                        <a14:backgroundMark x1="30343" y1="53615" x2="30288" y2="41491"/>
                        <a14:backgroundMark x1="30288" y1="41491" x2="26910" y2="51057"/>
                        <a14:backgroundMark x1="26910" y1="51057" x2="25028" y2="51502"/>
                        <a14:backgroundMark x1="14175" y1="51390" x2="32337" y2="28921"/>
                        <a14:backgroundMark x1="32337" y1="28921" x2="16833" y2="18242"/>
                        <a14:backgroundMark x1="16833" y1="18242" x2="22204" y2="15239"/>
                        <a14:backgroundMark x1="22204" y1="15239" x2="73533" y2="18799"/>
                        <a14:backgroundMark x1="73533" y1="18799" x2="81561" y2="37375"/>
                        <a14:backgroundMark x1="81561" y1="37375" x2="86988" y2="40044"/>
                        <a14:backgroundMark x1="86988" y1="40044" x2="91916" y2="50056"/>
                        <a14:backgroundMark x1="91916" y1="50056" x2="86877" y2="57286"/>
                        <a14:backgroundMark x1="86877" y1="57286" x2="84994" y2="66073"/>
                        <a14:backgroundMark x1="84994" y1="66073" x2="84607" y2="75973"/>
                        <a14:backgroundMark x1="84607" y1="75973" x2="44518" y2="79533"/>
                        <a14:backgroundMark x1="44518" y1="79533" x2="19435" y2="65184"/>
                        <a14:backgroundMark x1="19435" y1="65184" x2="13843" y2="57620"/>
                        <a14:backgroundMark x1="13843" y1="57620" x2="12901" y2="52169"/>
                        <a14:backgroundMark x1="76966" y1="26696" x2="86268" y2="29922"/>
                        <a14:backgroundMark x1="86268" y1="29922" x2="82281" y2="46051"/>
                        <a14:backgroundMark x1="82281" y1="46051" x2="80288" y2="47386"/>
                        <a14:backgroundMark x1="81894" y1="79533" x2="66279" y2="80979"/>
                        <a14:backgroundMark x1="66279" y1="80979" x2="65725" y2="78754"/>
                        <a14:backgroundMark x1="42470" y1="84872" x2="36379" y2="82981"/>
                        <a14:backgroundMark x1="36379" y1="82981" x2="30233" y2="75640"/>
                        <a14:backgroundMark x1="30233" y1="75640" x2="30454" y2="73637"/>
                        <a14:backgroundMark x1="23200" y1="79533" x2="16611" y2="67186"/>
                        <a14:backgroundMark x1="16611" y1="67186" x2="19158" y2="68187"/>
                        <a14:backgroundMark x1="9911" y1="57175" x2="7475" y2="49055"/>
                        <a14:backgroundMark x1="7475" y1="49055" x2="17386" y2="41379"/>
                        <a14:backgroundMark x1="17386" y1="41379" x2="19878" y2="34372"/>
                        <a14:backgroundMark x1="6921" y1="49833" x2="6977" y2="45273"/>
                        <a14:backgroundMark x1="6755" y1="43604" x2="5260" y2="50945"/>
                        <a14:backgroundMark x1="6257" y1="44049" x2="7087" y2="40823"/>
                        <a14:backgroundMark x1="6589" y1="41379" x2="6091" y2="42380"/>
                        <a14:backgroundMark x1="6589" y1="41824" x2="7143" y2="41046"/>
                        <a14:backgroundMark x1="6755" y1="41046" x2="6866" y2="40823"/>
                        <a14:backgroundMark x1="6977" y1="40267" x2="6534" y2="40823"/>
                        <a14:backgroundMark x1="5316" y1="50278" x2="5260" y2="54839"/>
                        <a14:backgroundMark x1="88417" y1="35929" x2="87874" y2="33704"/>
                        <a14:backgroundMark x1="89258" y1="39377" x2="88417" y2="35929"/>
                        <a14:backgroundMark x1="88538" y1="37152" x2="88317" y2="36374"/>
                        <a14:backgroundMark x1="88372" y1="35929" x2="88760" y2="367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35" y="750417"/>
            <a:ext cx="11010330" cy="54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9049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0</Words>
  <Application>Microsoft Office PowerPoint</Application>
  <PresentationFormat>מסך רחב</PresentationFormat>
  <Paragraphs>0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Omer</dc:creator>
  <cp:lastModifiedBy>Omer</cp:lastModifiedBy>
  <cp:revision>9</cp:revision>
  <dcterms:created xsi:type="dcterms:W3CDTF">2021-06-28T14:17:10Z</dcterms:created>
  <dcterms:modified xsi:type="dcterms:W3CDTF">2021-06-29T21:46:30Z</dcterms:modified>
</cp:coreProperties>
</file>