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C41C-964A-1B0F-39F2-E3A8087A8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69A98-C3F6-7187-E3B6-C121049CE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5C911-BFA8-51D9-C496-341CDD38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E038-6DE5-4E41-AC41-02357D82309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C3471-2A03-F43E-5637-65EF218F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F393-B36E-5F47-6E35-F9F330A1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BA9-B1B6-4D37-913E-DF372DEB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1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A72A-344D-4096-27B0-D88578F6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E70E8-CB6A-945A-4251-A75464B51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942A5-716D-1EAA-6B65-35520F1B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E038-6DE5-4E41-AC41-02357D82309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2B24-0619-9C73-112A-38A67BC1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4FF7-6786-B71B-E1A1-EBD5E3EF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BA9-B1B6-4D37-913E-DF372DEB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4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F0645-A3A3-D3AA-7B6B-7DE24D9E0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CAD2B-50F9-7AE7-353E-2DE57812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39EE-A54B-D5A7-EA55-86783D6D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E038-6DE5-4E41-AC41-02357D82309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D41A-C408-0055-6075-970E72EE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2A25B-A9BC-AE85-9E44-BA513BED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BA9-B1B6-4D37-913E-DF372DEB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0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493F-F02B-5AE5-D95C-86B8D429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8473-00A8-B8B6-74FD-791079B6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8A0B-A8CC-C761-3D4A-9B7FC905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E038-6DE5-4E41-AC41-02357D82309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0047-2190-C140-5493-D90C294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8751-4659-3FAA-5692-3DEDD5D9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BA9-B1B6-4D37-913E-DF372DEB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ED7C-30BB-E785-C2F0-5916FE48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C939D-FD12-00E1-6DB3-A06E554B1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B90F1-FE24-1A8F-97C4-22C06051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E038-6DE5-4E41-AC41-02357D82309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A7A1-B773-8C11-5103-E94719BD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7027D-23CA-1397-47D1-7D600A27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BA9-B1B6-4D37-913E-DF372DEB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1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23D1-527C-6E3F-5FF3-19B0D1B7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7604-0EA4-4917-7B55-752D268A4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D9D4B-65AE-62D7-D652-F6A4F4352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745C4-F569-9587-BA3B-6843AF09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E038-6DE5-4E41-AC41-02357D82309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D13A6-0B67-F1F3-5595-717E15D3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E14D6-43DA-BDB4-99E1-B2BE2AE5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BA9-B1B6-4D37-913E-DF372DEB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8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098F-280F-2765-8C86-E9114F0B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24261-C934-0010-5887-FF62CB3FC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C1566-B587-4198-DA8C-3C6CABD4D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04F3E-0826-1124-D840-065F77A63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A0F58-D541-6908-0FE5-A249C0608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FC96B-BEAF-34C9-29D6-6BCFDD3F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E038-6DE5-4E41-AC41-02357D82309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D3ACC-5F0B-9677-5380-09A7AC1B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091E1-CA73-B905-32B4-6B6A707E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BA9-B1B6-4D37-913E-DF372DEB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5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B9C7-1F69-924A-6C27-C6435114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51630-48BC-8D53-0DE0-96CB0F89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E038-6DE5-4E41-AC41-02357D82309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90FE-746A-E85D-832C-BCDD7A50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40749-62F4-D299-D3C7-A3CC16AF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BA9-B1B6-4D37-913E-DF372DEB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10D4A-8A3C-A6FF-6529-5B266990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E038-6DE5-4E41-AC41-02357D82309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6E0FD-52D2-2CCE-A1DA-56A196EF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1AE23-AFF5-EF5D-CFDB-E95E014E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BA9-B1B6-4D37-913E-DF372DEB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DA0D-B02A-F57B-C4E8-33C65C03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DE19-CB1E-7EEA-C1A1-402917B6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C4CF9-FD60-BD48-FEAD-AFF2384CE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42D8F-6FB1-A00F-573C-37DCC5B3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E038-6DE5-4E41-AC41-02357D82309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18E93-A65B-A79E-9368-1EF448A4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706A1-B00C-30CA-CE87-637CBC98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BA9-B1B6-4D37-913E-DF372DEB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8CE1-9D1F-603E-285A-0111EA01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A59E5-C51F-579D-9F0F-2DB6E9684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D85FC-D81E-8963-085B-28F8D74A7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8AF11-F84A-4109-4E6D-2701C1BB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AE038-6DE5-4E41-AC41-02357D82309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509D0-A595-A0D8-CDF6-E9C2DDB9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4356-B2D4-A0BF-31E9-BE8430E8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2BA9-B1B6-4D37-913E-DF372DEB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81F64-D433-C152-9570-9573E818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7486B-B2A1-3D36-D40E-F8A35492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D624-1F75-68EA-6BC1-8B7520E82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AE038-6DE5-4E41-AC41-02357D82309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EACC-0821-4A65-E398-95296651C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A5851-8470-BFFE-F559-89100EFCD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22BA9-B1B6-4D37-913E-DF372DEB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E509F4-22EC-7E1C-C47A-1C74DA697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4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EB85C79-5BFD-AF50-0254-16B8870919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75D250-14A0-536C-4B3B-F72F8E2782C7}"/>
              </a:ext>
            </a:extLst>
          </p:cNvPr>
          <p:cNvGrpSpPr/>
          <p:nvPr/>
        </p:nvGrpSpPr>
        <p:grpSpPr>
          <a:xfrm>
            <a:off x="816343" y="468881"/>
            <a:ext cx="2490090" cy="1400675"/>
            <a:chOff x="2698306" y="1605515"/>
            <a:chExt cx="2490090" cy="14006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8AA105-DC01-CED1-EC6F-43F14D9D1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98306" y="1605515"/>
              <a:ext cx="2490090" cy="1400675"/>
            </a:xfrm>
            <a:prstGeom prst="round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10C511-8832-4E9C-0634-08B3B9F1B680}"/>
                </a:ext>
              </a:extLst>
            </p:cNvPr>
            <p:cNvSpPr txBox="1"/>
            <p:nvPr/>
          </p:nvSpPr>
          <p:spPr>
            <a:xfrm>
              <a:off x="2975788" y="1828798"/>
              <a:ext cx="174373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New Skool Member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351B37-B78A-FB01-6F66-EF37C3135644}"/>
              </a:ext>
            </a:extLst>
          </p:cNvPr>
          <p:cNvGrpSpPr/>
          <p:nvPr/>
        </p:nvGrpSpPr>
        <p:grpSpPr>
          <a:xfrm>
            <a:off x="4372347" y="468878"/>
            <a:ext cx="2490090" cy="1400675"/>
            <a:chOff x="2698306" y="1605515"/>
            <a:chExt cx="2490090" cy="1400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06C54E-AE0C-6963-D468-B3D1DDD1C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98306" y="1605515"/>
              <a:ext cx="2490090" cy="1400675"/>
            </a:xfrm>
            <a:prstGeom prst="round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B4155C-FB88-42F9-9B31-B860F9BD2B69}"/>
                </a:ext>
              </a:extLst>
            </p:cNvPr>
            <p:cNvSpPr txBox="1"/>
            <p:nvPr/>
          </p:nvSpPr>
          <p:spPr>
            <a:xfrm>
              <a:off x="2975788" y="1828798"/>
              <a:ext cx="20602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Onboarding Form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DC4146-E91A-40F4-DECA-CEABE8AB82FB}"/>
              </a:ext>
            </a:extLst>
          </p:cNvPr>
          <p:cNvGrpSpPr/>
          <p:nvPr/>
        </p:nvGrpSpPr>
        <p:grpSpPr>
          <a:xfrm>
            <a:off x="8340650" y="468878"/>
            <a:ext cx="2490090" cy="1742693"/>
            <a:chOff x="2698306" y="1605514"/>
            <a:chExt cx="2490090" cy="17426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5C9686-55D7-A70F-ECA8-8D69240FC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98306" y="1605514"/>
              <a:ext cx="2490090" cy="1742693"/>
            </a:xfrm>
            <a:prstGeom prst="round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B5A985-849A-5B52-639C-C1F6CA9B39A9}"/>
                </a:ext>
              </a:extLst>
            </p:cNvPr>
            <p:cNvSpPr txBox="1"/>
            <p:nvPr/>
          </p:nvSpPr>
          <p:spPr>
            <a:xfrm>
              <a:off x="2975788" y="1828798"/>
              <a:ext cx="2060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Customer- Specific Content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B5BABF-A18D-C3D6-1449-3293A7E7C33E}"/>
              </a:ext>
            </a:extLst>
          </p:cNvPr>
          <p:cNvGrpSpPr/>
          <p:nvPr/>
        </p:nvGrpSpPr>
        <p:grpSpPr>
          <a:xfrm>
            <a:off x="720649" y="3067482"/>
            <a:ext cx="2490090" cy="909810"/>
            <a:chOff x="2698306" y="1605515"/>
            <a:chExt cx="2490090" cy="90981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A602683-B7AE-9DDE-47F3-69F458945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98306" y="1605515"/>
              <a:ext cx="2490090" cy="909810"/>
            </a:xfrm>
            <a:prstGeom prst="round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A71FE3-99DC-2152-E4B7-AAEAADA9CCAA}"/>
                </a:ext>
              </a:extLst>
            </p:cNvPr>
            <p:cNvSpPr txBox="1"/>
            <p:nvPr/>
          </p:nvSpPr>
          <p:spPr>
            <a:xfrm>
              <a:off x="2913247" y="1812149"/>
              <a:ext cx="206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ChatGPT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D44E59-CC1D-DA5E-E963-E787CCCFFB24}"/>
              </a:ext>
            </a:extLst>
          </p:cNvPr>
          <p:cNvGrpSpPr/>
          <p:nvPr/>
        </p:nvGrpSpPr>
        <p:grpSpPr>
          <a:xfrm>
            <a:off x="4372347" y="4069417"/>
            <a:ext cx="2490090" cy="909810"/>
            <a:chOff x="2698306" y="1605515"/>
            <a:chExt cx="2490090" cy="90981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BA55D2C-45BE-D4E3-7BA0-E5F3B699B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98306" y="1605515"/>
              <a:ext cx="2490090" cy="909810"/>
            </a:xfrm>
            <a:prstGeom prst="round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773DAE-3BBB-F16C-ACD5-E80C63BBCA0A}"/>
                </a:ext>
              </a:extLst>
            </p:cNvPr>
            <p:cNvSpPr txBox="1"/>
            <p:nvPr/>
          </p:nvSpPr>
          <p:spPr>
            <a:xfrm>
              <a:off x="2867173" y="1798810"/>
              <a:ext cx="206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Worksheet 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54BE13-8FB2-C2D2-5FAC-72E9E6F3E48D}"/>
              </a:ext>
            </a:extLst>
          </p:cNvPr>
          <p:cNvGrpSpPr/>
          <p:nvPr/>
        </p:nvGrpSpPr>
        <p:grpSpPr>
          <a:xfrm>
            <a:off x="4372347" y="2546479"/>
            <a:ext cx="2490090" cy="909810"/>
            <a:chOff x="2698306" y="1605515"/>
            <a:chExt cx="2490090" cy="90981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887C9-2000-DEAA-74E0-4C89D6BDB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98306" y="1605515"/>
              <a:ext cx="2490090" cy="909810"/>
            </a:xfrm>
            <a:prstGeom prst="round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C60022-5BD2-38BF-773C-88729F332679}"/>
                </a:ext>
              </a:extLst>
            </p:cNvPr>
            <p:cNvSpPr txBox="1"/>
            <p:nvPr/>
          </p:nvSpPr>
          <p:spPr>
            <a:xfrm>
              <a:off x="2913247" y="1812149"/>
              <a:ext cx="206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Worksheet 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7CB895-3DBB-2878-09AF-5DF3FFDDBCF2}"/>
              </a:ext>
            </a:extLst>
          </p:cNvPr>
          <p:cNvGrpSpPr/>
          <p:nvPr/>
        </p:nvGrpSpPr>
        <p:grpSpPr>
          <a:xfrm>
            <a:off x="716036" y="4825033"/>
            <a:ext cx="2490090" cy="909810"/>
            <a:chOff x="2698306" y="1605515"/>
            <a:chExt cx="2490090" cy="90981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161E668-4077-F4B5-DF4F-E861A81C7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98306" y="1605515"/>
              <a:ext cx="2490090" cy="909810"/>
            </a:xfrm>
            <a:prstGeom prst="round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C0EA3F-23AA-F4F9-BFFD-E12152CEFDB5}"/>
                </a:ext>
              </a:extLst>
            </p:cNvPr>
            <p:cNvSpPr txBox="1"/>
            <p:nvPr/>
          </p:nvSpPr>
          <p:spPr>
            <a:xfrm>
              <a:off x="2913247" y="1812149"/>
              <a:ext cx="206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Insights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B7D41A-549F-DB0C-4C2F-EE165A201F8C}"/>
              </a:ext>
            </a:extLst>
          </p:cNvPr>
          <p:cNvGrpSpPr/>
          <p:nvPr/>
        </p:nvGrpSpPr>
        <p:grpSpPr>
          <a:xfrm>
            <a:off x="4388814" y="5617541"/>
            <a:ext cx="2490090" cy="909810"/>
            <a:chOff x="2698306" y="1605515"/>
            <a:chExt cx="2490090" cy="90981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E99B7BC-5CFC-5BA1-D6D9-831A26CF5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98306" y="1605515"/>
              <a:ext cx="2490090" cy="909810"/>
            </a:xfrm>
            <a:prstGeom prst="round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9AC285-0477-3D4A-168A-E7FD332ECE4E}"/>
                </a:ext>
              </a:extLst>
            </p:cNvPr>
            <p:cNvSpPr txBox="1"/>
            <p:nvPr/>
          </p:nvSpPr>
          <p:spPr>
            <a:xfrm>
              <a:off x="2867173" y="1798810"/>
              <a:ext cx="206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Unlockable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AB5F9C-BD48-33F4-53CC-A8E10B77DB4B}"/>
              </a:ext>
            </a:extLst>
          </p:cNvPr>
          <p:cNvGrpSpPr/>
          <p:nvPr/>
        </p:nvGrpSpPr>
        <p:grpSpPr>
          <a:xfrm>
            <a:off x="8385396" y="3436524"/>
            <a:ext cx="2490090" cy="909810"/>
            <a:chOff x="2698306" y="1605515"/>
            <a:chExt cx="2490090" cy="90981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3203DC8-B56E-18A9-510D-C6DD0633E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98306" y="1605515"/>
              <a:ext cx="2490090" cy="909810"/>
            </a:xfrm>
            <a:prstGeom prst="round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F9863A-9E46-F211-E191-11BA3B8570AA}"/>
                </a:ext>
              </a:extLst>
            </p:cNvPr>
            <p:cNvSpPr txBox="1"/>
            <p:nvPr/>
          </p:nvSpPr>
          <p:spPr>
            <a:xfrm>
              <a:off x="2867173" y="1798810"/>
              <a:ext cx="2060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Follow Up</a:t>
              </a: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597BCE1-E5B1-14FE-46DC-EFFD5F01C515}"/>
              </a:ext>
            </a:extLst>
          </p:cNvPr>
          <p:cNvSpPr/>
          <p:nvPr/>
        </p:nvSpPr>
        <p:spPr>
          <a:xfrm>
            <a:off x="3625702" y="956930"/>
            <a:ext cx="497074" cy="31897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114D50E-93CA-D4F4-89D6-212318AFB26D}"/>
              </a:ext>
            </a:extLst>
          </p:cNvPr>
          <p:cNvSpPr/>
          <p:nvPr/>
        </p:nvSpPr>
        <p:spPr>
          <a:xfrm>
            <a:off x="7374707" y="928576"/>
            <a:ext cx="497074" cy="31897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222E4AA2-639D-D908-9D0F-3E49D57AB803}"/>
              </a:ext>
            </a:extLst>
          </p:cNvPr>
          <p:cNvSpPr/>
          <p:nvPr/>
        </p:nvSpPr>
        <p:spPr>
          <a:xfrm rot="5400000">
            <a:off x="5322781" y="2019986"/>
            <a:ext cx="497074" cy="31897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94CAD7D-0E83-EFE6-9F42-56CB7D6A54DE}"/>
              </a:ext>
            </a:extLst>
          </p:cNvPr>
          <p:cNvSpPr/>
          <p:nvPr/>
        </p:nvSpPr>
        <p:spPr>
          <a:xfrm rot="5400000">
            <a:off x="5308006" y="3594671"/>
            <a:ext cx="497074" cy="31897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CED7C87-8E15-5350-F435-0F30F1755E03}"/>
              </a:ext>
            </a:extLst>
          </p:cNvPr>
          <p:cNvSpPr/>
          <p:nvPr/>
        </p:nvSpPr>
        <p:spPr>
          <a:xfrm rot="5400000">
            <a:off x="5297232" y="5129327"/>
            <a:ext cx="497074" cy="31897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1F3F356-F1A8-38C6-0C8C-DD96D4634D01}"/>
              </a:ext>
            </a:extLst>
          </p:cNvPr>
          <p:cNvSpPr/>
          <p:nvPr/>
        </p:nvSpPr>
        <p:spPr>
          <a:xfrm rot="5400000">
            <a:off x="1700922" y="4313691"/>
            <a:ext cx="497074" cy="31897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6413B7B-99ED-DC1E-F47E-FE5B9D6B18C9}"/>
              </a:ext>
            </a:extLst>
          </p:cNvPr>
          <p:cNvSpPr/>
          <p:nvPr/>
        </p:nvSpPr>
        <p:spPr>
          <a:xfrm rot="8303642">
            <a:off x="3074364" y="2318288"/>
            <a:ext cx="988255" cy="3391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C4B68D1-5B2B-2068-A562-EC5AE9BD1D79}"/>
              </a:ext>
            </a:extLst>
          </p:cNvPr>
          <p:cNvSpPr/>
          <p:nvPr/>
        </p:nvSpPr>
        <p:spPr>
          <a:xfrm rot="1394396">
            <a:off x="7131056" y="3248696"/>
            <a:ext cx="988255" cy="339168"/>
          </a:xfrm>
          <a:prstGeom prst="rightArrow">
            <a:avLst/>
          </a:prstGeom>
          <a:solidFill>
            <a:srgbClr val="C0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3D0C590-5BAC-0E4C-B91C-97D6E7F37DCA}"/>
              </a:ext>
            </a:extLst>
          </p:cNvPr>
          <p:cNvSpPr/>
          <p:nvPr/>
        </p:nvSpPr>
        <p:spPr>
          <a:xfrm rot="19797813">
            <a:off x="7087409" y="4115455"/>
            <a:ext cx="988255" cy="339168"/>
          </a:xfrm>
          <a:prstGeom prst="rightArrow">
            <a:avLst/>
          </a:prstGeom>
          <a:solidFill>
            <a:srgbClr val="C0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A7F7D1-6C07-962B-F0C2-EE072DFE8857}"/>
              </a:ext>
            </a:extLst>
          </p:cNvPr>
          <p:cNvSpPr txBox="1"/>
          <p:nvPr/>
        </p:nvSpPr>
        <p:spPr>
          <a:xfrm>
            <a:off x="2165924" y="2032966"/>
            <a:ext cx="127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Analyze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3BE5B0-A6F6-FD7C-2CA4-4235B595E8C3}"/>
              </a:ext>
            </a:extLst>
          </p:cNvPr>
          <p:cNvSpPr txBox="1"/>
          <p:nvPr/>
        </p:nvSpPr>
        <p:spPr>
          <a:xfrm>
            <a:off x="7057747" y="2590788"/>
            <a:ext cx="128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Delayed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2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Omer A</dc:creator>
  <cp:lastModifiedBy>Omer A</cp:lastModifiedBy>
  <cp:revision>2</cp:revision>
  <dcterms:created xsi:type="dcterms:W3CDTF">2024-06-05T20:33:16Z</dcterms:created>
  <dcterms:modified xsi:type="dcterms:W3CDTF">2024-06-05T20:52:13Z</dcterms:modified>
</cp:coreProperties>
</file>