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BF3AA2D-6C95-4322-BE60-DA1AC1219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84462"/>
            <a:ext cx="9458227" cy="3120271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rgbClr val="0070C0"/>
                </a:solidFill>
              </a:rPr>
              <a:t>Max</a:t>
            </a:r>
            <a:r>
              <a:rPr lang="en-GB" sz="9600" dirty="0" err="1">
                <a:solidFill>
                  <a:srgbClr val="FF0000"/>
                </a:solidFill>
              </a:rPr>
              <a:t>AB</a:t>
            </a:r>
            <a:endParaRPr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E897-9DC8-9F23-7E1F-71DFBE64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Anaylsis</a:t>
            </a:r>
            <a:r>
              <a:rPr lang="en-GB" dirty="0"/>
              <a:t> </a:t>
            </a:r>
            <a:r>
              <a:rPr lang="en-GB" dirty="0" err="1"/>
              <a:t>DashBoard</a:t>
            </a:r>
            <a:endParaRPr lang="en-GB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AF9E8601-A189-A780-6F36-B93F02A4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" y="1046375"/>
            <a:ext cx="10803118" cy="58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Income per Month">
            <a:extLst>
              <a:ext uri="{FF2B5EF4-FFF2-40B4-BE49-F238E27FC236}">
                <a16:creationId xmlns:a16="http://schemas.microsoft.com/office/drawing/2014/main" id="{DFB3E592-4BBC-48AF-B93D-CAF15083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990600"/>
            <a:ext cx="7734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Segment">
            <a:extLst>
              <a:ext uri="{FF2B5EF4-FFF2-40B4-BE49-F238E27FC236}">
                <a16:creationId xmlns:a16="http://schemas.microsoft.com/office/drawing/2014/main" id="{F3DA037A-3A0A-4733-8B03-DA3B2213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785"/>
            <a:ext cx="12192000" cy="48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sturbution of order count">
            <a:extLst>
              <a:ext uri="{FF2B5EF4-FFF2-40B4-BE49-F238E27FC236}">
                <a16:creationId xmlns:a16="http://schemas.microsoft.com/office/drawing/2014/main" id="{B95984D2-4A07-4977-BD84-3BC54D9C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59" y="0"/>
            <a:ext cx="614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Paid Retailers">
            <a:extLst>
              <a:ext uri="{FF2B5EF4-FFF2-40B4-BE49-F238E27FC236}">
                <a16:creationId xmlns:a16="http://schemas.microsoft.com/office/drawing/2014/main" id="{97500F67-9514-4B95-8E78-2B1CAC8C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733425"/>
            <a:ext cx="69246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Orderd Retailers">
            <a:extLst>
              <a:ext uri="{FF2B5EF4-FFF2-40B4-BE49-F238E27FC236}">
                <a16:creationId xmlns:a16="http://schemas.microsoft.com/office/drawing/2014/main" id="{4EEF5900-E049-4DAD-8C5E-CE85A3B0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914400"/>
            <a:ext cx="75247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MaxAB</vt:lpstr>
      <vt:lpstr>Anaylsis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MaxAB</dc:title>
  <dc:creator/>
  <cp:lastModifiedBy>omar mohamed</cp:lastModifiedBy>
  <cp:revision>1</cp:revision>
  <dcterms:created xsi:type="dcterms:W3CDTF">2022-05-29T23:43:50Z</dcterms:created>
  <dcterms:modified xsi:type="dcterms:W3CDTF">2022-05-29T23:52:39Z</dcterms:modified>
</cp:coreProperties>
</file>