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68" autoAdjust="0"/>
  </p:normalViewPr>
  <p:slideViewPr>
    <p:cSldViewPr snapToGrid="0">
      <p:cViewPr varScale="1">
        <p:scale>
          <a:sx n="114" d="100"/>
          <a:sy n="114" d="100"/>
        </p:scale>
        <p:origin x="5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2.xlsx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.xlsx"/><Relationship Id="rId9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Excel_Worksheet4.xlsx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3.xls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Excel_Worksheet6.xlsx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5.xlsx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9.xlsx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Excel_Worksheet8.xlsx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7.xlsx"/><Relationship Id="rId9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The movies that are watching from families are 238 movies the top 15 rental movies are shown in the histogram 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It show that Juggler hardly was the most watched.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The query for this is in the text : Q1</a:t>
            </a:r>
          </a:p>
        </p:txBody>
      </p:sp>
      <p:sp>
        <p:nvSpPr>
          <p:cNvPr id="55" name="Shape 55"/>
          <p:cNvSpPr/>
          <p:nvPr/>
        </p:nvSpPr>
        <p:spPr>
          <a:xfrm>
            <a:off x="394500" y="1418450"/>
            <a:ext cx="4557670" cy="301062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-35077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Q1: What are the movies that families watching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AE0E00B-0151-41D7-8944-23B5E523EE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74697"/>
              </p:ext>
            </p:extLst>
          </p:nvPr>
        </p:nvGraphicFramePr>
        <p:xfrm>
          <a:off x="2484906" y="3082782"/>
          <a:ext cx="133158" cy="110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Worksheet" r:id="rId4" imgW="11178646" imgH="8999110" progId="Excel.Sheet.12">
                  <p:embed/>
                </p:oleObj>
              </mc:Choice>
              <mc:Fallback>
                <p:oleObj name="Worksheet" r:id="rId4" imgW="11178646" imgH="89991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4906" y="3082782"/>
                        <a:ext cx="133158" cy="1104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20B9917-8E4C-441E-908A-A5A89F5CB8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707683"/>
              </p:ext>
            </p:extLst>
          </p:nvPr>
        </p:nvGraphicFramePr>
        <p:xfrm>
          <a:off x="2213387" y="1930999"/>
          <a:ext cx="45719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Worksheet" r:id="rId6" imgW="12329089" imgH="6149293" progId="Excel.Sheet.12">
                  <p:embed/>
                </p:oleObj>
              </mc:Choice>
              <mc:Fallback>
                <p:oleObj name="Worksheet" r:id="rId6" imgW="12329089" imgH="614929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13387" y="1930999"/>
                        <a:ext cx="45719" cy="45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566F024-7B1E-44CB-AB03-2269221B32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148977"/>
              </p:ext>
            </p:extLst>
          </p:nvPr>
        </p:nvGraphicFramePr>
        <p:xfrm>
          <a:off x="335788" y="1294038"/>
          <a:ext cx="4675093" cy="3321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Worksheet" r:id="rId8" imgW="14249329" imgH="7101636" progId="Excel.Sheet.12">
                  <p:embed/>
                </p:oleObj>
              </mc:Choice>
              <mc:Fallback>
                <p:oleObj name="Worksheet" r:id="rId8" imgW="14249329" imgH="710163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5788" y="1294038"/>
                        <a:ext cx="4675093" cy="33214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 top 10 customer are </a:t>
            </a:r>
            <a:r>
              <a:rPr lang="en-GB" dirty="0"/>
              <a:t>Ana Bradley, Clara Shaw, Curtis Irby, Eleanor Hunt, Karl Seal, Marcia Dean , Marion Snyder , Mike Way , Rhonda Kennedy and Tommy Collazo 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The histogram show their payment per month  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The query for this are Q2 in text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48007"/>
            <a:ext cx="9144000" cy="9525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Q2: Who is the top 10 payment customer and how many payments they made on a monthly basis during 2007, and what was the amount of the payment monthly?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D757514-DAE5-4898-8FC4-9B24F14BA7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598317"/>
              </p:ext>
            </p:extLst>
          </p:nvPr>
        </p:nvGraphicFramePr>
        <p:xfrm>
          <a:off x="2267175" y="2830602"/>
          <a:ext cx="45719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Worksheet" r:id="rId4" imgW="11795760" imgH="6149293" progId="Excel.Sheet.12">
                  <p:embed/>
                </p:oleObj>
              </mc:Choice>
              <mc:Fallback>
                <p:oleObj name="Worksheet" r:id="rId4" imgW="11795760" imgH="614929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67175" y="2830602"/>
                        <a:ext cx="45719" cy="45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48B9C77-A568-439B-9228-196CDF5CC6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585159"/>
              </p:ext>
            </p:extLst>
          </p:nvPr>
        </p:nvGraphicFramePr>
        <p:xfrm>
          <a:off x="394500" y="1252444"/>
          <a:ext cx="4587875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Worksheet" r:id="rId6" imgW="11795760" imgH="6781784" progId="Excel.Sheet.12">
                  <p:embed/>
                </p:oleObj>
              </mc:Choice>
              <mc:Fallback>
                <p:oleObj name="Worksheet" r:id="rId6" imgW="11795760" imgH="678178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4500" y="1252444"/>
                        <a:ext cx="4587875" cy="356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 top ten actor are </a:t>
            </a:r>
            <a:r>
              <a:rPr lang="en-GB" dirty="0"/>
              <a:t>Gina </a:t>
            </a:r>
            <a:r>
              <a:rPr lang="en-GB" dirty="0" err="1"/>
              <a:t>Degeneres</a:t>
            </a:r>
            <a:r>
              <a:rPr lang="en-GB" dirty="0"/>
              <a:t> , Matthew Carrey , Mary Keitel , Angela Witherspoon , Walter Torn , Henry Berry , Jayne Nolte , Val Bolger , Sandra Kilmer and Sean </a:t>
            </a:r>
            <a:r>
              <a:rPr lang="en-GB" dirty="0" err="1"/>
              <a:t>Guiness</a:t>
            </a:r>
            <a:r>
              <a:rPr lang="en-GB" dirty="0"/>
              <a:t> 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GB" dirty="0"/>
              <a:t>The histogram show the number of times the actor’s movies was rented.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GB" dirty="0"/>
              <a:t>The query for this in </a:t>
            </a:r>
            <a:r>
              <a:rPr lang="en-GB"/>
              <a:t>text name Q3</a:t>
            </a:r>
          </a:p>
          <a:p>
            <a:pPr marL="0" lvl="0" indent="0"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GB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Who is the 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top 10 actor whose movies are most rented 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2CB844A-EB58-4FA0-A016-8CB17F4075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17858"/>
              </p:ext>
            </p:extLst>
          </p:nvPr>
        </p:nvGraphicFramePr>
        <p:xfrm>
          <a:off x="2830604" y="2817159"/>
          <a:ext cx="45719" cy="558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Worksheet" r:id="rId4" imgW="11795760" imgH="6149293" progId="Excel.Sheet.12">
                  <p:embed/>
                </p:oleObj>
              </mc:Choice>
              <mc:Fallback>
                <p:oleObj name="Worksheet" r:id="rId4" imgW="11795760" imgH="614929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30604" y="2817159"/>
                        <a:ext cx="45719" cy="558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6851D24-6ED0-40DD-87C0-7B5F33F9B3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238966"/>
              </p:ext>
            </p:extLst>
          </p:nvPr>
        </p:nvGraphicFramePr>
        <p:xfrm>
          <a:off x="285379" y="1277472"/>
          <a:ext cx="4688541" cy="3381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Worksheet" r:id="rId6" imgW="12329089" imgH="6149293" progId="Excel.Sheet.12">
                  <p:embed/>
                </p:oleObj>
              </mc:Choice>
              <mc:Fallback>
                <p:oleObj name="Worksheet" r:id="rId6" imgW="12329089" imgH="614929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5379" y="1277472"/>
                        <a:ext cx="4688541" cy="33819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 amount payment histogram </a:t>
            </a: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show up that April is higher amount after it come March then February and May for and store 1 is performing better than 2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The all amount are in </a:t>
            </a:r>
            <a:r>
              <a:rPr lang="en-GB" dirty="0" err="1">
                <a:latin typeface="Open Sans"/>
                <a:ea typeface="Open Sans"/>
                <a:cs typeface="Open Sans"/>
                <a:sym typeface="Open Sans"/>
              </a:rPr>
              <a:t>usd</a:t>
            </a:r>
            <a:endParaRPr lang="en-GB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The query for that is in text Q4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354300" y="1452067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-33618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Q4 : what is 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 amount payment per month </a:t>
            </a:r>
            <a:r>
              <a:rPr lang="en-GB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each store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0B2FF02-EEBC-4679-88FF-1FC1FED986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703931"/>
              </p:ext>
            </p:extLst>
          </p:nvPr>
        </p:nvGraphicFramePr>
        <p:xfrm>
          <a:off x="2436212" y="2709581"/>
          <a:ext cx="165793" cy="12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Worksheet" r:id="rId4" imgW="11788105" imgH="6156929" progId="Excel.Sheet.12">
                  <p:embed/>
                </p:oleObj>
              </mc:Choice>
              <mc:Fallback>
                <p:oleObj name="Worksheet" r:id="rId4" imgW="11788105" imgH="615692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36212" y="2709581"/>
                        <a:ext cx="165793" cy="12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B7B2CCA-1CAA-4B22-A3FE-55B36F48A5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588800"/>
              </p:ext>
            </p:extLst>
          </p:nvPr>
        </p:nvGraphicFramePr>
        <p:xfrm>
          <a:off x="2689412" y="2663863"/>
          <a:ext cx="73960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Worksheet" r:id="rId6" imgW="12329089" imgH="6149293" progId="Excel.Sheet.12">
                  <p:embed/>
                </p:oleObj>
              </mc:Choice>
              <mc:Fallback>
                <p:oleObj name="Worksheet" r:id="rId6" imgW="12329089" imgH="614929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89412" y="2663863"/>
                        <a:ext cx="73960" cy="45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D222881-E2FE-42D3-BB7D-2D50D600A4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75022"/>
              </p:ext>
            </p:extLst>
          </p:nvPr>
        </p:nvGraphicFramePr>
        <p:xfrm>
          <a:off x="306768" y="1169615"/>
          <a:ext cx="4645764" cy="373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Worksheet" r:id="rId8" imgW="11788105" imgH="6766513" progId="Excel.Sheet.12">
                  <p:embed/>
                </p:oleObj>
              </mc:Choice>
              <mc:Fallback>
                <p:oleObj name="Worksheet" r:id="rId8" imgW="11788105" imgH="676651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6768" y="1169615"/>
                        <a:ext cx="4645764" cy="3735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272</Words>
  <Application>Microsoft Office PowerPoint</Application>
  <PresentationFormat>On-screen Show (16:9)</PresentationFormat>
  <Paragraphs>20</Paragraphs>
  <Slides>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Open Sans</vt:lpstr>
      <vt:lpstr>Arial</vt:lpstr>
      <vt:lpstr>Simple Light</vt:lpstr>
      <vt:lpstr>Worksheet</vt:lpstr>
      <vt:lpstr>Microsoft Excel Worksheet</vt:lpstr>
      <vt:lpstr> Q1: What are the movies that families watching ?</vt:lpstr>
      <vt:lpstr>Q2: Who is the top 10 payment customer and how many payments they made on a monthly basis during 2007, and what was the amount of the payment monthly?</vt:lpstr>
      <vt:lpstr>  Who is the top 10 actor whose movies are most rented ?</vt:lpstr>
      <vt:lpstr> Q4 : what is  the amount payment per month in each store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Q1:The movies that families are watching </dc:title>
  <cp:lastModifiedBy>omar mohamed</cp:lastModifiedBy>
  <cp:revision>19</cp:revision>
  <dcterms:modified xsi:type="dcterms:W3CDTF">2019-10-22T21:00:46Z</dcterms:modified>
</cp:coreProperties>
</file>