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21" d="100"/>
          <a:sy n="121" d="100"/>
        </p:scale>
        <p:origin x="12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י"ז/תמוז/תשע"ח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י"ז/תמוז/תשע"ח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י"ז/תמוז/תשע"ח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י"ז/תמוז/תשע"ח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י"ז/תמוז/תשע"ח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י"ז/תמוז/תשע"ח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י"ז/תמוז/תשע"ח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י"ז/תמוז/תשע"ח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י"ז/תמוז/תשע"ח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י"ז/תמוז/תשע"ח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י"ז/תמוז/תשע"ח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י"ז/תמוז/תשע"ח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Tomer\Desktop\java\finish\CacheUnitClient\Images\bg2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252313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MMU PROJECT</a:t>
            </a:r>
            <a:endParaRPr lang="he-IL" sz="8000" b="1" dirty="0">
              <a:solidFill>
                <a:schemeClr val="bg1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2976" y="2143116"/>
            <a:ext cx="6400800" cy="1752600"/>
          </a:xfrm>
        </p:spPr>
        <p:txBody>
          <a:bodyPr>
            <a:noAutofit/>
          </a:bodyPr>
          <a:lstStyle/>
          <a:p>
            <a:r>
              <a:rPr lang="he-IL" sz="3600" b="1" dirty="0" smtClean="0">
                <a:solidFill>
                  <a:schemeClr val="bg1"/>
                </a:solidFill>
              </a:rPr>
              <a:t>תכנות בסביבת אינטרנט</a:t>
            </a:r>
            <a:endParaRPr lang="he-IL" sz="3600" b="1" dirty="0">
              <a:solidFill>
                <a:schemeClr val="bg1"/>
              </a:solidFill>
            </a:endParaRPr>
          </a:p>
        </p:txBody>
      </p:sp>
      <p:sp>
        <p:nvSpPr>
          <p:cNvPr id="7" name="כותרת משנה 2"/>
          <p:cNvSpPr txBox="1">
            <a:spLocks/>
          </p:cNvSpPr>
          <p:nvPr/>
        </p:nvSpPr>
        <p:spPr>
          <a:xfrm>
            <a:off x="714348" y="5643578"/>
            <a:ext cx="7241360" cy="175260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he-IL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ליחי</a:t>
            </a:r>
            <a:r>
              <a:rPr kumimoji="0" lang="he-IL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מורד</a:t>
            </a:r>
            <a:r>
              <a:rPr kumimoji="0" lang="he-IL" sz="4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he-IL" sz="4800" dirty="0" smtClean="0">
                <a:solidFill>
                  <a:schemeClr val="bg1"/>
                </a:solidFill>
              </a:rPr>
              <a:t>, </a:t>
            </a:r>
            <a:r>
              <a:rPr kumimoji="0" lang="he-IL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עומר נעים</a:t>
            </a:r>
            <a:endParaRPr kumimoji="0" lang="he-IL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1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mer\Desktop\java\finish\CacheUnitClient\Images\bg2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28794" y="642918"/>
            <a:ext cx="5429288" cy="1470025"/>
          </a:xfrm>
        </p:spPr>
        <p:txBody>
          <a:bodyPr>
            <a:normAutofit/>
          </a:bodyPr>
          <a:lstStyle/>
          <a:p>
            <a:r>
              <a:rPr lang="en-US" sz="6000" b="1" smtClean="0">
                <a:solidFill>
                  <a:schemeClr val="bg1"/>
                </a:solidFill>
              </a:rPr>
              <a:t>MMU</a:t>
            </a:r>
            <a:endParaRPr lang="he-IL" sz="6000" b="1" dirty="0">
              <a:solidFill>
                <a:schemeClr val="bg1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285720" y="2857496"/>
            <a:ext cx="864572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2800" dirty="0" smtClean="0">
                <a:solidFill>
                  <a:schemeClr val="bg1"/>
                </a:solidFill>
              </a:rPr>
              <a:t>בעת גישה לזיכרון, פונה המעבד לזיכרון באמצעות בקר הזיכרון, </a:t>
            </a:r>
            <a:r>
              <a:rPr lang="en-US" sz="2800" dirty="0" smtClean="0">
                <a:solidFill>
                  <a:schemeClr val="bg1"/>
                </a:solidFill>
              </a:rPr>
              <a:t> MMU</a:t>
            </a:r>
            <a:r>
              <a:rPr lang="he-IL" sz="2800" dirty="0" smtClean="0">
                <a:solidFill>
                  <a:schemeClr val="bg1"/>
                </a:solidFill>
              </a:rPr>
              <a:t>האחראי על תרגום מרחב הכתובות הווירטואלי ומרחב הכתובות הפיסי. אם בקר הזיכרון מגלה שהדף המבוקש אינו נמצא בזיכרון הראשי נוצר ליקוי דף,</a:t>
            </a:r>
          </a:p>
          <a:p>
            <a:r>
              <a:rPr lang="he-IL" sz="2800" dirty="0" smtClean="0">
                <a:solidFill>
                  <a:schemeClr val="bg1"/>
                </a:solidFill>
              </a:rPr>
              <a:t> ובקר הזיכרון מעלה פסיקה מתאימה כדי לטעון את הדף המבוקש מהזיכרון המשני.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he-IL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3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Picture 2" descr="C:\Users\Tomer\Desktop\java\finish\CacheUnitClient\Images\bg2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1928794" y="0"/>
            <a:ext cx="5429288" cy="104139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6000" b="1" dirty="0" smtClean="0">
                <a:solidFill>
                  <a:schemeClr val="bg1"/>
                </a:solidFill>
                <a:latin typeface="+mj-lt"/>
                <a:ea typeface="+mj-ea"/>
              </a:rPr>
              <a:t>עקרונות  </a:t>
            </a:r>
            <a:endParaRPr kumimoji="0" lang="he-IL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57158" y="928670"/>
            <a:ext cx="8645726" cy="56938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Design patterns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אלו תבניות לפתרון בעיות מוכרות במדעי המחשב.</a:t>
            </a:r>
          </a:p>
          <a:p>
            <a:endParaRPr lang="he-IL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Strategy pattern </a:t>
            </a:r>
            <a:r>
              <a:rPr lang="he-IL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</a:t>
            </a:r>
            <a:r>
              <a:rPr lang="he-IL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בעיה שאנו מזהים שהקוד שפותר אותה יכול להשתנות 			       בהתאם לצרכי הלקוח.</a:t>
            </a:r>
            <a:endParaRPr lang="he-IL" sz="16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he-IL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Singleton pattern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כשנרצה מופע אחד של </a:t>
            </a:r>
            <a:r>
              <a:rPr lang="he-IL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אוביקטים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כך שנוכל ממחלקה 			       </a:t>
            </a:r>
            <a:r>
              <a:rPr lang="he-IL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מסויימת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ליצור מופע אחד בלבד.</a:t>
            </a:r>
          </a:p>
          <a:p>
            <a:endParaRPr lang="he-IL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Factory pattern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he-IL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כאשר יש מספר סוגים של אובייקט </a:t>
            </a:r>
            <a:r>
              <a:rPr lang="he-IL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מסויים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ונרצה לספק את 			      </a:t>
            </a:r>
            <a:r>
              <a:rPr lang="he-IL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האוביקט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על פי דרישה.</a:t>
            </a:r>
          </a:p>
          <a:p>
            <a:endParaRPr lang="he-IL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Decorator pattern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ניתן </a:t>
            </a:r>
            <a:r>
              <a:rPr lang="he-IL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ליוזר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יכולת </a:t>
            </a:r>
            <a:r>
              <a:rPr lang="he-IL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מסויימת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שלא קיימת </a:t>
            </a:r>
            <a:r>
              <a:rPr lang="he-IL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באוביקט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		       	         אחר אך </a:t>
            </a:r>
            <a:r>
              <a:rPr lang="he-IL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נצתרך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את </a:t>
            </a:r>
            <a:r>
              <a:rPr lang="he-IL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האוביקט</a:t>
            </a:r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הבסיסי כדי לתת לו את 			         היכולת הזו.</a:t>
            </a:r>
          </a:p>
          <a:p>
            <a:endParaRPr lang="he-IL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Observer pattern</a:t>
            </a:r>
            <a:r>
              <a:rPr lang="he-IL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מחלקה שרוצה לדווח על שינויים ויש מחלקה שמאזינה        		        לשינויים שלה.</a:t>
            </a:r>
            <a:endParaRPr lang="he-IL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7490" y="260648"/>
            <a:ext cx="7772400" cy="147002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</a:rPr>
              <a:t>MMU PROJECT</a:t>
            </a:r>
            <a:endParaRPr lang="he-IL" b="1" u="sng" dirty="0">
              <a:solidFill>
                <a:schemeClr val="bg1"/>
              </a:solidFill>
            </a:endParaRPr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>
          <a:xfrm>
            <a:off x="1373290" y="1484784"/>
            <a:ext cx="6400800" cy="1752600"/>
          </a:xfrm>
        </p:spPr>
        <p:txBody>
          <a:bodyPr/>
          <a:lstStyle/>
          <a:p>
            <a:r>
              <a:rPr lang="he-IL" dirty="0" smtClean="0">
                <a:solidFill>
                  <a:schemeClr val="bg1"/>
                </a:solidFill>
              </a:rPr>
              <a:t>הסבר קצר: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318762" y="2967335"/>
            <a:ext cx="86457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he-IL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" name="Picture 2" descr="C:\Users\Tomer\Desktop\java\finish\CacheUnitClient\Images\bg2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7" y="0"/>
            <a:ext cx="9137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tebulb"/>
          <p:cNvSpPr>
            <a:spLocks noEditPoints="1" noChangeArrowheads="1"/>
          </p:cNvSpPr>
          <p:nvPr/>
        </p:nvSpPr>
        <p:spPr bwMode="auto">
          <a:xfrm>
            <a:off x="214282" y="5072074"/>
            <a:ext cx="1011166" cy="147414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643277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50</Words>
  <Application>Microsoft Office PowerPoint</Application>
  <PresentationFormat>‫הצגה על המסך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ערכת נושא של Office</vt:lpstr>
      <vt:lpstr>MMU PROJECT</vt:lpstr>
      <vt:lpstr>MMU</vt:lpstr>
      <vt:lpstr>מצגת של PowerPoint‏</vt:lpstr>
      <vt:lpstr>MMU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MMU PROJECT</dc:title>
  <dc:creator>Tomer Sidon</dc:creator>
  <cp:lastModifiedBy>Lihay</cp:lastModifiedBy>
  <cp:revision>8</cp:revision>
  <dcterms:created xsi:type="dcterms:W3CDTF">2018-06-28T13:36:15Z</dcterms:created>
  <dcterms:modified xsi:type="dcterms:W3CDTF">2018-06-30T18:44:59Z</dcterms:modified>
</cp:coreProperties>
</file>