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8"/>
  </p:normalViewPr>
  <p:slideViewPr>
    <p:cSldViewPr snapToGrid="0" snapToObjects="1">
      <p:cViewPr varScale="1">
        <p:scale>
          <a:sx n="76" d="100"/>
          <a:sy n="7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62D1C-2A4B-8B4C-94F3-B99CD47D7945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6C6CF-BC08-0C49-9D22-9D5B22B21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2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8A26-94E0-E84B-89DC-1A7AD80AA92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A297-6FBC-E747-BB57-72222DBA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loudinary.com/documentation/upload_images#uploading_with_a_direct_call_to_the_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cloudinary.com/documentation/upload_images#unsigned_uploa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1" y="2293258"/>
            <a:ext cx="9144000" cy="156504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Cloudinary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hlinkClick r:id="rId2"/>
              </a:rPr>
              <a:t>Uploading with a direct call to the </a:t>
            </a:r>
            <a:r>
              <a:rPr lang="en-US" sz="2400" dirty="0" smtClean="0">
                <a:hlinkClick r:id="rId2"/>
              </a:rPr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28058" y="261257"/>
            <a:ext cx="2300514" cy="49348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400" b="1" u="sng" dirty="0"/>
              <a:t>D</a:t>
            </a:r>
            <a:r>
              <a:rPr lang="en-US" sz="2400" b="1" u="sng" dirty="0" smtClean="0"/>
              <a:t>ocumentation</a:t>
            </a:r>
            <a:r>
              <a:rPr lang="en-US" sz="2400" b="1" u="sng" smtClean="0"/>
              <a:t>: </a:t>
            </a:r>
            <a:endParaRPr lang="en-US" sz="2400" b="1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9" y="1633377"/>
            <a:ext cx="8655958" cy="45563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28058" y="977770"/>
            <a:ext cx="8759371" cy="383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1600" dirty="0" smtClean="0"/>
              <a:t>Link: https://</a:t>
            </a:r>
            <a:r>
              <a:rPr lang="en-US" sz="1600" dirty="0" err="1" smtClean="0"/>
              <a:t>cloudinary.com</a:t>
            </a:r>
            <a:r>
              <a:rPr lang="en-US" sz="1600" dirty="0" smtClean="0"/>
              <a:t>/documentation/</a:t>
            </a:r>
            <a:r>
              <a:rPr lang="en-US" sz="1600" dirty="0" err="1" smtClean="0"/>
              <a:t>upload_images#uploading_with_a_direct_call_to_the_api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4804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055258"/>
            <a:ext cx="11239500" cy="30861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900" y="2423886"/>
            <a:ext cx="5582557" cy="362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NOTE: More easy to use the unauthenticated method: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9900" y="1059543"/>
            <a:ext cx="9964056" cy="943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n-US"/>
            </a:defPPr>
            <a:lvl1pPr rtl="1">
              <a:lnSpc>
                <a:spcPct val="90000"/>
              </a:lnSpc>
              <a:spcBef>
                <a:spcPct val="0"/>
              </a:spcBef>
              <a:buNone/>
              <a:defRPr sz="2400" b="1" u="sng"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none" dirty="0" smtClean="0"/>
              <a:t>The contents of the POST request you send to </a:t>
            </a:r>
            <a:r>
              <a:rPr lang="en-US" b="0" u="none" dirty="0" err="1" smtClean="0"/>
              <a:t>Cloudinary</a:t>
            </a:r>
            <a:r>
              <a:rPr lang="en-US" b="0" u="none" dirty="0" smtClean="0"/>
              <a:t> depends on whether or not you are making an authenticated request (see the documentation on </a:t>
            </a:r>
            <a:r>
              <a:rPr lang="en-US" b="0" u="none" dirty="0" smtClean="0">
                <a:hlinkClick r:id="rId3"/>
              </a:rPr>
              <a:t>Unsigned uploads</a:t>
            </a:r>
            <a:r>
              <a:rPr lang="en-US" b="0" u="none" dirty="0" smtClean="0"/>
              <a:t> for more information on unauthenticated requests).</a:t>
            </a:r>
            <a:endParaRPr lang="en-US" b="0" u="non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9900" y="399141"/>
            <a:ext cx="3274786" cy="51525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 smtClean="0"/>
              <a:t>Send Ajax POST request:</a:t>
            </a:r>
          </a:p>
        </p:txBody>
      </p:sp>
    </p:spTree>
    <p:extLst>
      <p:ext uri="{BB962C8B-B14F-4D97-AF65-F5344CB8AC3E}">
        <p14:creationId xmlns:p14="http://schemas.microsoft.com/office/powerpoint/2010/main" val="85780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9900" y="239484"/>
            <a:ext cx="3187700" cy="51525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Set the “</a:t>
            </a:r>
            <a:r>
              <a:rPr lang="en-US" sz="2400" dirty="0" err="1" smtClean="0"/>
              <a:t>upload_preset</a:t>
            </a:r>
            <a:r>
              <a:rPr lang="en-US" sz="2400" dirty="0" smtClean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016000"/>
            <a:ext cx="112522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9900" y="239484"/>
            <a:ext cx="3187700" cy="51525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Set the “</a:t>
            </a:r>
            <a:r>
              <a:rPr lang="en-US" sz="2400" dirty="0" err="1" smtClean="0"/>
              <a:t>upload_preset</a:t>
            </a:r>
            <a:r>
              <a:rPr lang="en-US" sz="2400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4" y="1727201"/>
            <a:ext cx="10701866" cy="463005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900" y="1132115"/>
            <a:ext cx="9964056" cy="478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rtl="1">
              <a:lnSpc>
                <a:spcPct val="90000"/>
              </a:lnSpc>
              <a:spcBef>
                <a:spcPct val="0"/>
              </a:spcBef>
              <a:buNone/>
              <a:defRPr sz="2400" b="1" u="sng"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none" dirty="0" smtClean="0"/>
              <a:t>Go to “settings-</a:t>
            </a:r>
            <a:r>
              <a:rPr lang="en-US" b="0" u="none" smtClean="0"/>
              <a:t>&gt;upload”</a:t>
            </a:r>
            <a:endParaRPr lang="en-US" b="0" u="none" dirty="0"/>
          </a:p>
        </p:txBody>
      </p:sp>
      <p:sp>
        <p:nvSpPr>
          <p:cNvPr id="5" name="Oval 4"/>
          <p:cNvSpPr/>
          <p:nvPr/>
        </p:nvSpPr>
        <p:spPr>
          <a:xfrm>
            <a:off x="9652000" y="1611085"/>
            <a:ext cx="541867" cy="5805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7468" y="2474686"/>
            <a:ext cx="694267" cy="641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9900" y="239484"/>
            <a:ext cx="3187700" cy="51525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Set the “</a:t>
            </a:r>
            <a:r>
              <a:rPr lang="en-US" sz="2400" dirty="0" err="1" smtClean="0"/>
              <a:t>upload_preset</a:t>
            </a:r>
            <a:r>
              <a:rPr lang="en-US" sz="2400" dirty="0" smtClean="0"/>
              <a:t>”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9900" y="1132115"/>
            <a:ext cx="9964056" cy="478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rtl="1">
              <a:lnSpc>
                <a:spcPct val="90000"/>
              </a:lnSpc>
              <a:spcBef>
                <a:spcPct val="0"/>
              </a:spcBef>
              <a:buNone/>
              <a:defRPr sz="2400" b="1" u="sng"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b="0" u="none" dirty="0" smtClean="0"/>
              <a:t>Find the upload presets and click on “Enable unsigned upload”</a:t>
            </a:r>
            <a:endParaRPr lang="en-US" b="0" u="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49967"/>
            <a:ext cx="11493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9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9900" y="239484"/>
            <a:ext cx="3187700" cy="51525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Set the “</a:t>
            </a:r>
            <a:r>
              <a:rPr lang="en-US" sz="2400" dirty="0" err="1" smtClean="0"/>
              <a:t>upload_preset</a:t>
            </a:r>
            <a:r>
              <a:rPr lang="en-US" sz="2400" dirty="0" smtClean="0"/>
              <a:t>”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9900" y="1132115"/>
            <a:ext cx="9964056" cy="478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rtl="1">
              <a:lnSpc>
                <a:spcPct val="90000"/>
              </a:lnSpc>
              <a:spcBef>
                <a:spcPct val="0"/>
              </a:spcBef>
              <a:buNone/>
              <a:defRPr sz="2400" b="1" u="sng"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b="0" u="none" dirty="0" smtClean="0"/>
              <a:t>Copy the name</a:t>
            </a:r>
            <a:endParaRPr lang="en-US" b="0" u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905000"/>
            <a:ext cx="11099800" cy="304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06801" y="2455334"/>
            <a:ext cx="931333" cy="77893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9900" y="239484"/>
            <a:ext cx="3187700" cy="51525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Cloud name: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7" y="1862665"/>
            <a:ext cx="10293717" cy="383963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07068" y="1693334"/>
            <a:ext cx="1270000" cy="77893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6818" y="3241523"/>
            <a:ext cx="2933700" cy="65314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9900" y="239484"/>
            <a:ext cx="3187700" cy="51525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Your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982133"/>
            <a:ext cx="113665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8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97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Cloudinary  Uploading with a direct call to the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Cloudinary  Uploading with a direct call to the API</dc:title>
  <dc:creator>moshe@mobilize.io</dc:creator>
  <cp:lastModifiedBy>moshe@mobilize.io</cp:lastModifiedBy>
  <cp:revision>5</cp:revision>
  <dcterms:created xsi:type="dcterms:W3CDTF">2018-07-26T15:45:18Z</dcterms:created>
  <dcterms:modified xsi:type="dcterms:W3CDTF">2018-07-26T16:16:45Z</dcterms:modified>
</cp:coreProperties>
</file>