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042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3B64-8C2D-43B7-8C58-C18D4D66DB89}" type="datetimeFigureOut">
              <a:rPr lang="he-IL" smtClean="0"/>
              <a:t>ה'/תמוז/תשע"ט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0B35-D47F-4626-AB97-1965F8D5772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498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3B64-8C2D-43B7-8C58-C18D4D66DB89}" type="datetimeFigureOut">
              <a:rPr lang="he-IL" smtClean="0"/>
              <a:t>ה'/תמוז/תשע"ט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0B35-D47F-4626-AB97-1965F8D5772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735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3B64-8C2D-43B7-8C58-C18D4D66DB89}" type="datetimeFigureOut">
              <a:rPr lang="he-IL" smtClean="0"/>
              <a:t>ה'/תמוז/תשע"ט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0B35-D47F-4626-AB97-1965F8D5772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682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3B64-8C2D-43B7-8C58-C18D4D66DB89}" type="datetimeFigureOut">
              <a:rPr lang="he-IL" smtClean="0"/>
              <a:t>ה'/תמוז/תשע"ט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0B35-D47F-4626-AB97-1965F8D5772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279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3B64-8C2D-43B7-8C58-C18D4D66DB89}" type="datetimeFigureOut">
              <a:rPr lang="he-IL" smtClean="0"/>
              <a:t>ה'/תמוז/תשע"ט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0B35-D47F-4626-AB97-1965F8D5772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081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3B64-8C2D-43B7-8C58-C18D4D66DB89}" type="datetimeFigureOut">
              <a:rPr lang="he-IL" smtClean="0"/>
              <a:t>ה'/תמוז/תשע"ט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0B35-D47F-4626-AB97-1965F8D5772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5548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3B64-8C2D-43B7-8C58-C18D4D66DB89}" type="datetimeFigureOut">
              <a:rPr lang="he-IL" smtClean="0"/>
              <a:t>ה'/תמוז/תשע"ט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0B35-D47F-4626-AB97-1965F8D5772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761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3B64-8C2D-43B7-8C58-C18D4D66DB89}" type="datetimeFigureOut">
              <a:rPr lang="he-IL" smtClean="0"/>
              <a:t>ה'/תמוז/תשע"ט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0B35-D47F-4626-AB97-1965F8D5772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94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3B64-8C2D-43B7-8C58-C18D4D66DB89}" type="datetimeFigureOut">
              <a:rPr lang="he-IL" smtClean="0"/>
              <a:t>ה'/תמוז/תשע"ט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0B35-D47F-4626-AB97-1965F8D5772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724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3B64-8C2D-43B7-8C58-C18D4D66DB89}" type="datetimeFigureOut">
              <a:rPr lang="he-IL" smtClean="0"/>
              <a:t>ה'/תמוז/תשע"ט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0B35-D47F-4626-AB97-1965F8D5772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694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3B64-8C2D-43B7-8C58-C18D4D66DB89}" type="datetimeFigureOut">
              <a:rPr lang="he-IL" smtClean="0"/>
              <a:t>ה'/תמוז/תשע"ט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0B35-D47F-4626-AB97-1965F8D5772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822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73B64-8C2D-43B7-8C58-C18D4D66DB89}" type="datetimeFigureOut">
              <a:rPr lang="he-IL" smtClean="0"/>
              <a:t>ה'/תמוז/תשע"ט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B0B35-D47F-4626-AB97-1965F8D5772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441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62000"/>
            <a:ext cx="9144000" cy="901700"/>
          </a:xfrm>
        </p:spPr>
        <p:txBody>
          <a:bodyPr>
            <a:noAutofit/>
          </a:bodyPr>
          <a:lstStyle/>
          <a:p>
            <a:r>
              <a:rPr lang="he-IL" sz="6600" u="sng" dirty="0" smtClean="0"/>
              <a:t>מסמך ארכיטקטורה</a:t>
            </a:r>
            <a:endParaRPr lang="he-IL" sz="66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39938"/>
            <a:ext cx="9144000" cy="3929062"/>
          </a:xfrm>
        </p:spPr>
        <p:txBody>
          <a:bodyPr>
            <a:normAutofit/>
          </a:bodyPr>
          <a:lstStyle/>
          <a:p>
            <a:r>
              <a:rPr lang="he-IL" sz="4400" u="sng" dirty="0" smtClean="0"/>
              <a:t>מערכת לניהול ספרייה</a:t>
            </a:r>
          </a:p>
          <a:p>
            <a:pPr algn="r"/>
            <a:endParaRPr lang="he-IL" dirty="0"/>
          </a:p>
          <a:p>
            <a:pPr algn="r"/>
            <a:r>
              <a:rPr lang="he-IL" u="sng" dirty="0" smtClean="0"/>
              <a:t>שמות חברי הצוות:</a:t>
            </a:r>
          </a:p>
          <a:p>
            <a:pPr algn="r"/>
            <a:r>
              <a:rPr lang="he-IL" dirty="0" smtClean="0"/>
              <a:t>אלכס ואזנה</a:t>
            </a:r>
          </a:p>
          <a:p>
            <a:pPr algn="r"/>
            <a:r>
              <a:rPr lang="he-IL" dirty="0" smtClean="0"/>
              <a:t>שניר זרחי</a:t>
            </a:r>
          </a:p>
          <a:p>
            <a:pPr algn="r"/>
            <a:r>
              <a:rPr lang="he-IL" dirty="0" smtClean="0"/>
              <a:t>עומר רבי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3682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56663" y="246856"/>
            <a:ext cx="3125786" cy="54610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3200" u="sng" dirty="0" smtClean="0"/>
              <a:t>Class Diagrams(4)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792956"/>
            <a:ext cx="3125786" cy="54610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3200" dirty="0" smtClean="0"/>
              <a:t>Model Diagram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18" y="1579562"/>
            <a:ext cx="1704975" cy="2886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665" y="1579561"/>
            <a:ext cx="1638300" cy="28860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343" y="1579562"/>
            <a:ext cx="1219200" cy="1000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643" y="1339056"/>
            <a:ext cx="2476500" cy="54578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850" y="1408112"/>
            <a:ext cx="11049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494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56663" y="246856"/>
            <a:ext cx="3125786" cy="54610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3200" u="sng" dirty="0" smtClean="0"/>
              <a:t>Class Diagrams(5)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792956"/>
            <a:ext cx="3125786" cy="54610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3200" dirty="0" smtClean="0"/>
              <a:t>View Diagram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522412"/>
            <a:ext cx="1943100" cy="3914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962" y="1522412"/>
            <a:ext cx="2124075" cy="3400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349" y="1522412"/>
            <a:ext cx="2181225" cy="4257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273" y="767555"/>
            <a:ext cx="2066925" cy="5972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262" y="1522412"/>
            <a:ext cx="19621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1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56663" y="246856"/>
            <a:ext cx="3125786" cy="54610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3200" u="sng" dirty="0" smtClean="0"/>
              <a:t>Class Diagrams(6)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792956"/>
            <a:ext cx="3125786" cy="54610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3200" dirty="0" smtClean="0"/>
              <a:t>View Diagram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512887"/>
            <a:ext cx="2152650" cy="3400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61" y="1512887"/>
            <a:ext cx="2152650" cy="3571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068" y="1512886"/>
            <a:ext cx="2152650" cy="34004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00" y="1228725"/>
            <a:ext cx="2628900" cy="56292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146" y="1512886"/>
            <a:ext cx="22193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24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56663" y="246856"/>
            <a:ext cx="3125786" cy="54610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3200" u="sng" dirty="0" smtClean="0"/>
              <a:t>Class Diagrams(7)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792956"/>
            <a:ext cx="3125786" cy="54610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3200" dirty="0" smtClean="0"/>
              <a:t>View Diagram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" y="1465262"/>
            <a:ext cx="1943100" cy="3571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1" y="1465261"/>
            <a:ext cx="2076450" cy="3571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463" y="1465262"/>
            <a:ext cx="2324100" cy="5114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575" y="1465262"/>
            <a:ext cx="2114550" cy="4257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150" y="1465262"/>
            <a:ext cx="20097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6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56663" y="246856"/>
            <a:ext cx="3125786" cy="54610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3200" u="sng" dirty="0" smtClean="0"/>
              <a:t>Class Diagrams(8)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792956"/>
            <a:ext cx="3125786" cy="54610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3200" dirty="0" smtClean="0"/>
              <a:t>View Diagram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2" y="1747837"/>
            <a:ext cx="2162175" cy="3743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337" y="1490661"/>
            <a:ext cx="19907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49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602662" y="246856"/>
            <a:ext cx="4388937" cy="578644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3200" b="1" u="sng" dirty="0" smtClean="0"/>
              <a:t>Architectural Patterns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5162" y="1072356"/>
            <a:ext cx="5290638" cy="578644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3200" b="1" u="sng" dirty="0" smtClean="0"/>
              <a:t>MVC – model view controller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10062" y="1409700"/>
            <a:ext cx="11691438" cy="311150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0"/>
            <a:r>
              <a:rPr lang="en-US" sz="2800" dirty="0" smtClean="0"/>
              <a:t>The architectural pattern we chose is MVC, and its properly displayed in our software. We divided the classes into three packages, which are: ”model”, ”view” and ”controller” (also added a “driver” package).</a:t>
            </a:r>
          </a:p>
          <a:p>
            <a:pPr algn="just" rtl="0"/>
            <a:r>
              <a:rPr lang="en-US" sz="2800" dirty="0" smtClean="0"/>
              <a:t>Every model communicates with a view through the controller object, and the other way around as well.</a:t>
            </a:r>
          </a:p>
          <a:p>
            <a:pPr algn="just" rtl="0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560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87886" y="382587"/>
            <a:ext cx="2855913" cy="54610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u="sng" dirty="0" smtClean="0"/>
              <a:t>Use-Case Model</a:t>
            </a:r>
            <a:endParaRPr lang="he-IL" sz="3200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662" y="928687"/>
            <a:ext cx="5011738" cy="57710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87" y="1062036"/>
            <a:ext cx="4481513" cy="57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8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114800" y="382587"/>
            <a:ext cx="3963986" cy="54610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u="sng" dirty="0" smtClean="0"/>
              <a:t>Sequence Diagrams(1)</a:t>
            </a:r>
            <a:endParaRPr lang="he-IL" sz="3200" u="sng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84300" y="1346200"/>
            <a:ext cx="2859086" cy="54610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Librarian add new book</a:t>
            </a:r>
            <a:endParaRPr lang="he-IL" sz="2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944700" y="1346200"/>
            <a:ext cx="2314687" cy="54610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Librarian edit book</a:t>
            </a:r>
            <a:endParaRPr lang="he-IL" sz="2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1" y="1714500"/>
            <a:ext cx="5990102" cy="3797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638" y="1974056"/>
            <a:ext cx="5771661" cy="353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14800" y="382587"/>
            <a:ext cx="3963986" cy="54610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u="sng" dirty="0" smtClean="0"/>
              <a:t>Sequence Diagrams(2)</a:t>
            </a:r>
            <a:endParaRPr lang="he-IL" sz="3200" u="sng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09700" y="1299366"/>
            <a:ext cx="2984500" cy="54610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Library map activities</a:t>
            </a:r>
            <a:endParaRPr lang="he-IL" sz="2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0" y="1792286"/>
            <a:ext cx="6186380" cy="46726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00" y="2058987"/>
            <a:ext cx="5803900" cy="3287713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8531228" y="1296982"/>
            <a:ext cx="1743072" cy="54610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User sign in</a:t>
            </a:r>
            <a:endParaRPr lang="he-IL" sz="2200" dirty="0"/>
          </a:p>
        </p:txBody>
      </p:sp>
    </p:spTree>
    <p:extLst>
      <p:ext uri="{BB962C8B-B14F-4D97-AF65-F5344CB8AC3E}">
        <p14:creationId xmlns:p14="http://schemas.microsoft.com/office/powerpoint/2010/main" val="233506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114800" y="382587"/>
            <a:ext cx="3963986" cy="54610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u="sng" dirty="0" smtClean="0"/>
              <a:t>Sequence Diagrams(3)</a:t>
            </a:r>
            <a:endParaRPr lang="he-IL" sz="3200" u="sng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84300" y="1346200"/>
            <a:ext cx="2859086" cy="54610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Student loan book</a:t>
            </a:r>
            <a:endParaRPr lang="he-IL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6" y="1754187"/>
            <a:ext cx="5939122" cy="368141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83486" y="1346200"/>
            <a:ext cx="2859086" cy="54610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Student return book</a:t>
            </a:r>
            <a:endParaRPr lang="he-IL" sz="2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0" y="1892300"/>
            <a:ext cx="57277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114800" y="382587"/>
            <a:ext cx="3963986" cy="54610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u="sng" dirty="0" smtClean="0"/>
              <a:t>Sequence Diagrams(4)</a:t>
            </a:r>
            <a:endParaRPr lang="he-IL" sz="3200" u="sng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116093" y="1341336"/>
            <a:ext cx="2449514" cy="54610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Student edit profile</a:t>
            </a:r>
            <a:endParaRPr lang="he-IL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1835893"/>
            <a:ext cx="5499100" cy="3133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905743"/>
            <a:ext cx="5624837" cy="3668713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286161" y="1359643"/>
            <a:ext cx="2576514" cy="54610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Librarian show loans</a:t>
            </a:r>
            <a:endParaRPr lang="he-IL" sz="2200" dirty="0"/>
          </a:p>
        </p:txBody>
      </p:sp>
    </p:spTree>
    <p:extLst>
      <p:ext uri="{BB962C8B-B14F-4D97-AF65-F5344CB8AC3E}">
        <p14:creationId xmlns:p14="http://schemas.microsoft.com/office/powerpoint/2010/main" val="14806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902200" y="458787"/>
            <a:ext cx="3125786" cy="54610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3200" u="sng" dirty="0" smtClean="0"/>
              <a:t>Class Diagrams(1)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68300" y="915987"/>
            <a:ext cx="3125786" cy="54610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3200" dirty="0" smtClean="0"/>
              <a:t>View Diagram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30500" y="1004887"/>
            <a:ext cx="3125786" cy="54610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1800" dirty="0" smtClean="0"/>
              <a:t>Without Methods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3078"/>
            <a:ext cx="12192000" cy="503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4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41963" y="310356"/>
            <a:ext cx="3125786" cy="54610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3200" u="sng" dirty="0" smtClean="0"/>
              <a:t>Class Diagrams(2)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1004887"/>
            <a:ext cx="3125786" cy="54610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3200" dirty="0" smtClean="0"/>
              <a:t>Model Diagram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104856" y="1277937"/>
            <a:ext cx="3125786" cy="54610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1800" dirty="0" smtClean="0"/>
              <a:t>Without Methods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098" y="0"/>
            <a:ext cx="52558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91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56663" y="246856"/>
            <a:ext cx="3125786" cy="54610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3200" u="sng" dirty="0" smtClean="0"/>
              <a:t>Class Diagrams(3)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792956"/>
            <a:ext cx="3125786" cy="54610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3200" dirty="0" smtClean="0"/>
              <a:t>Model Diagram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12912"/>
            <a:ext cx="1866900" cy="3914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213" y="1712912"/>
            <a:ext cx="2457450" cy="3743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176" y="1712912"/>
            <a:ext cx="1885950" cy="3228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146" y="63499"/>
            <a:ext cx="2868854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611" y="1627186"/>
            <a:ext cx="19240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19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170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מסמך ארכיטקטורה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מסמך ארכיטקטורה</dc:title>
  <dc:creator>Lab 3_101</dc:creator>
  <cp:lastModifiedBy>Lab 3_101</cp:lastModifiedBy>
  <cp:revision>10</cp:revision>
  <dcterms:created xsi:type="dcterms:W3CDTF">2019-07-08T07:19:43Z</dcterms:created>
  <dcterms:modified xsi:type="dcterms:W3CDTF">2019-07-08T10:02:15Z</dcterms:modified>
</cp:coreProperties>
</file>