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44A05-DCDE-4E9A-9B3A-B37C19A11CEF}" type="datetimeFigureOut">
              <a:rPr lang="tr-TR" smtClean="0"/>
              <a:t>20.11.2024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9C25D-2EED-4DF2-A35A-92C41E9117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391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9C25D-2EED-4DF2-A35A-92C41E91172E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444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9C25D-2EED-4DF2-A35A-92C41E91172E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4441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9C25D-2EED-4DF2-A35A-92C41E91172E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444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9C25D-2EED-4DF2-A35A-92C41E91172E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444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41BACE43-ED0D-40D4-A403-3E787A2489A7}" type="datetimeFigureOut">
              <a:rPr lang="tr-TR" smtClean="0"/>
              <a:t>20.11.2024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D0674307-3073-414F-B6E1-A70AEBEB4175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CE43-ED0D-40D4-A403-3E787A2489A7}" type="datetimeFigureOut">
              <a:rPr lang="tr-TR" smtClean="0"/>
              <a:t>20.11.2024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74307-3073-414F-B6E1-A70AEBEB4175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CE43-ED0D-40D4-A403-3E787A2489A7}" type="datetimeFigureOut">
              <a:rPr lang="tr-TR" smtClean="0"/>
              <a:t>20.11.2024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74307-3073-414F-B6E1-A70AEBEB4175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CE43-ED0D-40D4-A403-3E787A2489A7}" type="datetimeFigureOut">
              <a:rPr lang="tr-TR" smtClean="0"/>
              <a:t>20.11.2024</a:t>
            </a:fld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74307-3073-414F-B6E1-A70AEBEB4175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41BACE43-ED0D-40D4-A403-3E787A2489A7}" type="datetimeFigureOut">
              <a:rPr lang="tr-TR" smtClean="0"/>
              <a:t>20.11.2024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D0674307-3073-414F-B6E1-A70AEBEB417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tr-T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CE43-ED0D-40D4-A403-3E787A2489A7}" type="datetimeFigureOut">
              <a:rPr lang="tr-TR" smtClean="0"/>
              <a:t>20.11.2024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74307-3073-414F-B6E1-A70AEBEB417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CE43-ED0D-40D4-A403-3E787A2489A7}" type="datetimeFigureOut">
              <a:rPr lang="tr-TR" smtClean="0"/>
              <a:t>20.11.2024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74307-3073-414F-B6E1-A70AEBEB4175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CE43-ED0D-40D4-A403-3E787A2489A7}" type="datetimeFigureOut">
              <a:rPr lang="tr-TR" smtClean="0"/>
              <a:t>20.11.2024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74307-3073-414F-B6E1-A70AEBEB4175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CE43-ED0D-40D4-A403-3E787A2489A7}" type="datetimeFigureOut">
              <a:rPr lang="tr-TR" smtClean="0"/>
              <a:t>20.11.2024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74307-3073-414F-B6E1-A70AEBEB4175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CE43-ED0D-40D4-A403-3E787A2489A7}" type="datetimeFigureOut">
              <a:rPr lang="tr-TR" smtClean="0"/>
              <a:t>20.11.2024</a:t>
            </a:fld>
            <a:endParaRPr lang="tr-T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74307-3073-414F-B6E1-A70AEBEB4175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CE43-ED0D-40D4-A403-3E787A2489A7}" type="datetimeFigureOut">
              <a:rPr lang="tr-TR" smtClean="0"/>
              <a:t>20.11.2024</a:t>
            </a:fld>
            <a:endParaRPr lang="tr-T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74307-3073-414F-B6E1-A70AEBEB4175}" type="slidenum">
              <a:rPr lang="tr-TR" smtClean="0"/>
              <a:t>‹#›</a:t>
            </a:fld>
            <a:endParaRPr lang="tr-T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674307-3073-414F-B6E1-A70AEBEB4175}" type="slidenum">
              <a:rPr lang="tr-TR" smtClean="0"/>
              <a:t>‹#›</a:t>
            </a:fld>
            <a:endParaRPr lang="tr-T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BACE43-ED0D-40D4-A403-3E787A2489A7}" type="datetimeFigureOut">
              <a:rPr lang="tr-TR" smtClean="0"/>
              <a:t>20.11.2024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-684584" y="2348880"/>
            <a:ext cx="6400800" cy="1054968"/>
          </a:xfrm>
        </p:spPr>
        <p:txBody>
          <a:bodyPr>
            <a:normAutofit/>
          </a:bodyPr>
          <a:lstStyle/>
          <a:p>
            <a:r>
              <a:rPr lang="tr-TR" sz="2400" dirty="0" smtClean="0"/>
              <a:t>Günlük Hayatta Kullandığımız Bir Kimyasal</a:t>
            </a:r>
            <a:endParaRPr lang="tr-TR" sz="240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1412776"/>
            <a:ext cx="6740624" cy="864096"/>
          </a:xfrm>
        </p:spPr>
        <p:txBody>
          <a:bodyPr>
            <a:noAutofit/>
          </a:bodyPr>
          <a:lstStyle/>
          <a:p>
            <a:pPr algn="l"/>
            <a:r>
              <a:rPr lang="tr-TR" sz="4400" b="1" dirty="0" smtClean="0"/>
              <a:t>Sodyum Bikarbonat (Karbonat)</a:t>
            </a:r>
            <a:endParaRPr lang="tr-TR" sz="4400" dirty="0"/>
          </a:p>
        </p:txBody>
      </p:sp>
      <p:pic>
        <p:nvPicPr>
          <p:cNvPr id="1026" name="Picture 2" descr="C:\Users\Casper\Desktop\800px-SodiumBicarbon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4248472" cy="19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4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79512" y="236735"/>
            <a:ext cx="468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1. Araştırma ve Veri Toplama Süreci</a:t>
            </a:r>
            <a:endParaRPr lang="tr-TR" sz="24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179512" y="764704"/>
            <a:ext cx="64087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Sodyum bikarbonat, günlük hayatımızda sıkça kullanılan ve birçok farklı alanda faydası olan bir kimyasaldır. Bu projede, karbonatın özellikleri, kullanımları ve çevre-toplum sağlığına etkileri incelenmiştir. Araştırma sırasında şu araçlar kullanılmıştır:</a:t>
            </a:r>
            <a:endParaRPr lang="tr-TR" sz="20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853624" y="3202066"/>
            <a:ext cx="50604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Bilimsel makaleler ve </a:t>
            </a:r>
            <a:r>
              <a:rPr lang="tr-TR" sz="2000" b="1" dirty="0" err="1" smtClean="0"/>
              <a:t>veritabanları</a:t>
            </a:r>
            <a:r>
              <a:rPr lang="tr-TR" sz="2000" dirty="0" smtClean="0"/>
              <a:t>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000" dirty="0" smtClean="0"/>
              <a:t>Google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000" dirty="0" smtClean="0"/>
              <a:t>TÜBİTAK yayınları</a:t>
            </a:r>
          </a:p>
          <a:p>
            <a:endParaRPr lang="tr-TR" sz="2000" dirty="0" smtClean="0"/>
          </a:p>
          <a:p>
            <a:r>
              <a:rPr lang="tr-TR" sz="2000" b="1" dirty="0" smtClean="0"/>
              <a:t>Güvenilir internet siteleri</a:t>
            </a:r>
            <a:r>
              <a:rPr lang="tr-TR" sz="2000" dirty="0" smtClean="0"/>
              <a:t>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000" dirty="0" smtClean="0"/>
              <a:t>Sağlık Bakanlığı ve ECHA gibi resmi kaynaklar</a:t>
            </a:r>
          </a:p>
          <a:p>
            <a:r>
              <a:rPr lang="tr-TR" sz="2000" dirty="0" smtClean="0"/>
              <a:t>Ve kimya ders kitabı</a:t>
            </a:r>
            <a:endParaRPr lang="tr-TR" sz="2000" dirty="0"/>
          </a:p>
        </p:txBody>
      </p:sp>
      <p:pic>
        <p:nvPicPr>
          <p:cNvPr id="2050" name="Picture 2" descr="C:\Users\Casper\Desktop\pngtree-calcium-carbonate-powder-png-image_129285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27" y="2276871"/>
            <a:ext cx="3820161" cy="3820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79512" y="236735"/>
            <a:ext cx="581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2. Kimyasalın Özellikleri ve Kullanım Alanları</a:t>
            </a:r>
            <a:endParaRPr lang="tr-TR" sz="24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179512" y="764704"/>
            <a:ext cx="640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000" b="1" dirty="0" smtClean="0"/>
              <a:t>Kimyasal Formül</a:t>
            </a:r>
            <a:r>
              <a:rPr lang="tr-TR" sz="2000" dirty="0" smtClean="0"/>
              <a:t>: </a:t>
            </a:r>
            <a:r>
              <a:rPr lang="tr-TR" sz="2000" dirty="0" err="1" smtClean="0"/>
              <a:t>NaHCO</a:t>
            </a:r>
            <a:r>
              <a:rPr lang="tr-TR" sz="2000" dirty="0" smtClean="0"/>
              <a:t>₃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b="1" dirty="0" smtClean="0"/>
              <a:t>Fiziksel Özellikleri</a:t>
            </a:r>
            <a:r>
              <a:rPr lang="tr-TR" sz="2000" dirty="0" smtClean="0"/>
              <a:t>: Beyaz renkli, kristal yapılı bir toz. Su içinde çözünür.</a:t>
            </a:r>
            <a:endParaRPr lang="tr-TR" sz="20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369291" y="2276871"/>
            <a:ext cx="602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Kullanım Alanları: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b="1" dirty="0" smtClean="0"/>
              <a:t>Mutfak</a:t>
            </a:r>
            <a:r>
              <a:rPr lang="tr-TR" sz="2000" dirty="0" smtClean="0"/>
              <a:t>: Kabartma tozu olarak kullanılır.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b="1" dirty="0" smtClean="0"/>
              <a:t>Temizlik</a:t>
            </a:r>
            <a:r>
              <a:rPr lang="tr-TR" sz="2000" dirty="0" smtClean="0"/>
              <a:t>: Doğal bir temizleyici ve koku giderici.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b="1" dirty="0" smtClean="0"/>
              <a:t>Sağlık</a:t>
            </a:r>
            <a:r>
              <a:rPr lang="tr-TR" sz="2000" dirty="0" smtClean="0"/>
              <a:t>: Mide asidini düzenlemek ve diş temizliği.</a:t>
            </a:r>
          </a:p>
        </p:txBody>
      </p:sp>
      <p:pic>
        <p:nvPicPr>
          <p:cNvPr id="3074" name="Picture 2" descr="C:\Users\Casper\Desktop\droetker-hamur-kabartma-tozu-5-li-50-gr-6294230015091084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 rot="644003">
            <a:off x="1092166" y="4232381"/>
            <a:ext cx="2428875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asper\Desktop\Full-glass-of-soda-drink-foam-tableware-drinkware_234906_wh86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05" b="88605" l="11047" r="91047">
                        <a14:foregroundMark x1="39535" y1="12093" x2="50000" y2="9070"/>
                        <a14:backgroundMark x1="49302" y1="84186" x2="60349" y2="85581"/>
                        <a14:backgroundMark x1="44884" y1="84884" x2="69419" y2="82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8566">
            <a:off x="934092" y="3302843"/>
            <a:ext cx="5688632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asper\Desktop\karbonat-250-gr-4026f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718">
            <a:off x="3061952" y="4058556"/>
            <a:ext cx="6344903" cy="471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79512" y="236735"/>
            <a:ext cx="4760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3. Toplum ve Çevre Sağlığına Etkileri</a:t>
            </a:r>
            <a:endParaRPr lang="tr-TR" sz="24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179512" y="955297"/>
            <a:ext cx="64087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Toplum Sağlığı</a:t>
            </a:r>
            <a:r>
              <a:rPr lang="tr-TR" sz="2000" dirty="0" smtClean="0"/>
              <a:t>: </a:t>
            </a:r>
          </a:p>
          <a:p>
            <a:endParaRPr lang="tr-TR" sz="2000" dirty="0" smtClean="0"/>
          </a:p>
          <a:p>
            <a:r>
              <a:rPr lang="tr-TR" sz="2000" dirty="0" smtClean="0"/>
              <a:t>Doğal ve </a:t>
            </a:r>
            <a:r>
              <a:rPr lang="tr-TR" sz="2000" dirty="0" err="1" smtClean="0"/>
              <a:t>toksik</a:t>
            </a:r>
            <a:r>
              <a:rPr lang="tr-TR" sz="2000" dirty="0" smtClean="0"/>
              <a:t> olmayan yapısı sayesinde güvenle kullanılabilir. Ancak aşırı tüketimi mide rahatsızlıklarına neden olabilir.</a:t>
            </a:r>
          </a:p>
          <a:p>
            <a:endParaRPr lang="tr-TR" sz="2000" b="1" dirty="0"/>
          </a:p>
          <a:p>
            <a:r>
              <a:rPr lang="tr-TR" sz="2000" b="1" dirty="0" smtClean="0"/>
              <a:t>Çevre Sağlığı</a:t>
            </a:r>
            <a:r>
              <a:rPr lang="tr-TR" sz="2000" dirty="0" smtClean="0"/>
              <a:t>: </a:t>
            </a:r>
          </a:p>
          <a:p>
            <a:endParaRPr lang="tr-TR" sz="2000" dirty="0"/>
          </a:p>
          <a:p>
            <a:r>
              <a:rPr lang="tr-TR" sz="2000" dirty="0" smtClean="0"/>
              <a:t>Biyolojik olarak parçalanabilir ve çevreye zararsızdır. Doğal temizleyici olarak kullanılması kimyasal temizlik ürünlerine kıyasla daha sürdürülebilirdir.</a:t>
            </a:r>
            <a:endParaRPr lang="tr-TR" sz="2000" dirty="0"/>
          </a:p>
        </p:txBody>
      </p:sp>
      <p:pic>
        <p:nvPicPr>
          <p:cNvPr id="4099" name="Picture 3" descr="C:\Users\Casper\Desktop\surdurulebili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57" y="4572446"/>
            <a:ext cx="2984421" cy="217195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372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79512" y="236734"/>
            <a:ext cx="533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4. Araştırma Sonuçları ve Değerlendirme</a:t>
            </a:r>
            <a:endParaRPr lang="tr-TR" sz="24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179512" y="764704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Yapılan araştırmalar sonucunda, karbonatın hem ev kullanımlarında hem de endüstride güvenilir ve etkili bir kimyasal olduğu görülmüştür. Çevreye zarar vermemesi, onu daha sürdürülebilir bir seçenek haline getirmektedir.</a:t>
            </a:r>
            <a:endParaRPr lang="tr-TR" sz="2000" dirty="0"/>
          </a:p>
        </p:txBody>
      </p:sp>
      <p:pic>
        <p:nvPicPr>
          <p:cNvPr id="5122" name="Picture 2" descr="C:\Users\Casper\Desktop\800px-SodiumBicarbon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4860925" cy="224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asper\Desktop\recycle-eco-label-logo-4C209AC864-seeklogo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62" y="386104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leşik">
  <a:themeElements>
    <a:clrScheme name="Bileşik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Bileşi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leşi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48</TotalTime>
  <Words>219</Words>
  <Application>Microsoft Office PowerPoint</Application>
  <PresentationFormat>Ekran Gösterisi (4:3)</PresentationFormat>
  <Paragraphs>32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Bileşik</vt:lpstr>
      <vt:lpstr>Sodyum Bikarbonat (Karbonat)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Sodyum Bikarbonat (Karbonat)</dc:title>
  <dc:creator>Casper</dc:creator>
  <cp:lastModifiedBy>Casper</cp:lastModifiedBy>
  <cp:revision>6</cp:revision>
  <dcterms:created xsi:type="dcterms:W3CDTF">2024-11-20T20:05:05Z</dcterms:created>
  <dcterms:modified xsi:type="dcterms:W3CDTF">2024-11-20T20:56:25Z</dcterms:modified>
</cp:coreProperties>
</file>