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93" autoAdjust="0"/>
    <p:restoredTop sz="74575" autoAdjust="0"/>
  </p:normalViewPr>
  <p:slideViewPr>
    <p:cSldViewPr snapToGrid="0">
      <p:cViewPr varScale="1">
        <p:scale>
          <a:sx n="55" d="100"/>
          <a:sy n="55" d="100"/>
        </p:scale>
        <p:origin x="4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054C35-B4BD-42D7-8E86-1971F0FBDD35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E9989F4-8D39-46B1-94F9-ABA400237CA2}">
      <dgm:prSet/>
      <dgm:spPr/>
      <dgm:t>
        <a:bodyPr/>
        <a:lstStyle/>
        <a:p>
          <a:r>
            <a:rPr lang="en-US" b="1"/>
            <a:t>Introduction</a:t>
          </a:r>
          <a:endParaRPr lang="en-US"/>
        </a:p>
      </dgm:t>
    </dgm:pt>
    <dgm:pt modelId="{B4FF784E-D0D0-41FA-BEB3-A9DEF91033B2}" type="parTrans" cxnId="{6B9DD42F-238F-4849-8052-BE06AFC61CFD}">
      <dgm:prSet/>
      <dgm:spPr/>
      <dgm:t>
        <a:bodyPr/>
        <a:lstStyle/>
        <a:p>
          <a:endParaRPr lang="en-US"/>
        </a:p>
      </dgm:t>
    </dgm:pt>
    <dgm:pt modelId="{545C932A-1FB3-41DE-8AC7-3AD7CC8F2972}" type="sibTrans" cxnId="{6B9DD42F-238F-4849-8052-BE06AFC61CFD}">
      <dgm:prSet/>
      <dgm:spPr/>
      <dgm:t>
        <a:bodyPr/>
        <a:lstStyle/>
        <a:p>
          <a:endParaRPr lang="en-US"/>
        </a:p>
      </dgm:t>
    </dgm:pt>
    <dgm:pt modelId="{AD35C1A0-177F-4961-B1B5-C22306792ED9}">
      <dgm:prSet/>
      <dgm:spPr/>
      <dgm:t>
        <a:bodyPr/>
        <a:lstStyle/>
        <a:p>
          <a:r>
            <a:rPr lang="en-US" b="1"/>
            <a:t>Framework Overview</a:t>
          </a:r>
          <a:endParaRPr lang="en-US"/>
        </a:p>
      </dgm:t>
    </dgm:pt>
    <dgm:pt modelId="{018145A9-4F9F-4055-86CC-9C8FBB3A8A9B}" type="parTrans" cxnId="{6BFBA90E-5724-4548-9DF3-7192CEBFEE8F}">
      <dgm:prSet/>
      <dgm:spPr/>
      <dgm:t>
        <a:bodyPr/>
        <a:lstStyle/>
        <a:p>
          <a:endParaRPr lang="en-US"/>
        </a:p>
      </dgm:t>
    </dgm:pt>
    <dgm:pt modelId="{D5AC6309-B504-479A-BDFE-AAB2A5E0ECBE}" type="sibTrans" cxnId="{6BFBA90E-5724-4548-9DF3-7192CEBFEE8F}">
      <dgm:prSet/>
      <dgm:spPr/>
      <dgm:t>
        <a:bodyPr/>
        <a:lstStyle/>
        <a:p>
          <a:endParaRPr lang="en-US"/>
        </a:p>
      </dgm:t>
    </dgm:pt>
    <dgm:pt modelId="{35168BD1-91D1-4905-A09E-4D588D49D4E0}">
      <dgm:prSet/>
      <dgm:spPr/>
      <dgm:t>
        <a:bodyPr/>
        <a:lstStyle/>
        <a:p>
          <a:r>
            <a:rPr lang="tr-TR" dirty="0" err="1"/>
            <a:t>Page</a:t>
          </a:r>
          <a:r>
            <a:rPr lang="tr-TR" dirty="0"/>
            <a:t> Object Model (POM)</a:t>
          </a:r>
          <a:endParaRPr lang="en-US" dirty="0"/>
        </a:p>
      </dgm:t>
    </dgm:pt>
    <dgm:pt modelId="{740083FF-3E60-4215-8CC9-9AE82D163043}" type="parTrans" cxnId="{5CA60358-2EC9-48F7-938E-1E473E0F3103}">
      <dgm:prSet/>
      <dgm:spPr/>
      <dgm:t>
        <a:bodyPr/>
        <a:lstStyle/>
        <a:p>
          <a:endParaRPr lang="en-US"/>
        </a:p>
      </dgm:t>
    </dgm:pt>
    <dgm:pt modelId="{B9341512-17E7-4F2B-B455-1B55CEC6FF52}" type="sibTrans" cxnId="{5CA60358-2EC9-48F7-938E-1E473E0F3103}">
      <dgm:prSet/>
      <dgm:spPr/>
      <dgm:t>
        <a:bodyPr/>
        <a:lstStyle/>
        <a:p>
          <a:endParaRPr lang="en-US"/>
        </a:p>
      </dgm:t>
    </dgm:pt>
    <dgm:pt modelId="{F8C91976-FB49-432B-96BA-BE3EDB211DC2}">
      <dgm:prSet/>
      <dgm:spPr/>
      <dgm:t>
        <a:bodyPr/>
        <a:lstStyle/>
        <a:p>
          <a:r>
            <a:rPr lang="tr-TR"/>
            <a:t>Key Folders</a:t>
          </a:r>
          <a:endParaRPr lang="en-US"/>
        </a:p>
      </dgm:t>
    </dgm:pt>
    <dgm:pt modelId="{3B4EDA8F-B903-485F-82AB-6625A620C1E1}" type="parTrans" cxnId="{9A5D88A2-23BB-46D4-8FF8-4BD3CF33E318}">
      <dgm:prSet/>
      <dgm:spPr/>
      <dgm:t>
        <a:bodyPr/>
        <a:lstStyle/>
        <a:p>
          <a:endParaRPr lang="en-US"/>
        </a:p>
      </dgm:t>
    </dgm:pt>
    <dgm:pt modelId="{3216CD57-90A2-4327-AF13-CAE2A76BFDD9}" type="sibTrans" cxnId="{9A5D88A2-23BB-46D4-8FF8-4BD3CF33E318}">
      <dgm:prSet/>
      <dgm:spPr/>
      <dgm:t>
        <a:bodyPr/>
        <a:lstStyle/>
        <a:p>
          <a:endParaRPr lang="en-US"/>
        </a:p>
      </dgm:t>
    </dgm:pt>
    <dgm:pt modelId="{E7249CD5-1A54-4404-B27A-18733E56625E}">
      <dgm:prSet/>
      <dgm:spPr/>
      <dgm:t>
        <a:bodyPr/>
        <a:lstStyle/>
        <a:p>
          <a:r>
            <a:rPr lang="tr-TR"/>
            <a:t>Dynamic Configuration</a:t>
          </a:r>
          <a:endParaRPr lang="en-US"/>
        </a:p>
      </dgm:t>
    </dgm:pt>
    <dgm:pt modelId="{B169E22A-304A-4A01-A8F2-AE872E44867C}" type="parTrans" cxnId="{C917BFC2-6EB2-4D37-8A6E-90939F599502}">
      <dgm:prSet/>
      <dgm:spPr/>
      <dgm:t>
        <a:bodyPr/>
        <a:lstStyle/>
        <a:p>
          <a:endParaRPr lang="en-US"/>
        </a:p>
      </dgm:t>
    </dgm:pt>
    <dgm:pt modelId="{AB8E52C5-B6EF-4C67-9D36-4DF38FFEF503}" type="sibTrans" cxnId="{C917BFC2-6EB2-4D37-8A6E-90939F599502}">
      <dgm:prSet/>
      <dgm:spPr/>
      <dgm:t>
        <a:bodyPr/>
        <a:lstStyle/>
        <a:p>
          <a:endParaRPr lang="en-US"/>
        </a:p>
      </dgm:t>
    </dgm:pt>
    <dgm:pt modelId="{FC5AF958-480B-4E5F-8D7A-6041CCDFBD19}">
      <dgm:prSet/>
      <dgm:spPr/>
      <dgm:t>
        <a:bodyPr/>
        <a:lstStyle/>
        <a:p>
          <a:r>
            <a:rPr lang="tr-TR" b="1"/>
            <a:t>Live Demo</a:t>
          </a:r>
          <a:endParaRPr lang="en-US"/>
        </a:p>
      </dgm:t>
    </dgm:pt>
    <dgm:pt modelId="{01E82C5F-2BF0-4F6A-B4C4-BD3D86A73A99}" type="parTrans" cxnId="{3228F720-3F0F-4E49-9514-081980581D4F}">
      <dgm:prSet/>
      <dgm:spPr/>
      <dgm:t>
        <a:bodyPr/>
        <a:lstStyle/>
        <a:p>
          <a:endParaRPr lang="en-US"/>
        </a:p>
      </dgm:t>
    </dgm:pt>
    <dgm:pt modelId="{A0CDEED0-143A-462B-B19D-F99EB9B6F9F6}" type="sibTrans" cxnId="{3228F720-3F0F-4E49-9514-081980581D4F}">
      <dgm:prSet/>
      <dgm:spPr/>
      <dgm:t>
        <a:bodyPr/>
        <a:lstStyle/>
        <a:p>
          <a:endParaRPr lang="en-US"/>
        </a:p>
      </dgm:t>
    </dgm:pt>
    <dgm:pt modelId="{DCCC06AB-04E2-46C8-A380-82C36E567CAA}">
      <dgm:prSet/>
      <dgm:spPr/>
      <dgm:t>
        <a:bodyPr/>
        <a:lstStyle/>
        <a:p>
          <a:r>
            <a:rPr lang="tr-TR"/>
            <a:t>Execute a Test</a:t>
          </a:r>
          <a:endParaRPr lang="en-US"/>
        </a:p>
      </dgm:t>
    </dgm:pt>
    <dgm:pt modelId="{387F67A7-A37E-4226-81C0-4992EEFAED3F}" type="parTrans" cxnId="{41758FA5-CD01-437F-A0E9-D64C33E68985}">
      <dgm:prSet/>
      <dgm:spPr/>
      <dgm:t>
        <a:bodyPr/>
        <a:lstStyle/>
        <a:p>
          <a:endParaRPr lang="en-US"/>
        </a:p>
      </dgm:t>
    </dgm:pt>
    <dgm:pt modelId="{5A733224-0FDC-48EF-8255-72C8950D29B1}" type="sibTrans" cxnId="{41758FA5-CD01-437F-A0E9-D64C33E68985}">
      <dgm:prSet/>
      <dgm:spPr/>
      <dgm:t>
        <a:bodyPr/>
        <a:lstStyle/>
        <a:p>
          <a:endParaRPr lang="en-US"/>
        </a:p>
      </dgm:t>
    </dgm:pt>
    <dgm:pt modelId="{4A8800E8-7CC0-417F-BF1C-999F710543D3}">
      <dgm:prSet/>
      <dgm:spPr/>
      <dgm:t>
        <a:bodyPr/>
        <a:lstStyle/>
        <a:p>
          <a:r>
            <a:rPr lang="tr-TR"/>
            <a:t>Show Report Generation</a:t>
          </a:r>
          <a:endParaRPr lang="en-US"/>
        </a:p>
      </dgm:t>
    </dgm:pt>
    <dgm:pt modelId="{01F27E30-98C1-4DDC-8605-308757BA01D4}" type="parTrans" cxnId="{E145BA3B-AC7A-4A28-8E17-E062D76D22ED}">
      <dgm:prSet/>
      <dgm:spPr/>
      <dgm:t>
        <a:bodyPr/>
        <a:lstStyle/>
        <a:p>
          <a:endParaRPr lang="en-US"/>
        </a:p>
      </dgm:t>
    </dgm:pt>
    <dgm:pt modelId="{BD40045F-E482-4A5F-9018-F4ECCD72B42B}" type="sibTrans" cxnId="{E145BA3B-AC7A-4A28-8E17-E062D76D22ED}">
      <dgm:prSet/>
      <dgm:spPr/>
      <dgm:t>
        <a:bodyPr/>
        <a:lstStyle/>
        <a:p>
          <a:endParaRPr lang="en-US"/>
        </a:p>
      </dgm:t>
    </dgm:pt>
    <dgm:pt modelId="{AD4B4291-3740-4613-A26F-C8FAECE3F13E}">
      <dgm:prSet/>
      <dgm:spPr/>
      <dgm:t>
        <a:bodyPr/>
        <a:lstStyle/>
        <a:p>
          <a:r>
            <a:rPr lang="tr-TR"/>
            <a:t>Simulate a Failure</a:t>
          </a:r>
          <a:endParaRPr lang="en-US"/>
        </a:p>
      </dgm:t>
    </dgm:pt>
    <dgm:pt modelId="{E3882A4A-4988-4434-A9B0-B61423BFB0E9}" type="parTrans" cxnId="{5ADF4F06-07F2-45CB-85BD-D91C410B5C81}">
      <dgm:prSet/>
      <dgm:spPr/>
      <dgm:t>
        <a:bodyPr/>
        <a:lstStyle/>
        <a:p>
          <a:endParaRPr lang="en-US"/>
        </a:p>
      </dgm:t>
    </dgm:pt>
    <dgm:pt modelId="{D40CADF2-42E9-4990-B2C5-4A853741D91F}" type="sibTrans" cxnId="{5ADF4F06-07F2-45CB-85BD-D91C410B5C81}">
      <dgm:prSet/>
      <dgm:spPr/>
      <dgm:t>
        <a:bodyPr/>
        <a:lstStyle/>
        <a:p>
          <a:endParaRPr lang="en-US"/>
        </a:p>
      </dgm:t>
    </dgm:pt>
    <dgm:pt modelId="{187784BC-D82F-4BD9-B6C4-0C54A2E0BA38}">
      <dgm:prSet/>
      <dgm:spPr/>
      <dgm:t>
        <a:bodyPr/>
        <a:lstStyle/>
        <a:p>
          <a:r>
            <a:rPr lang="tr-TR" b="1"/>
            <a:t>Key Strengths</a:t>
          </a:r>
          <a:endParaRPr lang="en-US"/>
        </a:p>
      </dgm:t>
    </dgm:pt>
    <dgm:pt modelId="{68342D01-447B-41AC-8AC1-648B8408ABEE}" type="parTrans" cxnId="{8F78C657-DECC-443C-81AF-B5A3B77D31E2}">
      <dgm:prSet/>
      <dgm:spPr/>
      <dgm:t>
        <a:bodyPr/>
        <a:lstStyle/>
        <a:p>
          <a:endParaRPr lang="en-US"/>
        </a:p>
      </dgm:t>
    </dgm:pt>
    <dgm:pt modelId="{F7B6FDD5-AF49-49A3-B43A-5F868BC4510D}" type="sibTrans" cxnId="{8F78C657-DECC-443C-81AF-B5A3B77D31E2}">
      <dgm:prSet/>
      <dgm:spPr/>
      <dgm:t>
        <a:bodyPr/>
        <a:lstStyle/>
        <a:p>
          <a:endParaRPr lang="en-US"/>
        </a:p>
      </dgm:t>
    </dgm:pt>
    <dgm:pt modelId="{6838B6AD-527A-4EED-A3C4-0DAB58F2ADC2}">
      <dgm:prSet/>
      <dgm:spPr/>
      <dgm:t>
        <a:bodyPr/>
        <a:lstStyle/>
        <a:p>
          <a:r>
            <a:rPr lang="tr-TR" b="1"/>
            <a:t>Conclusion &amp; Future Improvements</a:t>
          </a:r>
          <a:endParaRPr lang="en-US"/>
        </a:p>
      </dgm:t>
    </dgm:pt>
    <dgm:pt modelId="{72CEF09E-3C57-44D9-92F0-BEF08ADD8F4A}" type="parTrans" cxnId="{00F4002C-8678-4F48-A407-46B19D82E1AB}">
      <dgm:prSet/>
      <dgm:spPr/>
      <dgm:t>
        <a:bodyPr/>
        <a:lstStyle/>
        <a:p>
          <a:endParaRPr lang="en-US"/>
        </a:p>
      </dgm:t>
    </dgm:pt>
    <dgm:pt modelId="{76D3AB8E-CD5E-4BE9-B36B-5A6689F32B79}" type="sibTrans" cxnId="{00F4002C-8678-4F48-A407-46B19D82E1AB}">
      <dgm:prSet/>
      <dgm:spPr/>
      <dgm:t>
        <a:bodyPr/>
        <a:lstStyle/>
        <a:p>
          <a:endParaRPr lang="en-US"/>
        </a:p>
      </dgm:t>
    </dgm:pt>
    <dgm:pt modelId="{F6990B90-CFDE-4730-B20D-48293C30A43D}">
      <dgm:prSet/>
      <dgm:spPr/>
      <dgm:t>
        <a:bodyPr/>
        <a:lstStyle/>
        <a:p>
          <a:r>
            <a:rPr lang="tr-TR"/>
            <a:t>Closing</a:t>
          </a:r>
          <a:endParaRPr lang="en-US"/>
        </a:p>
      </dgm:t>
    </dgm:pt>
    <dgm:pt modelId="{5CBAD18F-2EF5-409C-9B87-42F74E1D6E36}" type="parTrans" cxnId="{A2302838-8207-461F-9A68-8F7C73B17ADA}">
      <dgm:prSet/>
      <dgm:spPr/>
      <dgm:t>
        <a:bodyPr/>
        <a:lstStyle/>
        <a:p>
          <a:endParaRPr lang="en-US"/>
        </a:p>
      </dgm:t>
    </dgm:pt>
    <dgm:pt modelId="{EA16EDA3-CEEC-432E-8096-ED33529A0C2A}" type="sibTrans" cxnId="{A2302838-8207-461F-9A68-8F7C73B17ADA}">
      <dgm:prSet/>
      <dgm:spPr/>
      <dgm:t>
        <a:bodyPr/>
        <a:lstStyle/>
        <a:p>
          <a:endParaRPr lang="en-US"/>
        </a:p>
      </dgm:t>
    </dgm:pt>
    <dgm:pt modelId="{DEB24321-96D0-47EE-898C-55FC1191BCD0}">
      <dgm:prSet/>
      <dgm:spPr/>
      <dgm:t>
        <a:bodyPr/>
        <a:lstStyle/>
        <a:p>
          <a:r>
            <a:rPr lang="tr-TR"/>
            <a:t>Final Tips	</a:t>
          </a:r>
          <a:endParaRPr lang="en-US"/>
        </a:p>
      </dgm:t>
    </dgm:pt>
    <dgm:pt modelId="{5B90A6CA-928B-4E74-84DB-16E928AFE6FF}" type="parTrans" cxnId="{7DCCDBE0-E3D0-4664-86CA-4B1DAC5F53A5}">
      <dgm:prSet/>
      <dgm:spPr/>
      <dgm:t>
        <a:bodyPr/>
        <a:lstStyle/>
        <a:p>
          <a:endParaRPr lang="en-US"/>
        </a:p>
      </dgm:t>
    </dgm:pt>
    <dgm:pt modelId="{53519AAA-A32A-471D-A483-DD366037F6C8}" type="sibTrans" cxnId="{7DCCDBE0-E3D0-4664-86CA-4B1DAC5F53A5}">
      <dgm:prSet/>
      <dgm:spPr/>
      <dgm:t>
        <a:bodyPr/>
        <a:lstStyle/>
        <a:p>
          <a:endParaRPr lang="en-US"/>
        </a:p>
      </dgm:t>
    </dgm:pt>
    <dgm:pt modelId="{1408B721-CCE7-4001-913B-37AAA4544E0B}" type="pres">
      <dgm:prSet presAssocID="{8A054C35-B4BD-42D7-8E86-1971F0FBDD35}" presName="linear" presStyleCnt="0">
        <dgm:presLayoutVars>
          <dgm:dir/>
          <dgm:animLvl val="lvl"/>
          <dgm:resizeHandles val="exact"/>
        </dgm:presLayoutVars>
      </dgm:prSet>
      <dgm:spPr/>
    </dgm:pt>
    <dgm:pt modelId="{98DA7C4E-9F7F-4CBF-8527-F288B92E6471}" type="pres">
      <dgm:prSet presAssocID="{3E9989F4-8D39-46B1-94F9-ABA400237CA2}" presName="parentLin" presStyleCnt="0"/>
      <dgm:spPr/>
    </dgm:pt>
    <dgm:pt modelId="{4E708A64-0018-4AFC-92EC-803E302C3AD6}" type="pres">
      <dgm:prSet presAssocID="{3E9989F4-8D39-46B1-94F9-ABA400237CA2}" presName="parentLeftMargin" presStyleLbl="node1" presStyleIdx="0" presStyleCnt="5"/>
      <dgm:spPr/>
    </dgm:pt>
    <dgm:pt modelId="{AF991B6E-FECB-4466-ACB2-384C72F5F43B}" type="pres">
      <dgm:prSet presAssocID="{3E9989F4-8D39-46B1-94F9-ABA400237CA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DDD6DA8-5A67-4783-A8E7-C9C24F17F6D4}" type="pres">
      <dgm:prSet presAssocID="{3E9989F4-8D39-46B1-94F9-ABA400237CA2}" presName="negativeSpace" presStyleCnt="0"/>
      <dgm:spPr/>
    </dgm:pt>
    <dgm:pt modelId="{58F963E2-D394-443B-BE2F-AC3750E2A2F3}" type="pres">
      <dgm:prSet presAssocID="{3E9989F4-8D39-46B1-94F9-ABA400237CA2}" presName="childText" presStyleLbl="conFgAcc1" presStyleIdx="0" presStyleCnt="5">
        <dgm:presLayoutVars>
          <dgm:bulletEnabled val="1"/>
        </dgm:presLayoutVars>
      </dgm:prSet>
      <dgm:spPr/>
    </dgm:pt>
    <dgm:pt modelId="{D1834A94-892D-4713-AEE0-E26669BD03D8}" type="pres">
      <dgm:prSet presAssocID="{545C932A-1FB3-41DE-8AC7-3AD7CC8F2972}" presName="spaceBetweenRectangles" presStyleCnt="0"/>
      <dgm:spPr/>
    </dgm:pt>
    <dgm:pt modelId="{5689E749-4470-46F7-ABA1-B7FB41919AFA}" type="pres">
      <dgm:prSet presAssocID="{AD35C1A0-177F-4961-B1B5-C22306792ED9}" presName="parentLin" presStyleCnt="0"/>
      <dgm:spPr/>
    </dgm:pt>
    <dgm:pt modelId="{B05E633F-551C-44EE-B823-5A2B7207CAEB}" type="pres">
      <dgm:prSet presAssocID="{AD35C1A0-177F-4961-B1B5-C22306792ED9}" presName="parentLeftMargin" presStyleLbl="node1" presStyleIdx="0" presStyleCnt="5"/>
      <dgm:spPr/>
    </dgm:pt>
    <dgm:pt modelId="{A6D3B5C0-9167-4353-AA9A-FDC73C522229}" type="pres">
      <dgm:prSet presAssocID="{AD35C1A0-177F-4961-B1B5-C22306792ED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9E05840-FD48-4AD4-9463-B84880A6B3FC}" type="pres">
      <dgm:prSet presAssocID="{AD35C1A0-177F-4961-B1B5-C22306792ED9}" presName="negativeSpace" presStyleCnt="0"/>
      <dgm:spPr/>
    </dgm:pt>
    <dgm:pt modelId="{7C474E9F-91AF-4A2D-A6D1-4B0E91CD628C}" type="pres">
      <dgm:prSet presAssocID="{AD35C1A0-177F-4961-B1B5-C22306792ED9}" presName="childText" presStyleLbl="conFgAcc1" presStyleIdx="1" presStyleCnt="5">
        <dgm:presLayoutVars>
          <dgm:bulletEnabled val="1"/>
        </dgm:presLayoutVars>
      </dgm:prSet>
      <dgm:spPr/>
    </dgm:pt>
    <dgm:pt modelId="{014FD6F6-16F5-4382-85AB-DB7E29F6B131}" type="pres">
      <dgm:prSet presAssocID="{D5AC6309-B504-479A-BDFE-AAB2A5E0ECBE}" presName="spaceBetweenRectangles" presStyleCnt="0"/>
      <dgm:spPr/>
    </dgm:pt>
    <dgm:pt modelId="{5A2375A4-6F33-48C0-8B31-9D62BAFE6019}" type="pres">
      <dgm:prSet presAssocID="{FC5AF958-480B-4E5F-8D7A-6041CCDFBD19}" presName="parentLin" presStyleCnt="0"/>
      <dgm:spPr/>
    </dgm:pt>
    <dgm:pt modelId="{28C185CC-51E5-4F48-9ED5-738A4403849F}" type="pres">
      <dgm:prSet presAssocID="{FC5AF958-480B-4E5F-8D7A-6041CCDFBD19}" presName="parentLeftMargin" presStyleLbl="node1" presStyleIdx="1" presStyleCnt="5"/>
      <dgm:spPr/>
    </dgm:pt>
    <dgm:pt modelId="{E6A87135-D60F-42B4-A2DF-49B4E608E74D}" type="pres">
      <dgm:prSet presAssocID="{FC5AF958-480B-4E5F-8D7A-6041CCDFBD1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38D6557-FB34-43E4-9C9E-B4AE49B3006D}" type="pres">
      <dgm:prSet presAssocID="{FC5AF958-480B-4E5F-8D7A-6041CCDFBD19}" presName="negativeSpace" presStyleCnt="0"/>
      <dgm:spPr/>
    </dgm:pt>
    <dgm:pt modelId="{EB95D986-1851-4A7C-906A-90EA30F99A45}" type="pres">
      <dgm:prSet presAssocID="{FC5AF958-480B-4E5F-8D7A-6041CCDFBD19}" presName="childText" presStyleLbl="conFgAcc1" presStyleIdx="2" presStyleCnt="5">
        <dgm:presLayoutVars>
          <dgm:bulletEnabled val="1"/>
        </dgm:presLayoutVars>
      </dgm:prSet>
      <dgm:spPr/>
    </dgm:pt>
    <dgm:pt modelId="{83FD2500-8673-461A-B413-FC71182FEB39}" type="pres">
      <dgm:prSet presAssocID="{A0CDEED0-143A-462B-B19D-F99EB9B6F9F6}" presName="spaceBetweenRectangles" presStyleCnt="0"/>
      <dgm:spPr/>
    </dgm:pt>
    <dgm:pt modelId="{9F965DFB-040B-4501-8A0F-E69ED9455FCA}" type="pres">
      <dgm:prSet presAssocID="{187784BC-D82F-4BD9-B6C4-0C54A2E0BA38}" presName="parentLin" presStyleCnt="0"/>
      <dgm:spPr/>
    </dgm:pt>
    <dgm:pt modelId="{4F1DFEA7-09D8-4E31-B928-1BAB72E45194}" type="pres">
      <dgm:prSet presAssocID="{187784BC-D82F-4BD9-B6C4-0C54A2E0BA38}" presName="parentLeftMargin" presStyleLbl="node1" presStyleIdx="2" presStyleCnt="5"/>
      <dgm:spPr/>
    </dgm:pt>
    <dgm:pt modelId="{F4B2E5F5-3920-4A32-8AED-9648BB078677}" type="pres">
      <dgm:prSet presAssocID="{187784BC-D82F-4BD9-B6C4-0C54A2E0BA3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545ABD2-9039-45DE-A78A-95E76265B110}" type="pres">
      <dgm:prSet presAssocID="{187784BC-D82F-4BD9-B6C4-0C54A2E0BA38}" presName="negativeSpace" presStyleCnt="0"/>
      <dgm:spPr/>
    </dgm:pt>
    <dgm:pt modelId="{F6ACBC0B-433A-42B2-8439-185326F168F6}" type="pres">
      <dgm:prSet presAssocID="{187784BC-D82F-4BD9-B6C4-0C54A2E0BA38}" presName="childText" presStyleLbl="conFgAcc1" presStyleIdx="3" presStyleCnt="5">
        <dgm:presLayoutVars>
          <dgm:bulletEnabled val="1"/>
        </dgm:presLayoutVars>
      </dgm:prSet>
      <dgm:spPr/>
    </dgm:pt>
    <dgm:pt modelId="{4E9A52DD-F7A2-4494-A410-AFA40837AC50}" type="pres">
      <dgm:prSet presAssocID="{F7B6FDD5-AF49-49A3-B43A-5F868BC4510D}" presName="spaceBetweenRectangles" presStyleCnt="0"/>
      <dgm:spPr/>
    </dgm:pt>
    <dgm:pt modelId="{15215D9C-2721-43BF-B574-415960B29E75}" type="pres">
      <dgm:prSet presAssocID="{6838B6AD-527A-4EED-A3C4-0DAB58F2ADC2}" presName="parentLin" presStyleCnt="0"/>
      <dgm:spPr/>
    </dgm:pt>
    <dgm:pt modelId="{11EA5186-1DE2-4241-83FA-39CE1E1358CF}" type="pres">
      <dgm:prSet presAssocID="{6838B6AD-527A-4EED-A3C4-0DAB58F2ADC2}" presName="parentLeftMargin" presStyleLbl="node1" presStyleIdx="3" presStyleCnt="5"/>
      <dgm:spPr/>
    </dgm:pt>
    <dgm:pt modelId="{1D03B706-E0BF-4850-B6AB-4867DF58CB8C}" type="pres">
      <dgm:prSet presAssocID="{6838B6AD-527A-4EED-A3C4-0DAB58F2ADC2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84819FE3-6464-433A-8A31-6BF6729D2299}" type="pres">
      <dgm:prSet presAssocID="{6838B6AD-527A-4EED-A3C4-0DAB58F2ADC2}" presName="negativeSpace" presStyleCnt="0"/>
      <dgm:spPr/>
    </dgm:pt>
    <dgm:pt modelId="{6FF54821-7F91-4D28-B206-A0FE4500C0C9}" type="pres">
      <dgm:prSet presAssocID="{6838B6AD-527A-4EED-A3C4-0DAB58F2ADC2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5ADF4F06-07F2-45CB-85BD-D91C410B5C81}" srcId="{FC5AF958-480B-4E5F-8D7A-6041CCDFBD19}" destId="{AD4B4291-3740-4613-A26F-C8FAECE3F13E}" srcOrd="2" destOrd="0" parTransId="{E3882A4A-4988-4434-A9B0-B61423BFB0E9}" sibTransId="{D40CADF2-42E9-4990-B2C5-4A853741D91F}"/>
    <dgm:cxn modelId="{E8DD220B-0316-4E32-8F3F-0A7A33D57531}" type="presOf" srcId="{DEB24321-96D0-47EE-898C-55FC1191BCD0}" destId="{6FF54821-7F91-4D28-B206-A0FE4500C0C9}" srcOrd="0" destOrd="1" presId="urn:microsoft.com/office/officeart/2005/8/layout/list1"/>
    <dgm:cxn modelId="{6BFBA90E-5724-4548-9DF3-7192CEBFEE8F}" srcId="{8A054C35-B4BD-42D7-8E86-1971F0FBDD35}" destId="{AD35C1A0-177F-4961-B1B5-C22306792ED9}" srcOrd="1" destOrd="0" parTransId="{018145A9-4F9F-4055-86CC-9C8FBB3A8A9B}" sibTransId="{D5AC6309-B504-479A-BDFE-AAB2A5E0ECBE}"/>
    <dgm:cxn modelId="{0720050F-08CD-43FF-AF11-C5564B1B178B}" type="presOf" srcId="{E7249CD5-1A54-4404-B27A-18733E56625E}" destId="{7C474E9F-91AF-4A2D-A6D1-4B0E91CD628C}" srcOrd="0" destOrd="2" presId="urn:microsoft.com/office/officeart/2005/8/layout/list1"/>
    <dgm:cxn modelId="{3228F720-3F0F-4E49-9514-081980581D4F}" srcId="{8A054C35-B4BD-42D7-8E86-1971F0FBDD35}" destId="{FC5AF958-480B-4E5F-8D7A-6041CCDFBD19}" srcOrd="2" destOrd="0" parTransId="{01E82C5F-2BF0-4F6A-B4C4-BD3D86A73A99}" sibTransId="{A0CDEED0-143A-462B-B19D-F99EB9B6F9F6}"/>
    <dgm:cxn modelId="{00F4002C-8678-4F48-A407-46B19D82E1AB}" srcId="{8A054C35-B4BD-42D7-8E86-1971F0FBDD35}" destId="{6838B6AD-527A-4EED-A3C4-0DAB58F2ADC2}" srcOrd="4" destOrd="0" parTransId="{72CEF09E-3C57-44D9-92F0-BEF08ADD8F4A}" sibTransId="{76D3AB8E-CD5E-4BE9-B36B-5A6689F32B79}"/>
    <dgm:cxn modelId="{DA7D552F-E17F-44A5-A699-A34F2632B2A9}" type="presOf" srcId="{8A054C35-B4BD-42D7-8E86-1971F0FBDD35}" destId="{1408B721-CCE7-4001-913B-37AAA4544E0B}" srcOrd="0" destOrd="0" presId="urn:microsoft.com/office/officeart/2005/8/layout/list1"/>
    <dgm:cxn modelId="{6B9DD42F-238F-4849-8052-BE06AFC61CFD}" srcId="{8A054C35-B4BD-42D7-8E86-1971F0FBDD35}" destId="{3E9989F4-8D39-46B1-94F9-ABA400237CA2}" srcOrd="0" destOrd="0" parTransId="{B4FF784E-D0D0-41FA-BEB3-A9DEF91033B2}" sibTransId="{545C932A-1FB3-41DE-8AC7-3AD7CC8F2972}"/>
    <dgm:cxn modelId="{A2302838-8207-461F-9A68-8F7C73B17ADA}" srcId="{6838B6AD-527A-4EED-A3C4-0DAB58F2ADC2}" destId="{F6990B90-CFDE-4730-B20D-48293C30A43D}" srcOrd="0" destOrd="0" parTransId="{5CBAD18F-2EF5-409C-9B87-42F74E1D6E36}" sibTransId="{EA16EDA3-CEEC-432E-8096-ED33529A0C2A}"/>
    <dgm:cxn modelId="{E145BA3B-AC7A-4A28-8E17-E062D76D22ED}" srcId="{FC5AF958-480B-4E5F-8D7A-6041CCDFBD19}" destId="{4A8800E8-7CC0-417F-BF1C-999F710543D3}" srcOrd="1" destOrd="0" parTransId="{01F27E30-98C1-4DDC-8605-308757BA01D4}" sibTransId="{BD40045F-E482-4A5F-9018-F4ECCD72B42B}"/>
    <dgm:cxn modelId="{DB3F7D62-2B5D-478E-9F1C-CFF5E51DAB42}" type="presOf" srcId="{F6990B90-CFDE-4730-B20D-48293C30A43D}" destId="{6FF54821-7F91-4D28-B206-A0FE4500C0C9}" srcOrd="0" destOrd="0" presId="urn:microsoft.com/office/officeart/2005/8/layout/list1"/>
    <dgm:cxn modelId="{0391CF4C-D87A-49B1-81A6-30B6753DB4F1}" type="presOf" srcId="{FC5AF958-480B-4E5F-8D7A-6041CCDFBD19}" destId="{28C185CC-51E5-4F48-9ED5-738A4403849F}" srcOrd="0" destOrd="0" presId="urn:microsoft.com/office/officeart/2005/8/layout/list1"/>
    <dgm:cxn modelId="{A7BFC357-A390-48D9-B349-3B87A102127B}" type="presOf" srcId="{3E9989F4-8D39-46B1-94F9-ABA400237CA2}" destId="{AF991B6E-FECB-4466-ACB2-384C72F5F43B}" srcOrd="1" destOrd="0" presId="urn:microsoft.com/office/officeart/2005/8/layout/list1"/>
    <dgm:cxn modelId="{8F78C657-DECC-443C-81AF-B5A3B77D31E2}" srcId="{8A054C35-B4BD-42D7-8E86-1971F0FBDD35}" destId="{187784BC-D82F-4BD9-B6C4-0C54A2E0BA38}" srcOrd="3" destOrd="0" parTransId="{68342D01-447B-41AC-8AC1-648B8408ABEE}" sibTransId="{F7B6FDD5-AF49-49A3-B43A-5F868BC4510D}"/>
    <dgm:cxn modelId="{5CA60358-2EC9-48F7-938E-1E473E0F3103}" srcId="{AD35C1A0-177F-4961-B1B5-C22306792ED9}" destId="{35168BD1-91D1-4905-A09E-4D588D49D4E0}" srcOrd="0" destOrd="0" parTransId="{740083FF-3E60-4215-8CC9-9AE82D163043}" sibTransId="{B9341512-17E7-4F2B-B455-1B55CEC6FF52}"/>
    <dgm:cxn modelId="{FA90EA59-7D78-4BE8-8839-2DC7967E235D}" type="presOf" srcId="{187784BC-D82F-4BD9-B6C4-0C54A2E0BA38}" destId="{F4B2E5F5-3920-4A32-8AED-9648BB078677}" srcOrd="1" destOrd="0" presId="urn:microsoft.com/office/officeart/2005/8/layout/list1"/>
    <dgm:cxn modelId="{03608488-E6BA-46D4-B910-133F3FB158B2}" type="presOf" srcId="{AD35C1A0-177F-4961-B1B5-C22306792ED9}" destId="{B05E633F-551C-44EE-B823-5A2B7207CAEB}" srcOrd="0" destOrd="0" presId="urn:microsoft.com/office/officeart/2005/8/layout/list1"/>
    <dgm:cxn modelId="{9A5D88A2-23BB-46D4-8FF8-4BD3CF33E318}" srcId="{AD35C1A0-177F-4961-B1B5-C22306792ED9}" destId="{F8C91976-FB49-432B-96BA-BE3EDB211DC2}" srcOrd="1" destOrd="0" parTransId="{3B4EDA8F-B903-485F-82AB-6625A620C1E1}" sibTransId="{3216CD57-90A2-4327-AF13-CAE2A76BFDD9}"/>
    <dgm:cxn modelId="{AD25D6A4-1D49-44FC-B072-BC13F4263AAF}" type="presOf" srcId="{F8C91976-FB49-432B-96BA-BE3EDB211DC2}" destId="{7C474E9F-91AF-4A2D-A6D1-4B0E91CD628C}" srcOrd="0" destOrd="1" presId="urn:microsoft.com/office/officeart/2005/8/layout/list1"/>
    <dgm:cxn modelId="{41758FA5-CD01-437F-A0E9-D64C33E68985}" srcId="{FC5AF958-480B-4E5F-8D7A-6041CCDFBD19}" destId="{DCCC06AB-04E2-46C8-A380-82C36E567CAA}" srcOrd="0" destOrd="0" parTransId="{387F67A7-A37E-4226-81C0-4992EEFAED3F}" sibTransId="{5A733224-0FDC-48EF-8255-72C8950D29B1}"/>
    <dgm:cxn modelId="{04E008A9-F1EE-45E5-B77E-C846C213BC01}" type="presOf" srcId="{35168BD1-91D1-4905-A09E-4D588D49D4E0}" destId="{7C474E9F-91AF-4A2D-A6D1-4B0E91CD628C}" srcOrd="0" destOrd="0" presId="urn:microsoft.com/office/officeart/2005/8/layout/list1"/>
    <dgm:cxn modelId="{CFAE31A9-ADE0-42B3-8693-2C268B3EDD87}" type="presOf" srcId="{4A8800E8-7CC0-417F-BF1C-999F710543D3}" destId="{EB95D986-1851-4A7C-906A-90EA30F99A45}" srcOrd="0" destOrd="1" presId="urn:microsoft.com/office/officeart/2005/8/layout/list1"/>
    <dgm:cxn modelId="{E2351AC1-0B46-4C78-BA3D-551D38496F83}" type="presOf" srcId="{6838B6AD-527A-4EED-A3C4-0DAB58F2ADC2}" destId="{11EA5186-1DE2-4241-83FA-39CE1E1358CF}" srcOrd="0" destOrd="0" presId="urn:microsoft.com/office/officeart/2005/8/layout/list1"/>
    <dgm:cxn modelId="{C917BFC2-6EB2-4D37-8A6E-90939F599502}" srcId="{AD35C1A0-177F-4961-B1B5-C22306792ED9}" destId="{E7249CD5-1A54-4404-B27A-18733E56625E}" srcOrd="2" destOrd="0" parTransId="{B169E22A-304A-4A01-A8F2-AE872E44867C}" sibTransId="{AB8E52C5-B6EF-4C67-9D36-4DF38FFEF503}"/>
    <dgm:cxn modelId="{A049F3CE-758F-4DF6-9D32-23E8CF23EE23}" type="presOf" srcId="{FC5AF958-480B-4E5F-8D7A-6041CCDFBD19}" destId="{E6A87135-D60F-42B4-A2DF-49B4E608E74D}" srcOrd="1" destOrd="0" presId="urn:microsoft.com/office/officeart/2005/8/layout/list1"/>
    <dgm:cxn modelId="{0F1DE5D2-B12D-4B19-A0F9-EF04BA9E27C9}" type="presOf" srcId="{AD35C1A0-177F-4961-B1B5-C22306792ED9}" destId="{A6D3B5C0-9167-4353-AA9A-FDC73C522229}" srcOrd="1" destOrd="0" presId="urn:microsoft.com/office/officeart/2005/8/layout/list1"/>
    <dgm:cxn modelId="{E1C86ADA-A4FC-4EF8-8CEF-FB13E60AC8F2}" type="presOf" srcId="{187784BC-D82F-4BD9-B6C4-0C54A2E0BA38}" destId="{4F1DFEA7-09D8-4E31-B928-1BAB72E45194}" srcOrd="0" destOrd="0" presId="urn:microsoft.com/office/officeart/2005/8/layout/list1"/>
    <dgm:cxn modelId="{7DCCDBE0-E3D0-4664-86CA-4B1DAC5F53A5}" srcId="{6838B6AD-527A-4EED-A3C4-0DAB58F2ADC2}" destId="{DEB24321-96D0-47EE-898C-55FC1191BCD0}" srcOrd="1" destOrd="0" parTransId="{5B90A6CA-928B-4E74-84DB-16E928AFE6FF}" sibTransId="{53519AAA-A32A-471D-A483-DD366037F6C8}"/>
    <dgm:cxn modelId="{EFBEADE3-D12E-4921-B743-238A95739ABA}" type="presOf" srcId="{DCCC06AB-04E2-46C8-A380-82C36E567CAA}" destId="{EB95D986-1851-4A7C-906A-90EA30F99A45}" srcOrd="0" destOrd="0" presId="urn:microsoft.com/office/officeart/2005/8/layout/list1"/>
    <dgm:cxn modelId="{2AF408E7-57C3-445A-9367-B382B0769837}" type="presOf" srcId="{AD4B4291-3740-4613-A26F-C8FAECE3F13E}" destId="{EB95D986-1851-4A7C-906A-90EA30F99A45}" srcOrd="0" destOrd="2" presId="urn:microsoft.com/office/officeart/2005/8/layout/list1"/>
    <dgm:cxn modelId="{59F3ECEB-3A70-40BA-A3F6-676C451F8E31}" type="presOf" srcId="{3E9989F4-8D39-46B1-94F9-ABA400237CA2}" destId="{4E708A64-0018-4AFC-92EC-803E302C3AD6}" srcOrd="0" destOrd="0" presId="urn:microsoft.com/office/officeart/2005/8/layout/list1"/>
    <dgm:cxn modelId="{A58061F5-47B0-4119-91B1-8B119DB83064}" type="presOf" srcId="{6838B6AD-527A-4EED-A3C4-0DAB58F2ADC2}" destId="{1D03B706-E0BF-4850-B6AB-4867DF58CB8C}" srcOrd="1" destOrd="0" presId="urn:microsoft.com/office/officeart/2005/8/layout/list1"/>
    <dgm:cxn modelId="{4D4126F6-C98D-4CB7-9461-6BEBFD779160}" type="presParOf" srcId="{1408B721-CCE7-4001-913B-37AAA4544E0B}" destId="{98DA7C4E-9F7F-4CBF-8527-F288B92E6471}" srcOrd="0" destOrd="0" presId="urn:microsoft.com/office/officeart/2005/8/layout/list1"/>
    <dgm:cxn modelId="{EFB764D3-7750-42E9-8EEF-FB924E920312}" type="presParOf" srcId="{98DA7C4E-9F7F-4CBF-8527-F288B92E6471}" destId="{4E708A64-0018-4AFC-92EC-803E302C3AD6}" srcOrd="0" destOrd="0" presId="urn:microsoft.com/office/officeart/2005/8/layout/list1"/>
    <dgm:cxn modelId="{7F9A3F4B-DA73-495B-A8E0-1C596DBFBE1C}" type="presParOf" srcId="{98DA7C4E-9F7F-4CBF-8527-F288B92E6471}" destId="{AF991B6E-FECB-4466-ACB2-384C72F5F43B}" srcOrd="1" destOrd="0" presId="urn:microsoft.com/office/officeart/2005/8/layout/list1"/>
    <dgm:cxn modelId="{2461679C-CCAC-4157-8667-8748A42C4819}" type="presParOf" srcId="{1408B721-CCE7-4001-913B-37AAA4544E0B}" destId="{8DDD6DA8-5A67-4783-A8E7-C9C24F17F6D4}" srcOrd="1" destOrd="0" presId="urn:microsoft.com/office/officeart/2005/8/layout/list1"/>
    <dgm:cxn modelId="{742BFE5C-10B1-4719-A3E6-25AC52EA4D28}" type="presParOf" srcId="{1408B721-CCE7-4001-913B-37AAA4544E0B}" destId="{58F963E2-D394-443B-BE2F-AC3750E2A2F3}" srcOrd="2" destOrd="0" presId="urn:microsoft.com/office/officeart/2005/8/layout/list1"/>
    <dgm:cxn modelId="{40F1E3BF-38CE-41CF-8DB6-C75EF3068BD8}" type="presParOf" srcId="{1408B721-CCE7-4001-913B-37AAA4544E0B}" destId="{D1834A94-892D-4713-AEE0-E26669BD03D8}" srcOrd="3" destOrd="0" presId="urn:microsoft.com/office/officeart/2005/8/layout/list1"/>
    <dgm:cxn modelId="{9A1A9240-E280-4CD5-8313-BDDBE2D74D5E}" type="presParOf" srcId="{1408B721-CCE7-4001-913B-37AAA4544E0B}" destId="{5689E749-4470-46F7-ABA1-B7FB41919AFA}" srcOrd="4" destOrd="0" presId="urn:microsoft.com/office/officeart/2005/8/layout/list1"/>
    <dgm:cxn modelId="{696FD05E-3A91-4EE6-9CD4-2E668F393FBF}" type="presParOf" srcId="{5689E749-4470-46F7-ABA1-B7FB41919AFA}" destId="{B05E633F-551C-44EE-B823-5A2B7207CAEB}" srcOrd="0" destOrd="0" presId="urn:microsoft.com/office/officeart/2005/8/layout/list1"/>
    <dgm:cxn modelId="{140978B4-53E2-457C-BA89-C99CC86D067D}" type="presParOf" srcId="{5689E749-4470-46F7-ABA1-B7FB41919AFA}" destId="{A6D3B5C0-9167-4353-AA9A-FDC73C522229}" srcOrd="1" destOrd="0" presId="urn:microsoft.com/office/officeart/2005/8/layout/list1"/>
    <dgm:cxn modelId="{9CF018A9-A7F8-464E-BA1C-FE3A0CE64D6F}" type="presParOf" srcId="{1408B721-CCE7-4001-913B-37AAA4544E0B}" destId="{19E05840-FD48-4AD4-9463-B84880A6B3FC}" srcOrd="5" destOrd="0" presId="urn:microsoft.com/office/officeart/2005/8/layout/list1"/>
    <dgm:cxn modelId="{AC0465CC-3696-461B-812F-95D90561671E}" type="presParOf" srcId="{1408B721-CCE7-4001-913B-37AAA4544E0B}" destId="{7C474E9F-91AF-4A2D-A6D1-4B0E91CD628C}" srcOrd="6" destOrd="0" presId="urn:microsoft.com/office/officeart/2005/8/layout/list1"/>
    <dgm:cxn modelId="{B63891DE-B7B4-4F5C-A7D9-E7B914B1C5B9}" type="presParOf" srcId="{1408B721-CCE7-4001-913B-37AAA4544E0B}" destId="{014FD6F6-16F5-4382-85AB-DB7E29F6B131}" srcOrd="7" destOrd="0" presId="urn:microsoft.com/office/officeart/2005/8/layout/list1"/>
    <dgm:cxn modelId="{06083AE2-C1A2-4607-B57A-CBF67CA33DA1}" type="presParOf" srcId="{1408B721-CCE7-4001-913B-37AAA4544E0B}" destId="{5A2375A4-6F33-48C0-8B31-9D62BAFE6019}" srcOrd="8" destOrd="0" presId="urn:microsoft.com/office/officeart/2005/8/layout/list1"/>
    <dgm:cxn modelId="{7A0C552E-44B9-499F-8AB8-7DA39FF30ABC}" type="presParOf" srcId="{5A2375A4-6F33-48C0-8B31-9D62BAFE6019}" destId="{28C185CC-51E5-4F48-9ED5-738A4403849F}" srcOrd="0" destOrd="0" presId="urn:microsoft.com/office/officeart/2005/8/layout/list1"/>
    <dgm:cxn modelId="{78BA68FA-B517-4EA6-AEC1-4F51279C0700}" type="presParOf" srcId="{5A2375A4-6F33-48C0-8B31-9D62BAFE6019}" destId="{E6A87135-D60F-42B4-A2DF-49B4E608E74D}" srcOrd="1" destOrd="0" presId="urn:microsoft.com/office/officeart/2005/8/layout/list1"/>
    <dgm:cxn modelId="{96731C67-5D73-471C-AB03-421ABFEBFC19}" type="presParOf" srcId="{1408B721-CCE7-4001-913B-37AAA4544E0B}" destId="{C38D6557-FB34-43E4-9C9E-B4AE49B3006D}" srcOrd="9" destOrd="0" presId="urn:microsoft.com/office/officeart/2005/8/layout/list1"/>
    <dgm:cxn modelId="{B211595B-63AC-4385-AB95-6906F8F3C7B1}" type="presParOf" srcId="{1408B721-CCE7-4001-913B-37AAA4544E0B}" destId="{EB95D986-1851-4A7C-906A-90EA30F99A45}" srcOrd="10" destOrd="0" presId="urn:microsoft.com/office/officeart/2005/8/layout/list1"/>
    <dgm:cxn modelId="{E1C24A02-557C-41E6-B00F-0278C0F68198}" type="presParOf" srcId="{1408B721-CCE7-4001-913B-37AAA4544E0B}" destId="{83FD2500-8673-461A-B413-FC71182FEB39}" srcOrd="11" destOrd="0" presId="urn:microsoft.com/office/officeart/2005/8/layout/list1"/>
    <dgm:cxn modelId="{332F8C47-DF12-4829-94FC-067EA7050E91}" type="presParOf" srcId="{1408B721-CCE7-4001-913B-37AAA4544E0B}" destId="{9F965DFB-040B-4501-8A0F-E69ED9455FCA}" srcOrd="12" destOrd="0" presId="urn:microsoft.com/office/officeart/2005/8/layout/list1"/>
    <dgm:cxn modelId="{3502AA1A-79E9-4B17-A897-3FEB5776D67E}" type="presParOf" srcId="{9F965DFB-040B-4501-8A0F-E69ED9455FCA}" destId="{4F1DFEA7-09D8-4E31-B928-1BAB72E45194}" srcOrd="0" destOrd="0" presId="urn:microsoft.com/office/officeart/2005/8/layout/list1"/>
    <dgm:cxn modelId="{B9C7CB01-6CA4-4728-A64F-06E3A515B74E}" type="presParOf" srcId="{9F965DFB-040B-4501-8A0F-E69ED9455FCA}" destId="{F4B2E5F5-3920-4A32-8AED-9648BB078677}" srcOrd="1" destOrd="0" presId="urn:microsoft.com/office/officeart/2005/8/layout/list1"/>
    <dgm:cxn modelId="{83D36DE1-2B84-4083-8F07-9450DE577C43}" type="presParOf" srcId="{1408B721-CCE7-4001-913B-37AAA4544E0B}" destId="{E545ABD2-9039-45DE-A78A-95E76265B110}" srcOrd="13" destOrd="0" presId="urn:microsoft.com/office/officeart/2005/8/layout/list1"/>
    <dgm:cxn modelId="{8E595E9E-296E-409D-9231-FE7FAC5675D6}" type="presParOf" srcId="{1408B721-CCE7-4001-913B-37AAA4544E0B}" destId="{F6ACBC0B-433A-42B2-8439-185326F168F6}" srcOrd="14" destOrd="0" presId="urn:microsoft.com/office/officeart/2005/8/layout/list1"/>
    <dgm:cxn modelId="{262C3297-FB9B-4D79-8860-F63BA19E4600}" type="presParOf" srcId="{1408B721-CCE7-4001-913B-37AAA4544E0B}" destId="{4E9A52DD-F7A2-4494-A410-AFA40837AC50}" srcOrd="15" destOrd="0" presId="urn:microsoft.com/office/officeart/2005/8/layout/list1"/>
    <dgm:cxn modelId="{3DB57928-955F-43C3-B7CC-3E439FB2622D}" type="presParOf" srcId="{1408B721-CCE7-4001-913B-37AAA4544E0B}" destId="{15215D9C-2721-43BF-B574-415960B29E75}" srcOrd="16" destOrd="0" presId="urn:microsoft.com/office/officeart/2005/8/layout/list1"/>
    <dgm:cxn modelId="{901D9B61-774C-457E-AAC1-2F486FF9A753}" type="presParOf" srcId="{15215D9C-2721-43BF-B574-415960B29E75}" destId="{11EA5186-1DE2-4241-83FA-39CE1E1358CF}" srcOrd="0" destOrd="0" presId="urn:microsoft.com/office/officeart/2005/8/layout/list1"/>
    <dgm:cxn modelId="{4926D5E4-26D7-4F4C-A142-FB196187C79A}" type="presParOf" srcId="{15215D9C-2721-43BF-B574-415960B29E75}" destId="{1D03B706-E0BF-4850-B6AB-4867DF58CB8C}" srcOrd="1" destOrd="0" presId="urn:microsoft.com/office/officeart/2005/8/layout/list1"/>
    <dgm:cxn modelId="{1DDDBE84-944D-4FB2-893F-98696C687626}" type="presParOf" srcId="{1408B721-CCE7-4001-913B-37AAA4544E0B}" destId="{84819FE3-6464-433A-8A31-6BF6729D2299}" srcOrd="17" destOrd="0" presId="urn:microsoft.com/office/officeart/2005/8/layout/list1"/>
    <dgm:cxn modelId="{5D757C6E-57FC-485C-AD96-C6C3F9F6FF50}" type="presParOf" srcId="{1408B721-CCE7-4001-913B-37AAA4544E0B}" destId="{6FF54821-7F91-4D28-B206-A0FE4500C0C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EC9D1B-DA74-4144-B041-A87D035FAAA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97E711D-E8D9-4E88-B5E9-51C071186CCA}">
      <dgm:prSet/>
      <dgm:spPr/>
      <dgm:t>
        <a:bodyPr/>
        <a:lstStyle/>
        <a:p>
          <a:r>
            <a:rPr lang="en-US"/>
            <a:t>DRY Compliance:</a:t>
          </a:r>
        </a:p>
      </dgm:t>
    </dgm:pt>
    <dgm:pt modelId="{4AD54875-69F3-44F5-8E69-52722EBB680D}" type="parTrans" cxnId="{5C6EF1CC-A61E-496C-AE16-E7DE546CF857}">
      <dgm:prSet/>
      <dgm:spPr/>
      <dgm:t>
        <a:bodyPr/>
        <a:lstStyle/>
        <a:p>
          <a:endParaRPr lang="en-US"/>
        </a:p>
      </dgm:t>
    </dgm:pt>
    <dgm:pt modelId="{F59E35A9-341C-4D51-AA8C-FDD0D22DFC90}" type="sibTrans" cxnId="{5C6EF1CC-A61E-496C-AE16-E7DE546CF857}">
      <dgm:prSet/>
      <dgm:spPr/>
      <dgm:t>
        <a:bodyPr/>
        <a:lstStyle/>
        <a:p>
          <a:endParaRPr lang="en-US"/>
        </a:p>
      </dgm:t>
    </dgm:pt>
    <dgm:pt modelId="{E31D74CA-6EB5-4471-B00B-5887BCA8D934}">
      <dgm:prSet/>
      <dgm:spPr/>
      <dgm:t>
        <a:bodyPr/>
        <a:lstStyle/>
        <a:p>
          <a:r>
            <a:rPr lang="en-US" dirty="0"/>
            <a:t>Reusable methods like </a:t>
          </a:r>
          <a:r>
            <a:rPr lang="en-US" dirty="0" err="1"/>
            <a:t>EnterText</a:t>
          </a:r>
          <a:r>
            <a:rPr lang="en-US" dirty="0"/>
            <a:t>() and </a:t>
          </a:r>
          <a:r>
            <a:rPr lang="en-US" dirty="0" err="1"/>
            <a:t>WaitForElement</a:t>
          </a:r>
          <a:r>
            <a:rPr lang="en-US" dirty="0"/>
            <a:t>() in </a:t>
          </a:r>
          <a:r>
            <a:rPr lang="en-US" dirty="0" err="1"/>
            <a:t>CustomMethods.cs</a:t>
          </a:r>
          <a:r>
            <a:rPr lang="en-US" dirty="0"/>
            <a:t>.</a:t>
          </a:r>
        </a:p>
      </dgm:t>
    </dgm:pt>
    <dgm:pt modelId="{D0FA83BA-0CA2-4B1B-B89F-49AEFBEA070B}" type="parTrans" cxnId="{6F49AD54-E096-4CC2-A99C-4131298C0BFD}">
      <dgm:prSet/>
      <dgm:spPr/>
      <dgm:t>
        <a:bodyPr/>
        <a:lstStyle/>
        <a:p>
          <a:endParaRPr lang="en-US"/>
        </a:p>
      </dgm:t>
    </dgm:pt>
    <dgm:pt modelId="{B004A21F-2299-4EF4-BA8F-B6757CAF3AA5}" type="sibTrans" cxnId="{6F49AD54-E096-4CC2-A99C-4131298C0BFD}">
      <dgm:prSet/>
      <dgm:spPr/>
      <dgm:t>
        <a:bodyPr/>
        <a:lstStyle/>
        <a:p>
          <a:endParaRPr lang="en-US"/>
        </a:p>
      </dgm:t>
    </dgm:pt>
    <dgm:pt modelId="{1219A2C7-2B39-4EF1-ADAE-B4B3F7599DD0}">
      <dgm:prSet/>
      <dgm:spPr/>
      <dgm:t>
        <a:bodyPr/>
        <a:lstStyle/>
        <a:p>
          <a:r>
            <a:rPr lang="en-US"/>
            <a:t>ExtentReports Integration:</a:t>
          </a:r>
        </a:p>
      </dgm:t>
    </dgm:pt>
    <dgm:pt modelId="{9B5B2244-B274-4672-A42B-A9FCF5E2F597}" type="parTrans" cxnId="{517DC47E-0DBF-4A9E-8921-29369EE4C50E}">
      <dgm:prSet/>
      <dgm:spPr/>
      <dgm:t>
        <a:bodyPr/>
        <a:lstStyle/>
        <a:p>
          <a:endParaRPr lang="en-US"/>
        </a:p>
      </dgm:t>
    </dgm:pt>
    <dgm:pt modelId="{4C831170-AAF0-4012-B346-511B98D7281D}" type="sibTrans" cxnId="{517DC47E-0DBF-4A9E-8921-29369EE4C50E}">
      <dgm:prSet/>
      <dgm:spPr/>
      <dgm:t>
        <a:bodyPr/>
        <a:lstStyle/>
        <a:p>
          <a:endParaRPr lang="en-US"/>
        </a:p>
      </dgm:t>
    </dgm:pt>
    <dgm:pt modelId="{B562B4D1-ACB3-4FB3-9FC4-620CEE8E3B63}">
      <dgm:prSet/>
      <dgm:spPr/>
      <dgm:t>
        <a:bodyPr/>
        <a:lstStyle/>
        <a:p>
          <a:r>
            <a:rPr lang="en-US"/>
            <a:t>Professional HTML reports with historical tracking.</a:t>
          </a:r>
        </a:p>
      </dgm:t>
    </dgm:pt>
    <dgm:pt modelId="{BAEFDDE9-7220-4A59-B01D-07ADE6CF10BB}" type="parTrans" cxnId="{8C6CE492-904E-4EA0-B726-704B9706B7C0}">
      <dgm:prSet/>
      <dgm:spPr/>
      <dgm:t>
        <a:bodyPr/>
        <a:lstStyle/>
        <a:p>
          <a:endParaRPr lang="en-US"/>
        </a:p>
      </dgm:t>
    </dgm:pt>
    <dgm:pt modelId="{5D955A46-15DD-46DC-AB00-9BBE990044F0}" type="sibTrans" cxnId="{8C6CE492-904E-4EA0-B726-704B9706B7C0}">
      <dgm:prSet/>
      <dgm:spPr/>
      <dgm:t>
        <a:bodyPr/>
        <a:lstStyle/>
        <a:p>
          <a:endParaRPr lang="en-US"/>
        </a:p>
      </dgm:t>
    </dgm:pt>
    <dgm:pt modelId="{1E0A4561-B8A9-4E40-A76C-84739522F6CD}">
      <dgm:prSet/>
      <dgm:spPr/>
      <dgm:t>
        <a:bodyPr/>
        <a:lstStyle/>
        <a:p>
          <a:r>
            <a:rPr lang="en-US"/>
            <a:t>Singleton WebDriver:</a:t>
          </a:r>
        </a:p>
      </dgm:t>
    </dgm:pt>
    <dgm:pt modelId="{0E865E95-7449-4F57-8534-4D886D540CFD}" type="parTrans" cxnId="{69D6A299-9601-4615-B643-0350E9C06BEF}">
      <dgm:prSet/>
      <dgm:spPr/>
      <dgm:t>
        <a:bodyPr/>
        <a:lstStyle/>
        <a:p>
          <a:endParaRPr lang="en-US"/>
        </a:p>
      </dgm:t>
    </dgm:pt>
    <dgm:pt modelId="{4C70B857-5057-4B05-9C0C-661684DAC8A4}" type="sibTrans" cxnId="{69D6A299-9601-4615-B643-0350E9C06BEF}">
      <dgm:prSet/>
      <dgm:spPr/>
      <dgm:t>
        <a:bodyPr/>
        <a:lstStyle/>
        <a:p>
          <a:endParaRPr lang="en-US"/>
        </a:p>
      </dgm:t>
    </dgm:pt>
    <dgm:pt modelId="{AE79A8DB-3924-438F-9412-08E3DDF36F9B}">
      <dgm:prSet/>
      <dgm:spPr/>
      <dgm:t>
        <a:bodyPr/>
        <a:lstStyle/>
        <a:p>
          <a:r>
            <a:rPr lang="en-US"/>
            <a:t>Efficient resource management with Driver.cs.</a:t>
          </a:r>
        </a:p>
      </dgm:t>
    </dgm:pt>
    <dgm:pt modelId="{BB9DF3DC-1337-4236-BC2C-D94FE6EAA467}" type="parTrans" cxnId="{F4F292CB-AAF2-4D92-BA7D-52E1A117575C}">
      <dgm:prSet/>
      <dgm:spPr/>
      <dgm:t>
        <a:bodyPr/>
        <a:lstStyle/>
        <a:p>
          <a:endParaRPr lang="en-US"/>
        </a:p>
      </dgm:t>
    </dgm:pt>
    <dgm:pt modelId="{B91B13A0-F424-4E64-9879-9495E6327D86}" type="sibTrans" cxnId="{F4F292CB-AAF2-4D92-BA7D-52E1A117575C}">
      <dgm:prSet/>
      <dgm:spPr/>
      <dgm:t>
        <a:bodyPr/>
        <a:lstStyle/>
        <a:p>
          <a:endParaRPr lang="en-US"/>
        </a:p>
      </dgm:t>
    </dgm:pt>
    <dgm:pt modelId="{287292C8-B866-4E6D-9062-47CB87661B89}">
      <dgm:prSet/>
      <dgm:spPr/>
      <dgm:t>
        <a:bodyPr/>
        <a:lstStyle/>
        <a:p>
          <a:r>
            <a:rPr lang="en-US"/>
            <a:t>Scalability:</a:t>
          </a:r>
        </a:p>
      </dgm:t>
    </dgm:pt>
    <dgm:pt modelId="{C453F04F-4C24-4FF9-B233-24B85FF0282E}" type="parTrans" cxnId="{F92A428B-31BB-48F6-9419-D432B4E71EAD}">
      <dgm:prSet/>
      <dgm:spPr/>
      <dgm:t>
        <a:bodyPr/>
        <a:lstStyle/>
        <a:p>
          <a:endParaRPr lang="en-US"/>
        </a:p>
      </dgm:t>
    </dgm:pt>
    <dgm:pt modelId="{4ED2CEF2-D6A0-4AB8-92E9-BA8777988E77}" type="sibTrans" cxnId="{F92A428B-31BB-48F6-9419-D432B4E71EAD}">
      <dgm:prSet/>
      <dgm:spPr/>
      <dgm:t>
        <a:bodyPr/>
        <a:lstStyle/>
        <a:p>
          <a:endParaRPr lang="en-US"/>
        </a:p>
      </dgm:t>
    </dgm:pt>
    <dgm:pt modelId="{76399C8E-8565-42FF-937A-73FAFB9E1982}">
      <dgm:prSet/>
      <dgm:spPr/>
      <dgm:t>
        <a:bodyPr/>
        <a:lstStyle/>
        <a:p>
          <a:r>
            <a:rPr lang="en-US"/>
            <a:t>Easy to add new pages (e.g., DashboardPage.cs) or tests (e.g., PasswordResetTest.cs).</a:t>
          </a:r>
        </a:p>
      </dgm:t>
    </dgm:pt>
    <dgm:pt modelId="{B66E16EC-9B40-4777-B924-D42798918DC1}" type="parTrans" cxnId="{AF264307-A584-442A-A778-E1EFD85CDE34}">
      <dgm:prSet/>
      <dgm:spPr/>
      <dgm:t>
        <a:bodyPr/>
        <a:lstStyle/>
        <a:p>
          <a:endParaRPr lang="en-US"/>
        </a:p>
      </dgm:t>
    </dgm:pt>
    <dgm:pt modelId="{44D981DC-DF53-40CB-AFF4-5081DE720E04}" type="sibTrans" cxnId="{AF264307-A584-442A-A778-E1EFD85CDE34}">
      <dgm:prSet/>
      <dgm:spPr/>
      <dgm:t>
        <a:bodyPr/>
        <a:lstStyle/>
        <a:p>
          <a:endParaRPr lang="en-US"/>
        </a:p>
      </dgm:t>
    </dgm:pt>
    <dgm:pt modelId="{6FBC0B15-6DF3-4CBD-A317-451B7A352DCA}" type="pres">
      <dgm:prSet presAssocID="{3EEC9D1B-DA74-4144-B041-A87D035FAAA0}" presName="root" presStyleCnt="0">
        <dgm:presLayoutVars>
          <dgm:dir/>
          <dgm:resizeHandles val="exact"/>
        </dgm:presLayoutVars>
      </dgm:prSet>
      <dgm:spPr/>
    </dgm:pt>
    <dgm:pt modelId="{77B27511-C7A0-4BD0-984A-8047C1EDB089}" type="pres">
      <dgm:prSet presAssocID="{597E711D-E8D9-4E88-B5E9-51C071186CCA}" presName="compNode" presStyleCnt="0"/>
      <dgm:spPr/>
    </dgm:pt>
    <dgm:pt modelId="{78673E2F-B7AE-40EF-B347-A6FAAE4879D3}" type="pres">
      <dgm:prSet presAssocID="{597E711D-E8D9-4E88-B5E9-51C071186CCA}" presName="bgRect" presStyleLbl="bgShp" presStyleIdx="0" presStyleCnt="4"/>
      <dgm:spPr/>
    </dgm:pt>
    <dgm:pt modelId="{D2E0AEF3-5B9D-4F62-A9DF-E185EE2CF32A}" type="pres">
      <dgm:prSet presAssocID="{597E711D-E8D9-4E88-B5E9-51C071186C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Arrows"/>
        </a:ext>
      </dgm:extLst>
    </dgm:pt>
    <dgm:pt modelId="{77B42DBC-EB6A-4E8A-8295-8C05E95C83E8}" type="pres">
      <dgm:prSet presAssocID="{597E711D-E8D9-4E88-B5E9-51C071186CCA}" presName="spaceRect" presStyleCnt="0"/>
      <dgm:spPr/>
    </dgm:pt>
    <dgm:pt modelId="{7F2E1029-E8D8-4FD1-BAE0-1E5762E5CB4F}" type="pres">
      <dgm:prSet presAssocID="{597E711D-E8D9-4E88-B5E9-51C071186CCA}" presName="parTx" presStyleLbl="revTx" presStyleIdx="0" presStyleCnt="8">
        <dgm:presLayoutVars>
          <dgm:chMax val="0"/>
          <dgm:chPref val="0"/>
        </dgm:presLayoutVars>
      </dgm:prSet>
      <dgm:spPr/>
    </dgm:pt>
    <dgm:pt modelId="{EBFE0120-55E0-4BC7-B78E-E38B8182A197}" type="pres">
      <dgm:prSet presAssocID="{597E711D-E8D9-4E88-B5E9-51C071186CCA}" presName="desTx" presStyleLbl="revTx" presStyleIdx="1" presStyleCnt="8">
        <dgm:presLayoutVars/>
      </dgm:prSet>
      <dgm:spPr/>
    </dgm:pt>
    <dgm:pt modelId="{158090C7-BC63-4169-9C41-6BB191155C40}" type="pres">
      <dgm:prSet presAssocID="{F59E35A9-341C-4D51-AA8C-FDD0D22DFC90}" presName="sibTrans" presStyleCnt="0"/>
      <dgm:spPr/>
    </dgm:pt>
    <dgm:pt modelId="{162EFC9A-E710-48EC-A18D-DA8A264251F0}" type="pres">
      <dgm:prSet presAssocID="{1219A2C7-2B39-4EF1-ADAE-B4B3F7599DD0}" presName="compNode" presStyleCnt="0"/>
      <dgm:spPr/>
    </dgm:pt>
    <dgm:pt modelId="{7477581E-D2B7-49D4-8AA3-126431752D6B}" type="pres">
      <dgm:prSet presAssocID="{1219A2C7-2B39-4EF1-ADAE-B4B3F7599DD0}" presName="bgRect" presStyleLbl="bgShp" presStyleIdx="1" presStyleCnt="4"/>
      <dgm:spPr/>
    </dgm:pt>
    <dgm:pt modelId="{1DF67D82-F400-4694-91F9-EEBFB29BA2BE}" type="pres">
      <dgm:prSet presAssocID="{1219A2C7-2B39-4EF1-ADAE-B4B3F7599DD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C5C68BA-F269-47CB-9891-5E4A5544EBC3}" type="pres">
      <dgm:prSet presAssocID="{1219A2C7-2B39-4EF1-ADAE-B4B3F7599DD0}" presName="spaceRect" presStyleCnt="0"/>
      <dgm:spPr/>
    </dgm:pt>
    <dgm:pt modelId="{BCF6DC2B-0905-415C-B5D3-AB925CC3AE69}" type="pres">
      <dgm:prSet presAssocID="{1219A2C7-2B39-4EF1-ADAE-B4B3F7599DD0}" presName="parTx" presStyleLbl="revTx" presStyleIdx="2" presStyleCnt="8">
        <dgm:presLayoutVars>
          <dgm:chMax val="0"/>
          <dgm:chPref val="0"/>
        </dgm:presLayoutVars>
      </dgm:prSet>
      <dgm:spPr/>
    </dgm:pt>
    <dgm:pt modelId="{F3DFD659-EE1B-4477-933D-AD33B333E570}" type="pres">
      <dgm:prSet presAssocID="{1219A2C7-2B39-4EF1-ADAE-B4B3F7599DD0}" presName="desTx" presStyleLbl="revTx" presStyleIdx="3" presStyleCnt="8">
        <dgm:presLayoutVars/>
      </dgm:prSet>
      <dgm:spPr/>
    </dgm:pt>
    <dgm:pt modelId="{D45234CE-075A-45D3-A7C0-7EAB271B4962}" type="pres">
      <dgm:prSet presAssocID="{4C831170-AAF0-4012-B346-511B98D7281D}" presName="sibTrans" presStyleCnt="0"/>
      <dgm:spPr/>
    </dgm:pt>
    <dgm:pt modelId="{7C53F156-52D4-4EEC-AF79-7ED50722B0B3}" type="pres">
      <dgm:prSet presAssocID="{1E0A4561-B8A9-4E40-A76C-84739522F6CD}" presName="compNode" presStyleCnt="0"/>
      <dgm:spPr/>
    </dgm:pt>
    <dgm:pt modelId="{7D25C8E6-0B9B-4F9E-9406-47D47F300E79}" type="pres">
      <dgm:prSet presAssocID="{1E0A4561-B8A9-4E40-A76C-84739522F6CD}" presName="bgRect" presStyleLbl="bgShp" presStyleIdx="2" presStyleCnt="4"/>
      <dgm:spPr/>
    </dgm:pt>
    <dgm:pt modelId="{8F9E49DC-3CA6-49DB-8C48-50836708886B}" type="pres">
      <dgm:prSet presAssocID="{1E0A4561-B8A9-4E40-A76C-84739522F6C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969EF8F-D46A-418A-9B90-7E425FA2B589}" type="pres">
      <dgm:prSet presAssocID="{1E0A4561-B8A9-4E40-A76C-84739522F6CD}" presName="spaceRect" presStyleCnt="0"/>
      <dgm:spPr/>
    </dgm:pt>
    <dgm:pt modelId="{5F6C3FE2-A8EE-4990-B8ED-3805675FB19F}" type="pres">
      <dgm:prSet presAssocID="{1E0A4561-B8A9-4E40-A76C-84739522F6CD}" presName="parTx" presStyleLbl="revTx" presStyleIdx="4" presStyleCnt="8">
        <dgm:presLayoutVars>
          <dgm:chMax val="0"/>
          <dgm:chPref val="0"/>
        </dgm:presLayoutVars>
      </dgm:prSet>
      <dgm:spPr/>
    </dgm:pt>
    <dgm:pt modelId="{975D8E6D-3809-457A-8F54-F5CA6108BD1C}" type="pres">
      <dgm:prSet presAssocID="{1E0A4561-B8A9-4E40-A76C-84739522F6CD}" presName="desTx" presStyleLbl="revTx" presStyleIdx="5" presStyleCnt="8">
        <dgm:presLayoutVars/>
      </dgm:prSet>
      <dgm:spPr/>
    </dgm:pt>
    <dgm:pt modelId="{E338E59C-9A81-48EE-B88E-A25B1CC7EF70}" type="pres">
      <dgm:prSet presAssocID="{4C70B857-5057-4B05-9C0C-661684DAC8A4}" presName="sibTrans" presStyleCnt="0"/>
      <dgm:spPr/>
    </dgm:pt>
    <dgm:pt modelId="{CB5C6A4C-16EF-4751-9A92-5DD85E0F7EDB}" type="pres">
      <dgm:prSet presAssocID="{287292C8-B866-4E6D-9062-47CB87661B89}" presName="compNode" presStyleCnt="0"/>
      <dgm:spPr/>
    </dgm:pt>
    <dgm:pt modelId="{CFF97DB5-1FEE-4CDE-AA76-C4A4D9B6D9DD}" type="pres">
      <dgm:prSet presAssocID="{287292C8-B866-4E6D-9062-47CB87661B89}" presName="bgRect" presStyleLbl="bgShp" presStyleIdx="3" presStyleCnt="4"/>
      <dgm:spPr/>
    </dgm:pt>
    <dgm:pt modelId="{EF512DEF-9F6C-4692-8B3C-D6DD5C3BAE65}" type="pres">
      <dgm:prSet presAssocID="{287292C8-B866-4E6D-9062-47CB87661B8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4243F80A-4424-4247-A8EC-9FE9E35E3CC4}" type="pres">
      <dgm:prSet presAssocID="{287292C8-B866-4E6D-9062-47CB87661B89}" presName="spaceRect" presStyleCnt="0"/>
      <dgm:spPr/>
    </dgm:pt>
    <dgm:pt modelId="{0FC6E92D-C18C-4308-840D-0B58A82B164E}" type="pres">
      <dgm:prSet presAssocID="{287292C8-B866-4E6D-9062-47CB87661B89}" presName="parTx" presStyleLbl="revTx" presStyleIdx="6" presStyleCnt="8">
        <dgm:presLayoutVars>
          <dgm:chMax val="0"/>
          <dgm:chPref val="0"/>
        </dgm:presLayoutVars>
      </dgm:prSet>
      <dgm:spPr/>
    </dgm:pt>
    <dgm:pt modelId="{11A2987B-EF3B-4CEA-8914-C83DC62DEEDE}" type="pres">
      <dgm:prSet presAssocID="{287292C8-B866-4E6D-9062-47CB87661B89}" presName="desTx" presStyleLbl="revTx" presStyleIdx="7" presStyleCnt="8">
        <dgm:presLayoutVars/>
      </dgm:prSet>
      <dgm:spPr/>
    </dgm:pt>
  </dgm:ptLst>
  <dgm:cxnLst>
    <dgm:cxn modelId="{AF264307-A584-442A-A778-E1EFD85CDE34}" srcId="{287292C8-B866-4E6D-9062-47CB87661B89}" destId="{76399C8E-8565-42FF-937A-73FAFB9E1982}" srcOrd="0" destOrd="0" parTransId="{B66E16EC-9B40-4777-B924-D42798918DC1}" sibTransId="{44D981DC-DF53-40CB-AFF4-5081DE720E04}"/>
    <dgm:cxn modelId="{AB1DFF53-1CCB-4ACF-B6C7-2D2BF9F2439A}" type="presOf" srcId="{1E0A4561-B8A9-4E40-A76C-84739522F6CD}" destId="{5F6C3FE2-A8EE-4990-B8ED-3805675FB19F}" srcOrd="0" destOrd="0" presId="urn:microsoft.com/office/officeart/2018/2/layout/IconVerticalSolidList"/>
    <dgm:cxn modelId="{6F49AD54-E096-4CC2-A99C-4131298C0BFD}" srcId="{597E711D-E8D9-4E88-B5E9-51C071186CCA}" destId="{E31D74CA-6EB5-4471-B00B-5887BCA8D934}" srcOrd="0" destOrd="0" parTransId="{D0FA83BA-0CA2-4B1B-B89F-49AEFBEA070B}" sibTransId="{B004A21F-2299-4EF4-BA8F-B6757CAF3AA5}"/>
    <dgm:cxn modelId="{8D108459-AF7A-4A9C-A7B2-AF2ADACA6F49}" type="presOf" srcId="{287292C8-B866-4E6D-9062-47CB87661B89}" destId="{0FC6E92D-C18C-4308-840D-0B58A82B164E}" srcOrd="0" destOrd="0" presId="urn:microsoft.com/office/officeart/2018/2/layout/IconVerticalSolidList"/>
    <dgm:cxn modelId="{EDD5E57A-23F7-4AE3-8FC0-5DDE4B8DD227}" type="presOf" srcId="{AE79A8DB-3924-438F-9412-08E3DDF36F9B}" destId="{975D8E6D-3809-457A-8F54-F5CA6108BD1C}" srcOrd="0" destOrd="0" presId="urn:microsoft.com/office/officeart/2018/2/layout/IconVerticalSolidList"/>
    <dgm:cxn modelId="{517DC47E-0DBF-4A9E-8921-29369EE4C50E}" srcId="{3EEC9D1B-DA74-4144-B041-A87D035FAAA0}" destId="{1219A2C7-2B39-4EF1-ADAE-B4B3F7599DD0}" srcOrd="1" destOrd="0" parTransId="{9B5B2244-B274-4672-A42B-A9FCF5E2F597}" sibTransId="{4C831170-AAF0-4012-B346-511B98D7281D}"/>
    <dgm:cxn modelId="{F0917985-ED80-4990-A9AB-DF1626D3A8BE}" type="presOf" srcId="{1219A2C7-2B39-4EF1-ADAE-B4B3F7599DD0}" destId="{BCF6DC2B-0905-415C-B5D3-AB925CC3AE69}" srcOrd="0" destOrd="0" presId="urn:microsoft.com/office/officeart/2018/2/layout/IconVerticalSolidList"/>
    <dgm:cxn modelId="{F92A428B-31BB-48F6-9419-D432B4E71EAD}" srcId="{3EEC9D1B-DA74-4144-B041-A87D035FAAA0}" destId="{287292C8-B866-4E6D-9062-47CB87661B89}" srcOrd="3" destOrd="0" parTransId="{C453F04F-4C24-4FF9-B233-24B85FF0282E}" sibTransId="{4ED2CEF2-D6A0-4AB8-92E9-BA8777988E77}"/>
    <dgm:cxn modelId="{8C6CE492-904E-4EA0-B726-704B9706B7C0}" srcId="{1219A2C7-2B39-4EF1-ADAE-B4B3F7599DD0}" destId="{B562B4D1-ACB3-4FB3-9FC4-620CEE8E3B63}" srcOrd="0" destOrd="0" parTransId="{BAEFDDE9-7220-4A59-B01D-07ADE6CF10BB}" sibTransId="{5D955A46-15DD-46DC-AB00-9BBE990044F0}"/>
    <dgm:cxn modelId="{69D6A299-9601-4615-B643-0350E9C06BEF}" srcId="{3EEC9D1B-DA74-4144-B041-A87D035FAAA0}" destId="{1E0A4561-B8A9-4E40-A76C-84739522F6CD}" srcOrd="2" destOrd="0" parTransId="{0E865E95-7449-4F57-8534-4D886D540CFD}" sibTransId="{4C70B857-5057-4B05-9C0C-661684DAC8A4}"/>
    <dgm:cxn modelId="{E447B3BB-8AC9-4B16-8055-6C664A9E75AC}" type="presOf" srcId="{597E711D-E8D9-4E88-B5E9-51C071186CCA}" destId="{7F2E1029-E8D8-4FD1-BAE0-1E5762E5CB4F}" srcOrd="0" destOrd="0" presId="urn:microsoft.com/office/officeart/2018/2/layout/IconVerticalSolidList"/>
    <dgm:cxn modelId="{4ACCC1C4-B25D-4530-82D9-D80AF8F49D55}" type="presOf" srcId="{E31D74CA-6EB5-4471-B00B-5887BCA8D934}" destId="{EBFE0120-55E0-4BC7-B78E-E38B8182A197}" srcOrd="0" destOrd="0" presId="urn:microsoft.com/office/officeart/2018/2/layout/IconVerticalSolidList"/>
    <dgm:cxn modelId="{F4F292CB-AAF2-4D92-BA7D-52E1A117575C}" srcId="{1E0A4561-B8A9-4E40-A76C-84739522F6CD}" destId="{AE79A8DB-3924-438F-9412-08E3DDF36F9B}" srcOrd="0" destOrd="0" parTransId="{BB9DF3DC-1337-4236-BC2C-D94FE6EAA467}" sibTransId="{B91B13A0-F424-4E64-9879-9495E6327D86}"/>
    <dgm:cxn modelId="{5C6EF1CC-A61E-496C-AE16-E7DE546CF857}" srcId="{3EEC9D1B-DA74-4144-B041-A87D035FAAA0}" destId="{597E711D-E8D9-4E88-B5E9-51C071186CCA}" srcOrd="0" destOrd="0" parTransId="{4AD54875-69F3-44F5-8E69-52722EBB680D}" sibTransId="{F59E35A9-341C-4D51-AA8C-FDD0D22DFC90}"/>
    <dgm:cxn modelId="{32BCBFD5-CF97-48E3-AA31-C58EAF4E88BF}" type="presOf" srcId="{3EEC9D1B-DA74-4144-B041-A87D035FAAA0}" destId="{6FBC0B15-6DF3-4CBD-A317-451B7A352DCA}" srcOrd="0" destOrd="0" presId="urn:microsoft.com/office/officeart/2018/2/layout/IconVerticalSolidList"/>
    <dgm:cxn modelId="{A24F2CDE-2813-4EB9-BDA7-DC3EC933B45B}" type="presOf" srcId="{B562B4D1-ACB3-4FB3-9FC4-620CEE8E3B63}" destId="{F3DFD659-EE1B-4477-933D-AD33B333E570}" srcOrd="0" destOrd="0" presId="urn:microsoft.com/office/officeart/2018/2/layout/IconVerticalSolidList"/>
    <dgm:cxn modelId="{4A9353E3-EBC7-46D6-9554-462FB90EF9E6}" type="presOf" srcId="{76399C8E-8565-42FF-937A-73FAFB9E1982}" destId="{11A2987B-EF3B-4CEA-8914-C83DC62DEEDE}" srcOrd="0" destOrd="0" presId="urn:microsoft.com/office/officeart/2018/2/layout/IconVerticalSolidList"/>
    <dgm:cxn modelId="{89637E15-A37D-4D94-864B-52BF6043627E}" type="presParOf" srcId="{6FBC0B15-6DF3-4CBD-A317-451B7A352DCA}" destId="{77B27511-C7A0-4BD0-984A-8047C1EDB089}" srcOrd="0" destOrd="0" presId="urn:microsoft.com/office/officeart/2018/2/layout/IconVerticalSolidList"/>
    <dgm:cxn modelId="{934C4A73-105F-4A32-B607-1695CA6914F4}" type="presParOf" srcId="{77B27511-C7A0-4BD0-984A-8047C1EDB089}" destId="{78673E2F-B7AE-40EF-B347-A6FAAE4879D3}" srcOrd="0" destOrd="0" presId="urn:microsoft.com/office/officeart/2018/2/layout/IconVerticalSolidList"/>
    <dgm:cxn modelId="{62BDDFD4-510C-42F5-B090-2992837A3770}" type="presParOf" srcId="{77B27511-C7A0-4BD0-984A-8047C1EDB089}" destId="{D2E0AEF3-5B9D-4F62-A9DF-E185EE2CF32A}" srcOrd="1" destOrd="0" presId="urn:microsoft.com/office/officeart/2018/2/layout/IconVerticalSolidList"/>
    <dgm:cxn modelId="{0F5A7EA4-FF81-4179-B6D8-96A90ED0842E}" type="presParOf" srcId="{77B27511-C7A0-4BD0-984A-8047C1EDB089}" destId="{77B42DBC-EB6A-4E8A-8295-8C05E95C83E8}" srcOrd="2" destOrd="0" presId="urn:microsoft.com/office/officeart/2018/2/layout/IconVerticalSolidList"/>
    <dgm:cxn modelId="{D7DFC817-55AD-45D7-AF29-31C2B6B40230}" type="presParOf" srcId="{77B27511-C7A0-4BD0-984A-8047C1EDB089}" destId="{7F2E1029-E8D8-4FD1-BAE0-1E5762E5CB4F}" srcOrd="3" destOrd="0" presId="urn:microsoft.com/office/officeart/2018/2/layout/IconVerticalSolidList"/>
    <dgm:cxn modelId="{16EABD16-9486-4DFB-ABFA-82A519DBAC60}" type="presParOf" srcId="{77B27511-C7A0-4BD0-984A-8047C1EDB089}" destId="{EBFE0120-55E0-4BC7-B78E-E38B8182A197}" srcOrd="4" destOrd="0" presId="urn:microsoft.com/office/officeart/2018/2/layout/IconVerticalSolidList"/>
    <dgm:cxn modelId="{B6DA84CD-E582-4CE1-875B-8453F3493399}" type="presParOf" srcId="{6FBC0B15-6DF3-4CBD-A317-451B7A352DCA}" destId="{158090C7-BC63-4169-9C41-6BB191155C40}" srcOrd="1" destOrd="0" presId="urn:microsoft.com/office/officeart/2018/2/layout/IconVerticalSolidList"/>
    <dgm:cxn modelId="{1258F216-AE73-4F1D-9A68-CFC6B9F15AC2}" type="presParOf" srcId="{6FBC0B15-6DF3-4CBD-A317-451B7A352DCA}" destId="{162EFC9A-E710-48EC-A18D-DA8A264251F0}" srcOrd="2" destOrd="0" presId="urn:microsoft.com/office/officeart/2018/2/layout/IconVerticalSolidList"/>
    <dgm:cxn modelId="{271024E8-85F7-4300-8B8B-52A48B292151}" type="presParOf" srcId="{162EFC9A-E710-48EC-A18D-DA8A264251F0}" destId="{7477581E-D2B7-49D4-8AA3-126431752D6B}" srcOrd="0" destOrd="0" presId="urn:microsoft.com/office/officeart/2018/2/layout/IconVerticalSolidList"/>
    <dgm:cxn modelId="{C557A6BF-17B2-47BF-A82E-AD888390C40A}" type="presParOf" srcId="{162EFC9A-E710-48EC-A18D-DA8A264251F0}" destId="{1DF67D82-F400-4694-91F9-EEBFB29BA2BE}" srcOrd="1" destOrd="0" presId="urn:microsoft.com/office/officeart/2018/2/layout/IconVerticalSolidList"/>
    <dgm:cxn modelId="{58BC318A-EBC7-417D-BF4C-CA2BAD46A5C8}" type="presParOf" srcId="{162EFC9A-E710-48EC-A18D-DA8A264251F0}" destId="{CC5C68BA-F269-47CB-9891-5E4A5544EBC3}" srcOrd="2" destOrd="0" presId="urn:microsoft.com/office/officeart/2018/2/layout/IconVerticalSolidList"/>
    <dgm:cxn modelId="{9284C9B5-F186-48FB-BBCC-F2EF22FA0E70}" type="presParOf" srcId="{162EFC9A-E710-48EC-A18D-DA8A264251F0}" destId="{BCF6DC2B-0905-415C-B5D3-AB925CC3AE69}" srcOrd="3" destOrd="0" presId="urn:microsoft.com/office/officeart/2018/2/layout/IconVerticalSolidList"/>
    <dgm:cxn modelId="{8B22F3A6-8025-4AFB-9B34-B78B9357430B}" type="presParOf" srcId="{162EFC9A-E710-48EC-A18D-DA8A264251F0}" destId="{F3DFD659-EE1B-4477-933D-AD33B333E570}" srcOrd="4" destOrd="0" presId="urn:microsoft.com/office/officeart/2018/2/layout/IconVerticalSolidList"/>
    <dgm:cxn modelId="{AA6E41EE-A263-4D2B-AF22-A3E2FA1D35A3}" type="presParOf" srcId="{6FBC0B15-6DF3-4CBD-A317-451B7A352DCA}" destId="{D45234CE-075A-45D3-A7C0-7EAB271B4962}" srcOrd="3" destOrd="0" presId="urn:microsoft.com/office/officeart/2018/2/layout/IconVerticalSolidList"/>
    <dgm:cxn modelId="{891C2CD2-6320-4216-A654-5BB0443F0948}" type="presParOf" srcId="{6FBC0B15-6DF3-4CBD-A317-451B7A352DCA}" destId="{7C53F156-52D4-4EEC-AF79-7ED50722B0B3}" srcOrd="4" destOrd="0" presId="urn:microsoft.com/office/officeart/2018/2/layout/IconVerticalSolidList"/>
    <dgm:cxn modelId="{36E24936-8C0A-4283-ADAB-1D10B66523A8}" type="presParOf" srcId="{7C53F156-52D4-4EEC-AF79-7ED50722B0B3}" destId="{7D25C8E6-0B9B-4F9E-9406-47D47F300E79}" srcOrd="0" destOrd="0" presId="urn:microsoft.com/office/officeart/2018/2/layout/IconVerticalSolidList"/>
    <dgm:cxn modelId="{7B9C4D30-7EA1-48A2-AA26-B94D8D599579}" type="presParOf" srcId="{7C53F156-52D4-4EEC-AF79-7ED50722B0B3}" destId="{8F9E49DC-3CA6-49DB-8C48-50836708886B}" srcOrd="1" destOrd="0" presId="urn:microsoft.com/office/officeart/2018/2/layout/IconVerticalSolidList"/>
    <dgm:cxn modelId="{039FBC9D-F002-41EE-B896-A29A883901C3}" type="presParOf" srcId="{7C53F156-52D4-4EEC-AF79-7ED50722B0B3}" destId="{3969EF8F-D46A-418A-9B90-7E425FA2B589}" srcOrd="2" destOrd="0" presId="urn:microsoft.com/office/officeart/2018/2/layout/IconVerticalSolidList"/>
    <dgm:cxn modelId="{6A37E6EB-BEF8-4535-AEC4-1F0F599B8686}" type="presParOf" srcId="{7C53F156-52D4-4EEC-AF79-7ED50722B0B3}" destId="{5F6C3FE2-A8EE-4990-B8ED-3805675FB19F}" srcOrd="3" destOrd="0" presId="urn:microsoft.com/office/officeart/2018/2/layout/IconVerticalSolidList"/>
    <dgm:cxn modelId="{01D7ACFD-4EE3-404E-B4D9-DC50D4F3F83C}" type="presParOf" srcId="{7C53F156-52D4-4EEC-AF79-7ED50722B0B3}" destId="{975D8E6D-3809-457A-8F54-F5CA6108BD1C}" srcOrd="4" destOrd="0" presId="urn:microsoft.com/office/officeart/2018/2/layout/IconVerticalSolidList"/>
    <dgm:cxn modelId="{212DFCA3-F002-49E4-96C4-9E7C17787CAB}" type="presParOf" srcId="{6FBC0B15-6DF3-4CBD-A317-451B7A352DCA}" destId="{E338E59C-9A81-48EE-B88E-A25B1CC7EF70}" srcOrd="5" destOrd="0" presId="urn:microsoft.com/office/officeart/2018/2/layout/IconVerticalSolidList"/>
    <dgm:cxn modelId="{D31E66F2-5DC4-4A59-9931-1F08D22D50BB}" type="presParOf" srcId="{6FBC0B15-6DF3-4CBD-A317-451B7A352DCA}" destId="{CB5C6A4C-16EF-4751-9A92-5DD85E0F7EDB}" srcOrd="6" destOrd="0" presId="urn:microsoft.com/office/officeart/2018/2/layout/IconVerticalSolidList"/>
    <dgm:cxn modelId="{B1C2BA72-AA11-406A-8CD8-58600E35A74F}" type="presParOf" srcId="{CB5C6A4C-16EF-4751-9A92-5DD85E0F7EDB}" destId="{CFF97DB5-1FEE-4CDE-AA76-C4A4D9B6D9DD}" srcOrd="0" destOrd="0" presId="urn:microsoft.com/office/officeart/2018/2/layout/IconVerticalSolidList"/>
    <dgm:cxn modelId="{7CBC4820-A027-4AB1-B063-CB6E3D541A9D}" type="presParOf" srcId="{CB5C6A4C-16EF-4751-9A92-5DD85E0F7EDB}" destId="{EF512DEF-9F6C-4692-8B3C-D6DD5C3BAE65}" srcOrd="1" destOrd="0" presId="urn:microsoft.com/office/officeart/2018/2/layout/IconVerticalSolidList"/>
    <dgm:cxn modelId="{09CD9DF3-8AA4-4BD9-8B48-6CBCE6DAB67C}" type="presParOf" srcId="{CB5C6A4C-16EF-4751-9A92-5DD85E0F7EDB}" destId="{4243F80A-4424-4247-A8EC-9FE9E35E3CC4}" srcOrd="2" destOrd="0" presId="urn:microsoft.com/office/officeart/2018/2/layout/IconVerticalSolidList"/>
    <dgm:cxn modelId="{5C92FD5B-4EA4-4A4C-B373-17A22F4BA7E2}" type="presParOf" srcId="{CB5C6A4C-16EF-4751-9A92-5DD85E0F7EDB}" destId="{0FC6E92D-C18C-4308-840D-0B58A82B164E}" srcOrd="3" destOrd="0" presId="urn:microsoft.com/office/officeart/2018/2/layout/IconVerticalSolidList"/>
    <dgm:cxn modelId="{0D6A6367-2344-4740-B38C-65456C63C19F}" type="presParOf" srcId="{CB5C6A4C-16EF-4751-9A92-5DD85E0F7EDB}" destId="{11A2987B-EF3B-4CEA-8914-C83DC62DEED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7531AD-AE13-438A-90CB-04A70728E8C7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71F764B-549D-4E17-91A4-AEA229067823}">
      <dgm:prSet/>
      <dgm:spPr/>
      <dgm:t>
        <a:bodyPr/>
        <a:lstStyle/>
        <a:p>
          <a:r>
            <a:rPr lang="en-US" dirty="0"/>
            <a:t>Closing</a:t>
          </a:r>
        </a:p>
      </dgm:t>
    </dgm:pt>
    <dgm:pt modelId="{79E4FA87-1CF8-4653-8CE0-DA386F3029B3}" type="parTrans" cxnId="{CD3252EA-A045-42A7-94CF-77A619AF7AF9}">
      <dgm:prSet/>
      <dgm:spPr/>
      <dgm:t>
        <a:bodyPr/>
        <a:lstStyle/>
        <a:p>
          <a:endParaRPr lang="en-US"/>
        </a:p>
      </dgm:t>
    </dgm:pt>
    <dgm:pt modelId="{4A46A7F6-C097-42E1-88C3-9FBDDC1712AC}" type="sibTrans" cxnId="{CD3252EA-A045-42A7-94CF-77A619AF7AF9}">
      <dgm:prSet/>
      <dgm:spPr/>
      <dgm:t>
        <a:bodyPr/>
        <a:lstStyle/>
        <a:p>
          <a:endParaRPr lang="en-US"/>
        </a:p>
      </dgm:t>
    </dgm:pt>
    <dgm:pt modelId="{166BC44E-3544-4A19-BE3E-A125F1D7077C}">
      <dgm:prSet/>
      <dgm:spPr/>
      <dgm:t>
        <a:bodyPr/>
        <a:lstStyle/>
        <a:p>
          <a:r>
            <a:rPr lang="en-US" dirty="0"/>
            <a:t>This framework demonstrates a balance between maintainability, scalability, and readability. It’s designed to evolve</a:t>
          </a:r>
          <a:r>
            <a:rPr lang="tr-TR" dirty="0"/>
            <a:t> </a:t>
          </a:r>
          <a:r>
            <a:rPr lang="en-US" dirty="0"/>
            <a:t>whether adding new features or integrating with CI/CD pipelines like Jenkins.</a:t>
          </a:r>
        </a:p>
      </dgm:t>
    </dgm:pt>
    <dgm:pt modelId="{1E51554E-A3C1-48EC-92B8-4D08BA1DECAA}" type="parTrans" cxnId="{930A7A0D-DD50-4D57-A5FC-957C2657E543}">
      <dgm:prSet/>
      <dgm:spPr/>
      <dgm:t>
        <a:bodyPr/>
        <a:lstStyle/>
        <a:p>
          <a:endParaRPr lang="en-US"/>
        </a:p>
      </dgm:t>
    </dgm:pt>
    <dgm:pt modelId="{0023D24F-D2D0-4AB7-B9B3-F7BE28EAAA90}" type="sibTrans" cxnId="{930A7A0D-DD50-4D57-A5FC-957C2657E543}">
      <dgm:prSet/>
      <dgm:spPr/>
      <dgm:t>
        <a:bodyPr/>
        <a:lstStyle/>
        <a:p>
          <a:endParaRPr lang="en-US"/>
        </a:p>
      </dgm:t>
    </dgm:pt>
    <dgm:pt modelId="{9C4E2FD4-F080-40D0-AB6C-2AE977ACAC82}">
      <dgm:prSet/>
      <dgm:spPr/>
      <dgm:t>
        <a:bodyPr/>
        <a:lstStyle/>
        <a:p>
          <a:r>
            <a:rPr lang="en-US" dirty="0"/>
            <a:t>Future Goals</a:t>
          </a:r>
        </a:p>
      </dgm:t>
    </dgm:pt>
    <dgm:pt modelId="{2A58591A-FE42-4CD6-833C-89AC3F069110}" type="parTrans" cxnId="{9014DD6F-4807-4D07-B208-217F414DFED8}">
      <dgm:prSet/>
      <dgm:spPr/>
      <dgm:t>
        <a:bodyPr/>
        <a:lstStyle/>
        <a:p>
          <a:endParaRPr lang="en-US"/>
        </a:p>
      </dgm:t>
    </dgm:pt>
    <dgm:pt modelId="{E244E62E-3323-47C1-85C5-85638B3514E2}" type="sibTrans" cxnId="{9014DD6F-4807-4D07-B208-217F414DFED8}">
      <dgm:prSet/>
      <dgm:spPr/>
      <dgm:t>
        <a:bodyPr/>
        <a:lstStyle/>
        <a:p>
          <a:endParaRPr lang="en-US"/>
        </a:p>
      </dgm:t>
    </dgm:pt>
    <dgm:pt modelId="{C8EA27BD-E9DC-4AB8-9F65-6E24AB23FD10}">
      <dgm:prSet/>
      <dgm:spPr/>
      <dgm:t>
        <a:bodyPr/>
        <a:lstStyle/>
        <a:p>
          <a:r>
            <a:rPr lang="en-US"/>
            <a:t>Parallel test execution.</a:t>
          </a:r>
        </a:p>
      </dgm:t>
    </dgm:pt>
    <dgm:pt modelId="{F1FFF2C3-3D92-457C-B9C2-A557305A7BDE}" type="parTrans" cxnId="{F8B38C48-8B62-4E21-B7A9-48DCBB3182AF}">
      <dgm:prSet/>
      <dgm:spPr/>
      <dgm:t>
        <a:bodyPr/>
        <a:lstStyle/>
        <a:p>
          <a:endParaRPr lang="en-US"/>
        </a:p>
      </dgm:t>
    </dgm:pt>
    <dgm:pt modelId="{8AA563D1-E097-4CC5-8002-0DEE68359B15}" type="sibTrans" cxnId="{F8B38C48-8B62-4E21-B7A9-48DCBB3182AF}">
      <dgm:prSet/>
      <dgm:spPr/>
      <dgm:t>
        <a:bodyPr/>
        <a:lstStyle/>
        <a:p>
          <a:endParaRPr lang="en-US"/>
        </a:p>
      </dgm:t>
    </dgm:pt>
    <dgm:pt modelId="{D676A051-06C3-49DB-8D05-519B0645082C}">
      <dgm:prSet/>
      <dgm:spPr/>
      <dgm:t>
        <a:bodyPr/>
        <a:lstStyle/>
        <a:p>
          <a:r>
            <a:rPr lang="en-US"/>
            <a:t>Cloud testing (e.g., BrowserStack).</a:t>
          </a:r>
        </a:p>
      </dgm:t>
    </dgm:pt>
    <dgm:pt modelId="{8A8DED58-4BB9-488C-9CED-BBB2A6A6279F}" type="parTrans" cxnId="{08DA04D5-333A-4A3D-95E2-F8FE2AB388B5}">
      <dgm:prSet/>
      <dgm:spPr/>
      <dgm:t>
        <a:bodyPr/>
        <a:lstStyle/>
        <a:p>
          <a:endParaRPr lang="en-US"/>
        </a:p>
      </dgm:t>
    </dgm:pt>
    <dgm:pt modelId="{AEC8A469-124A-456C-AE37-2E8BD9149F82}" type="sibTrans" cxnId="{08DA04D5-333A-4A3D-95E2-F8FE2AB388B5}">
      <dgm:prSet/>
      <dgm:spPr/>
      <dgm:t>
        <a:bodyPr/>
        <a:lstStyle/>
        <a:p>
          <a:endParaRPr lang="en-US"/>
        </a:p>
      </dgm:t>
    </dgm:pt>
    <dgm:pt modelId="{60881D09-0527-4F5C-8C72-F81816790CF9}">
      <dgm:prSet/>
      <dgm:spPr/>
      <dgm:t>
        <a:bodyPr/>
        <a:lstStyle/>
        <a:p>
          <a:r>
            <a:rPr lang="en-US"/>
            <a:t>API testing integration.</a:t>
          </a:r>
        </a:p>
      </dgm:t>
    </dgm:pt>
    <dgm:pt modelId="{6632592D-D925-4910-B44A-47B31B85A08D}" type="parTrans" cxnId="{4B93C36A-8644-400B-95B5-D65A4A57239E}">
      <dgm:prSet/>
      <dgm:spPr/>
      <dgm:t>
        <a:bodyPr/>
        <a:lstStyle/>
        <a:p>
          <a:endParaRPr lang="en-US"/>
        </a:p>
      </dgm:t>
    </dgm:pt>
    <dgm:pt modelId="{F60C3D74-9074-438C-B9C7-90EFD131F53D}" type="sibTrans" cxnId="{4B93C36A-8644-400B-95B5-D65A4A57239E}">
      <dgm:prSet/>
      <dgm:spPr/>
      <dgm:t>
        <a:bodyPr/>
        <a:lstStyle/>
        <a:p>
          <a:endParaRPr lang="en-US"/>
        </a:p>
      </dgm:t>
    </dgm:pt>
    <dgm:pt modelId="{AEA16C1B-3CCA-4DE7-A13C-0401554E11B3}" type="pres">
      <dgm:prSet presAssocID="{EA7531AD-AE13-438A-90CB-04A70728E8C7}" presName="Name0" presStyleCnt="0">
        <dgm:presLayoutVars>
          <dgm:dir/>
          <dgm:animLvl val="lvl"/>
          <dgm:resizeHandles val="exact"/>
        </dgm:presLayoutVars>
      </dgm:prSet>
      <dgm:spPr/>
    </dgm:pt>
    <dgm:pt modelId="{25AE9467-E301-42BA-9862-00A5CCB2511F}" type="pres">
      <dgm:prSet presAssocID="{B71F764B-549D-4E17-91A4-AEA229067823}" presName="composite" presStyleCnt="0"/>
      <dgm:spPr/>
    </dgm:pt>
    <dgm:pt modelId="{24D723A6-B9A2-4CBE-8C2B-91CF89B91714}" type="pres">
      <dgm:prSet presAssocID="{B71F764B-549D-4E17-91A4-AEA229067823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7035054E-FFA3-4BA0-AD17-23696B606333}" type="pres">
      <dgm:prSet presAssocID="{B71F764B-549D-4E17-91A4-AEA229067823}" presName="desTx" presStyleLbl="revTx" presStyleIdx="0" presStyleCnt="2">
        <dgm:presLayoutVars>
          <dgm:bulletEnabled val="1"/>
        </dgm:presLayoutVars>
      </dgm:prSet>
      <dgm:spPr/>
    </dgm:pt>
    <dgm:pt modelId="{6F775611-A04C-45AF-9712-AB863B9B47D0}" type="pres">
      <dgm:prSet presAssocID="{4A46A7F6-C097-42E1-88C3-9FBDDC1712AC}" presName="space" presStyleCnt="0"/>
      <dgm:spPr/>
    </dgm:pt>
    <dgm:pt modelId="{B9DF9FCD-F26E-4D3F-B731-DA21AF0316C5}" type="pres">
      <dgm:prSet presAssocID="{9C4E2FD4-F080-40D0-AB6C-2AE977ACAC82}" presName="composite" presStyleCnt="0"/>
      <dgm:spPr/>
    </dgm:pt>
    <dgm:pt modelId="{82DB3478-31FA-4E25-A3BF-C7D7672C5A0A}" type="pres">
      <dgm:prSet presAssocID="{9C4E2FD4-F080-40D0-AB6C-2AE977ACAC82}" presName="parTx" presStyleLbl="node1" presStyleIdx="1" presStyleCnt="2">
        <dgm:presLayoutVars>
          <dgm:chMax val="0"/>
          <dgm:chPref val="0"/>
          <dgm:bulletEnabled val="1"/>
        </dgm:presLayoutVars>
      </dgm:prSet>
      <dgm:spPr/>
    </dgm:pt>
    <dgm:pt modelId="{DE14B28B-44E4-4561-A9FE-795F3BDC7641}" type="pres">
      <dgm:prSet presAssocID="{9C4E2FD4-F080-40D0-AB6C-2AE977ACAC82}" presName="desTx" presStyleLbl="revTx" presStyleIdx="1" presStyleCnt="2">
        <dgm:presLayoutVars>
          <dgm:bulletEnabled val="1"/>
        </dgm:presLayoutVars>
      </dgm:prSet>
      <dgm:spPr/>
    </dgm:pt>
  </dgm:ptLst>
  <dgm:cxnLst>
    <dgm:cxn modelId="{930A7A0D-DD50-4D57-A5FC-957C2657E543}" srcId="{B71F764B-549D-4E17-91A4-AEA229067823}" destId="{166BC44E-3544-4A19-BE3E-A125F1D7077C}" srcOrd="0" destOrd="0" parTransId="{1E51554E-A3C1-48EC-92B8-4D08BA1DECAA}" sibTransId="{0023D24F-D2D0-4AB7-B9B3-F7BE28EAAA90}"/>
    <dgm:cxn modelId="{A654C821-628D-437F-A653-265D90BEE867}" type="presOf" srcId="{60881D09-0527-4F5C-8C72-F81816790CF9}" destId="{DE14B28B-44E4-4561-A9FE-795F3BDC7641}" srcOrd="0" destOrd="2" presId="urn:microsoft.com/office/officeart/2005/8/layout/chevron1"/>
    <dgm:cxn modelId="{F4E74F38-87F0-42E4-83ED-B5013B9C8B17}" type="presOf" srcId="{C8EA27BD-E9DC-4AB8-9F65-6E24AB23FD10}" destId="{DE14B28B-44E4-4561-A9FE-795F3BDC7641}" srcOrd="0" destOrd="0" presId="urn:microsoft.com/office/officeart/2005/8/layout/chevron1"/>
    <dgm:cxn modelId="{640E853C-B96C-4FC8-969D-4DC90FDEF91D}" type="presOf" srcId="{166BC44E-3544-4A19-BE3E-A125F1D7077C}" destId="{7035054E-FFA3-4BA0-AD17-23696B606333}" srcOrd="0" destOrd="0" presId="urn:microsoft.com/office/officeart/2005/8/layout/chevron1"/>
    <dgm:cxn modelId="{62684242-96E5-41E6-B403-9D67C30C86B2}" type="presOf" srcId="{9C4E2FD4-F080-40D0-AB6C-2AE977ACAC82}" destId="{82DB3478-31FA-4E25-A3BF-C7D7672C5A0A}" srcOrd="0" destOrd="0" presId="urn:microsoft.com/office/officeart/2005/8/layout/chevron1"/>
    <dgm:cxn modelId="{F8B38C48-8B62-4E21-B7A9-48DCBB3182AF}" srcId="{9C4E2FD4-F080-40D0-AB6C-2AE977ACAC82}" destId="{C8EA27BD-E9DC-4AB8-9F65-6E24AB23FD10}" srcOrd="0" destOrd="0" parTransId="{F1FFF2C3-3D92-457C-B9C2-A557305A7BDE}" sibTransId="{8AA563D1-E097-4CC5-8002-0DEE68359B15}"/>
    <dgm:cxn modelId="{4B93C36A-8644-400B-95B5-D65A4A57239E}" srcId="{9C4E2FD4-F080-40D0-AB6C-2AE977ACAC82}" destId="{60881D09-0527-4F5C-8C72-F81816790CF9}" srcOrd="2" destOrd="0" parTransId="{6632592D-D925-4910-B44A-47B31B85A08D}" sibTransId="{F60C3D74-9074-438C-B9C7-90EFD131F53D}"/>
    <dgm:cxn modelId="{9014DD6F-4807-4D07-B208-217F414DFED8}" srcId="{EA7531AD-AE13-438A-90CB-04A70728E8C7}" destId="{9C4E2FD4-F080-40D0-AB6C-2AE977ACAC82}" srcOrd="1" destOrd="0" parTransId="{2A58591A-FE42-4CD6-833C-89AC3F069110}" sibTransId="{E244E62E-3323-47C1-85C5-85638B3514E2}"/>
    <dgm:cxn modelId="{F9727C8C-A2EF-4D24-B83F-E78AE8743BC8}" type="presOf" srcId="{EA7531AD-AE13-438A-90CB-04A70728E8C7}" destId="{AEA16C1B-3CCA-4DE7-A13C-0401554E11B3}" srcOrd="0" destOrd="0" presId="urn:microsoft.com/office/officeart/2005/8/layout/chevron1"/>
    <dgm:cxn modelId="{56697897-6451-44AC-8AA9-52DD9B1C06F0}" type="presOf" srcId="{B71F764B-549D-4E17-91A4-AEA229067823}" destId="{24D723A6-B9A2-4CBE-8C2B-91CF89B91714}" srcOrd="0" destOrd="0" presId="urn:microsoft.com/office/officeart/2005/8/layout/chevron1"/>
    <dgm:cxn modelId="{3A5DE59B-26C2-4D2C-90D6-E7CF05D13676}" type="presOf" srcId="{D676A051-06C3-49DB-8D05-519B0645082C}" destId="{DE14B28B-44E4-4561-A9FE-795F3BDC7641}" srcOrd="0" destOrd="1" presId="urn:microsoft.com/office/officeart/2005/8/layout/chevron1"/>
    <dgm:cxn modelId="{08DA04D5-333A-4A3D-95E2-F8FE2AB388B5}" srcId="{9C4E2FD4-F080-40D0-AB6C-2AE977ACAC82}" destId="{D676A051-06C3-49DB-8D05-519B0645082C}" srcOrd="1" destOrd="0" parTransId="{8A8DED58-4BB9-488C-9CED-BBB2A6A6279F}" sibTransId="{AEC8A469-124A-456C-AE37-2E8BD9149F82}"/>
    <dgm:cxn modelId="{CD3252EA-A045-42A7-94CF-77A619AF7AF9}" srcId="{EA7531AD-AE13-438A-90CB-04A70728E8C7}" destId="{B71F764B-549D-4E17-91A4-AEA229067823}" srcOrd="0" destOrd="0" parTransId="{79E4FA87-1CF8-4653-8CE0-DA386F3029B3}" sibTransId="{4A46A7F6-C097-42E1-88C3-9FBDDC1712AC}"/>
    <dgm:cxn modelId="{DC0D5CB4-0470-4CC7-A875-453D5D63FFEC}" type="presParOf" srcId="{AEA16C1B-3CCA-4DE7-A13C-0401554E11B3}" destId="{25AE9467-E301-42BA-9862-00A5CCB2511F}" srcOrd="0" destOrd="0" presId="urn:microsoft.com/office/officeart/2005/8/layout/chevron1"/>
    <dgm:cxn modelId="{1DCF72BF-6504-409A-8D53-77239E71C219}" type="presParOf" srcId="{25AE9467-E301-42BA-9862-00A5CCB2511F}" destId="{24D723A6-B9A2-4CBE-8C2B-91CF89B91714}" srcOrd="0" destOrd="0" presId="urn:microsoft.com/office/officeart/2005/8/layout/chevron1"/>
    <dgm:cxn modelId="{76D92293-F752-4B83-9E26-E3BB963DC9D3}" type="presParOf" srcId="{25AE9467-E301-42BA-9862-00A5CCB2511F}" destId="{7035054E-FFA3-4BA0-AD17-23696B606333}" srcOrd="1" destOrd="0" presId="urn:microsoft.com/office/officeart/2005/8/layout/chevron1"/>
    <dgm:cxn modelId="{5FF39B84-EA3B-48B0-9E57-AFA5A10935A8}" type="presParOf" srcId="{AEA16C1B-3CCA-4DE7-A13C-0401554E11B3}" destId="{6F775611-A04C-45AF-9712-AB863B9B47D0}" srcOrd="1" destOrd="0" presId="urn:microsoft.com/office/officeart/2005/8/layout/chevron1"/>
    <dgm:cxn modelId="{E2B8FB10-304E-42D9-B67E-6CA54B9AFB9C}" type="presParOf" srcId="{AEA16C1B-3CCA-4DE7-A13C-0401554E11B3}" destId="{B9DF9FCD-F26E-4D3F-B731-DA21AF0316C5}" srcOrd="2" destOrd="0" presId="urn:microsoft.com/office/officeart/2005/8/layout/chevron1"/>
    <dgm:cxn modelId="{CA2B2888-0D56-4D1D-A781-8BC72A25D04F}" type="presParOf" srcId="{B9DF9FCD-F26E-4D3F-B731-DA21AF0316C5}" destId="{82DB3478-31FA-4E25-A3BF-C7D7672C5A0A}" srcOrd="0" destOrd="0" presId="urn:microsoft.com/office/officeart/2005/8/layout/chevron1"/>
    <dgm:cxn modelId="{7E3EF8C9-1A0B-4421-9E81-4A7744A3E153}" type="presParOf" srcId="{B9DF9FCD-F26E-4D3F-B731-DA21AF0316C5}" destId="{DE14B28B-44E4-4561-A9FE-795F3BDC7641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F963E2-D394-443B-BE2F-AC3750E2A2F3}">
      <dsp:nvSpPr>
        <dsp:cNvPr id="0" name=""/>
        <dsp:cNvSpPr/>
      </dsp:nvSpPr>
      <dsp:spPr>
        <a:xfrm>
          <a:off x="0" y="324907"/>
          <a:ext cx="6900512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991B6E-FECB-4466-ACB2-384C72F5F43B}">
      <dsp:nvSpPr>
        <dsp:cNvPr id="0" name=""/>
        <dsp:cNvSpPr/>
      </dsp:nvSpPr>
      <dsp:spPr>
        <a:xfrm>
          <a:off x="345025" y="103507"/>
          <a:ext cx="4830358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Introduction</a:t>
          </a:r>
          <a:endParaRPr lang="en-US" sz="1500" kern="1200"/>
        </a:p>
      </dsp:txBody>
      <dsp:txXfrm>
        <a:off x="366641" y="125123"/>
        <a:ext cx="4787126" cy="399568"/>
      </dsp:txXfrm>
    </dsp:sp>
    <dsp:sp modelId="{7C474E9F-91AF-4A2D-A6D1-4B0E91CD628C}">
      <dsp:nvSpPr>
        <dsp:cNvPr id="0" name=""/>
        <dsp:cNvSpPr/>
      </dsp:nvSpPr>
      <dsp:spPr>
        <a:xfrm>
          <a:off x="0" y="1005308"/>
          <a:ext cx="6900512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312420" rIns="535556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500" kern="1200" dirty="0" err="1"/>
            <a:t>Page</a:t>
          </a:r>
          <a:r>
            <a:rPr lang="tr-TR" sz="1500" kern="1200" dirty="0"/>
            <a:t> Object Model (POM)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500" kern="1200"/>
            <a:t>Key Folders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500" kern="1200"/>
            <a:t>Dynamic Configuration</a:t>
          </a:r>
          <a:endParaRPr lang="en-US" sz="1500" kern="1200"/>
        </a:p>
      </dsp:txBody>
      <dsp:txXfrm>
        <a:off x="0" y="1005308"/>
        <a:ext cx="6900512" cy="1134000"/>
      </dsp:txXfrm>
    </dsp:sp>
    <dsp:sp modelId="{A6D3B5C0-9167-4353-AA9A-FDC73C522229}">
      <dsp:nvSpPr>
        <dsp:cNvPr id="0" name=""/>
        <dsp:cNvSpPr/>
      </dsp:nvSpPr>
      <dsp:spPr>
        <a:xfrm>
          <a:off x="345025" y="783908"/>
          <a:ext cx="4830358" cy="442800"/>
        </a:xfrm>
        <a:prstGeom prst="roundRect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Framework Overview</a:t>
          </a:r>
          <a:endParaRPr lang="en-US" sz="1500" kern="1200"/>
        </a:p>
      </dsp:txBody>
      <dsp:txXfrm>
        <a:off x="366641" y="805524"/>
        <a:ext cx="4787126" cy="399568"/>
      </dsp:txXfrm>
    </dsp:sp>
    <dsp:sp modelId="{EB95D986-1851-4A7C-906A-90EA30F99A45}">
      <dsp:nvSpPr>
        <dsp:cNvPr id="0" name=""/>
        <dsp:cNvSpPr/>
      </dsp:nvSpPr>
      <dsp:spPr>
        <a:xfrm>
          <a:off x="0" y="2441708"/>
          <a:ext cx="6900512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312420" rIns="535556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500" kern="1200"/>
            <a:t>Execute a Test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500" kern="1200"/>
            <a:t>Show Report Generation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500" kern="1200"/>
            <a:t>Simulate a Failure</a:t>
          </a:r>
          <a:endParaRPr lang="en-US" sz="1500" kern="1200"/>
        </a:p>
      </dsp:txBody>
      <dsp:txXfrm>
        <a:off x="0" y="2441708"/>
        <a:ext cx="6900512" cy="1134000"/>
      </dsp:txXfrm>
    </dsp:sp>
    <dsp:sp modelId="{E6A87135-D60F-42B4-A2DF-49B4E608E74D}">
      <dsp:nvSpPr>
        <dsp:cNvPr id="0" name=""/>
        <dsp:cNvSpPr/>
      </dsp:nvSpPr>
      <dsp:spPr>
        <a:xfrm>
          <a:off x="345025" y="2220308"/>
          <a:ext cx="4830358" cy="44280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b="1" kern="1200"/>
            <a:t>Live Demo</a:t>
          </a:r>
          <a:endParaRPr lang="en-US" sz="1500" kern="1200"/>
        </a:p>
      </dsp:txBody>
      <dsp:txXfrm>
        <a:off x="366641" y="2241924"/>
        <a:ext cx="4787126" cy="399568"/>
      </dsp:txXfrm>
    </dsp:sp>
    <dsp:sp modelId="{F6ACBC0B-433A-42B2-8439-185326F168F6}">
      <dsp:nvSpPr>
        <dsp:cNvPr id="0" name=""/>
        <dsp:cNvSpPr/>
      </dsp:nvSpPr>
      <dsp:spPr>
        <a:xfrm>
          <a:off x="0" y="3878108"/>
          <a:ext cx="6900512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2E5F5-3920-4A32-8AED-9648BB078677}">
      <dsp:nvSpPr>
        <dsp:cNvPr id="0" name=""/>
        <dsp:cNvSpPr/>
      </dsp:nvSpPr>
      <dsp:spPr>
        <a:xfrm>
          <a:off x="345025" y="3656708"/>
          <a:ext cx="4830358" cy="442800"/>
        </a:xfrm>
        <a:prstGeom prst="roundRect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b="1" kern="1200"/>
            <a:t>Key Strengths</a:t>
          </a:r>
          <a:endParaRPr lang="en-US" sz="1500" kern="1200"/>
        </a:p>
      </dsp:txBody>
      <dsp:txXfrm>
        <a:off x="366641" y="3678324"/>
        <a:ext cx="4787126" cy="399568"/>
      </dsp:txXfrm>
    </dsp:sp>
    <dsp:sp modelId="{6FF54821-7F91-4D28-B206-A0FE4500C0C9}">
      <dsp:nvSpPr>
        <dsp:cNvPr id="0" name=""/>
        <dsp:cNvSpPr/>
      </dsp:nvSpPr>
      <dsp:spPr>
        <a:xfrm>
          <a:off x="0" y="4558508"/>
          <a:ext cx="6900512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312420" rIns="535556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500" kern="1200"/>
            <a:t>Closing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500" kern="1200"/>
            <a:t>Final Tips	</a:t>
          </a:r>
          <a:endParaRPr lang="en-US" sz="1500" kern="1200"/>
        </a:p>
      </dsp:txBody>
      <dsp:txXfrm>
        <a:off x="0" y="4558508"/>
        <a:ext cx="6900512" cy="874125"/>
      </dsp:txXfrm>
    </dsp:sp>
    <dsp:sp modelId="{1D03B706-E0BF-4850-B6AB-4867DF58CB8C}">
      <dsp:nvSpPr>
        <dsp:cNvPr id="0" name=""/>
        <dsp:cNvSpPr/>
      </dsp:nvSpPr>
      <dsp:spPr>
        <a:xfrm>
          <a:off x="345025" y="4337108"/>
          <a:ext cx="4830358" cy="44280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b="1" kern="1200"/>
            <a:t>Conclusion &amp; Future Improvements</a:t>
          </a:r>
          <a:endParaRPr lang="en-US" sz="1500" kern="1200"/>
        </a:p>
      </dsp:txBody>
      <dsp:txXfrm>
        <a:off x="366641" y="4358724"/>
        <a:ext cx="4787126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673E2F-B7AE-40EF-B347-A6FAAE4879D3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E0AEF3-5B9D-4F62-A9DF-E185EE2CF32A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2E1029-E8D8-4FD1-BAE0-1E5762E5CB4F}">
      <dsp:nvSpPr>
        <dsp:cNvPr id="0" name=""/>
        <dsp:cNvSpPr/>
      </dsp:nvSpPr>
      <dsp:spPr>
        <a:xfrm>
          <a:off x="1339618" y="2288"/>
          <a:ext cx="2863900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DRY Compliance:</a:t>
          </a:r>
        </a:p>
      </dsp:txBody>
      <dsp:txXfrm>
        <a:off x="1339618" y="2288"/>
        <a:ext cx="2863900" cy="1159843"/>
      </dsp:txXfrm>
    </dsp:sp>
    <dsp:sp modelId="{EBFE0120-55E0-4BC7-B78E-E38B8182A197}">
      <dsp:nvSpPr>
        <dsp:cNvPr id="0" name=""/>
        <dsp:cNvSpPr/>
      </dsp:nvSpPr>
      <dsp:spPr>
        <a:xfrm>
          <a:off x="4203519" y="2288"/>
          <a:ext cx="2160704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Reusable methods like </a:t>
          </a:r>
          <a:r>
            <a:rPr lang="en-US" sz="1100" kern="1200" dirty="0" err="1"/>
            <a:t>EnterText</a:t>
          </a:r>
          <a:r>
            <a:rPr lang="en-US" sz="1100" kern="1200" dirty="0"/>
            <a:t>() and </a:t>
          </a:r>
          <a:r>
            <a:rPr lang="en-US" sz="1100" kern="1200" dirty="0" err="1"/>
            <a:t>WaitForElement</a:t>
          </a:r>
          <a:r>
            <a:rPr lang="en-US" sz="1100" kern="1200" dirty="0"/>
            <a:t>() in </a:t>
          </a:r>
          <a:r>
            <a:rPr lang="en-US" sz="1100" kern="1200" dirty="0" err="1"/>
            <a:t>CustomMethods.cs</a:t>
          </a:r>
          <a:r>
            <a:rPr lang="en-US" sz="1100" kern="1200" dirty="0"/>
            <a:t>.</a:t>
          </a:r>
        </a:p>
      </dsp:txBody>
      <dsp:txXfrm>
        <a:off x="4203519" y="2288"/>
        <a:ext cx="2160704" cy="1159843"/>
      </dsp:txXfrm>
    </dsp:sp>
    <dsp:sp modelId="{7477581E-D2B7-49D4-8AA3-126431752D6B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F67D82-F400-4694-91F9-EEBFB29BA2BE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6DC2B-0905-415C-B5D3-AB925CC3AE69}">
      <dsp:nvSpPr>
        <dsp:cNvPr id="0" name=""/>
        <dsp:cNvSpPr/>
      </dsp:nvSpPr>
      <dsp:spPr>
        <a:xfrm>
          <a:off x="1339618" y="1452092"/>
          <a:ext cx="2863900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ExtentReports Integration:</a:t>
          </a:r>
        </a:p>
      </dsp:txBody>
      <dsp:txXfrm>
        <a:off x="1339618" y="1452092"/>
        <a:ext cx="2863900" cy="1159843"/>
      </dsp:txXfrm>
    </dsp:sp>
    <dsp:sp modelId="{F3DFD659-EE1B-4477-933D-AD33B333E570}">
      <dsp:nvSpPr>
        <dsp:cNvPr id="0" name=""/>
        <dsp:cNvSpPr/>
      </dsp:nvSpPr>
      <dsp:spPr>
        <a:xfrm>
          <a:off x="4203519" y="1452092"/>
          <a:ext cx="2160704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Professional HTML reports with historical tracking.</a:t>
          </a:r>
        </a:p>
      </dsp:txBody>
      <dsp:txXfrm>
        <a:off x="4203519" y="1452092"/>
        <a:ext cx="2160704" cy="1159843"/>
      </dsp:txXfrm>
    </dsp:sp>
    <dsp:sp modelId="{7D25C8E6-0B9B-4F9E-9406-47D47F300E79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9E49DC-3CA6-49DB-8C48-50836708886B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C3FE2-A8EE-4990-B8ED-3805675FB19F}">
      <dsp:nvSpPr>
        <dsp:cNvPr id="0" name=""/>
        <dsp:cNvSpPr/>
      </dsp:nvSpPr>
      <dsp:spPr>
        <a:xfrm>
          <a:off x="1339618" y="2901896"/>
          <a:ext cx="2863900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Singleton WebDriver:</a:t>
          </a:r>
        </a:p>
      </dsp:txBody>
      <dsp:txXfrm>
        <a:off x="1339618" y="2901896"/>
        <a:ext cx="2863900" cy="1159843"/>
      </dsp:txXfrm>
    </dsp:sp>
    <dsp:sp modelId="{975D8E6D-3809-457A-8F54-F5CA6108BD1C}">
      <dsp:nvSpPr>
        <dsp:cNvPr id="0" name=""/>
        <dsp:cNvSpPr/>
      </dsp:nvSpPr>
      <dsp:spPr>
        <a:xfrm>
          <a:off x="4203519" y="2901896"/>
          <a:ext cx="2160704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Efficient resource management with Driver.cs.</a:t>
          </a:r>
        </a:p>
      </dsp:txBody>
      <dsp:txXfrm>
        <a:off x="4203519" y="2901896"/>
        <a:ext cx="2160704" cy="1159843"/>
      </dsp:txXfrm>
    </dsp:sp>
    <dsp:sp modelId="{CFF97DB5-1FEE-4CDE-AA76-C4A4D9B6D9DD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512DEF-9F6C-4692-8B3C-D6DD5C3BAE65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C6E92D-C18C-4308-840D-0B58A82B164E}">
      <dsp:nvSpPr>
        <dsp:cNvPr id="0" name=""/>
        <dsp:cNvSpPr/>
      </dsp:nvSpPr>
      <dsp:spPr>
        <a:xfrm>
          <a:off x="1339618" y="4351700"/>
          <a:ext cx="2863900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Scalability:</a:t>
          </a:r>
        </a:p>
      </dsp:txBody>
      <dsp:txXfrm>
        <a:off x="1339618" y="4351700"/>
        <a:ext cx="2863900" cy="1159843"/>
      </dsp:txXfrm>
    </dsp:sp>
    <dsp:sp modelId="{11A2987B-EF3B-4CEA-8914-C83DC62DEEDE}">
      <dsp:nvSpPr>
        <dsp:cNvPr id="0" name=""/>
        <dsp:cNvSpPr/>
      </dsp:nvSpPr>
      <dsp:spPr>
        <a:xfrm>
          <a:off x="4203519" y="4351700"/>
          <a:ext cx="2160704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Easy to add new pages (e.g., DashboardPage.cs) or tests (e.g., PasswordResetTest.cs).</a:t>
          </a:r>
        </a:p>
      </dsp:txBody>
      <dsp:txXfrm>
        <a:off x="4203519" y="4351700"/>
        <a:ext cx="2160704" cy="11598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723A6-B9A2-4CBE-8C2B-91CF89B91714}">
      <dsp:nvSpPr>
        <dsp:cNvPr id="0" name=""/>
        <dsp:cNvSpPr/>
      </dsp:nvSpPr>
      <dsp:spPr>
        <a:xfrm>
          <a:off x="9178" y="25830"/>
          <a:ext cx="5158501" cy="118800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Closing</a:t>
          </a:r>
        </a:p>
      </dsp:txBody>
      <dsp:txXfrm>
        <a:off x="603178" y="25830"/>
        <a:ext cx="3970501" cy="1188000"/>
      </dsp:txXfrm>
    </dsp:sp>
    <dsp:sp modelId="{7035054E-FFA3-4BA0-AD17-23696B606333}">
      <dsp:nvSpPr>
        <dsp:cNvPr id="0" name=""/>
        <dsp:cNvSpPr/>
      </dsp:nvSpPr>
      <dsp:spPr>
        <a:xfrm>
          <a:off x="9178" y="1362330"/>
          <a:ext cx="4126801" cy="217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This framework demonstrates a balance between maintainability, scalability, and readability. It’s designed to evolve</a:t>
          </a:r>
          <a:r>
            <a:rPr lang="tr-TR" sz="2200" kern="1200" dirty="0"/>
            <a:t> </a:t>
          </a:r>
          <a:r>
            <a:rPr lang="en-US" sz="2200" kern="1200" dirty="0"/>
            <a:t>whether adding new features or integrating with CI/CD pipelines like Jenkins.</a:t>
          </a:r>
        </a:p>
      </dsp:txBody>
      <dsp:txXfrm>
        <a:off x="9178" y="1362330"/>
        <a:ext cx="4126801" cy="2178000"/>
      </dsp:txXfrm>
    </dsp:sp>
    <dsp:sp modelId="{82DB3478-31FA-4E25-A3BF-C7D7672C5A0A}">
      <dsp:nvSpPr>
        <dsp:cNvPr id="0" name=""/>
        <dsp:cNvSpPr/>
      </dsp:nvSpPr>
      <dsp:spPr>
        <a:xfrm>
          <a:off x="4951679" y="25830"/>
          <a:ext cx="5158501" cy="118800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Future Goals</a:t>
          </a:r>
        </a:p>
      </dsp:txBody>
      <dsp:txXfrm>
        <a:off x="5545679" y="25830"/>
        <a:ext cx="3970501" cy="1188000"/>
      </dsp:txXfrm>
    </dsp:sp>
    <dsp:sp modelId="{DE14B28B-44E4-4561-A9FE-795F3BDC7641}">
      <dsp:nvSpPr>
        <dsp:cNvPr id="0" name=""/>
        <dsp:cNvSpPr/>
      </dsp:nvSpPr>
      <dsp:spPr>
        <a:xfrm>
          <a:off x="4951679" y="1362330"/>
          <a:ext cx="4126801" cy="217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Parallel test execution.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Cloud testing (e.g., BrowserStack).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API testing integration.</a:t>
          </a:r>
        </a:p>
      </dsp:txBody>
      <dsp:txXfrm>
        <a:off x="4951679" y="1362330"/>
        <a:ext cx="4126801" cy="2178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8B05D-4F32-4905-9CE4-218049CA7F9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3E4F3-11B4-45C7-B8A0-FC0F5863D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8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3E4F3-11B4-45C7-B8A0-FC0F5863D1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15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3E4F3-11B4-45C7-B8A0-FC0F5863D1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49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3E4F3-11B4-45C7-B8A0-FC0F5863D1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79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3E4F3-11B4-45C7-B8A0-FC0F5863D1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00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3E4F3-11B4-45C7-B8A0-FC0F5863D1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00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3E4F3-11B4-45C7-B8A0-FC0F5863D1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94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3E4F3-11B4-45C7-B8A0-FC0F5863D1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78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3E4F3-11B4-45C7-B8A0-FC0F5863D1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07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3E4F3-11B4-45C7-B8A0-FC0F5863D1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26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1BA8-A750-DB59-67F6-1522B3C62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0A897-9307-13C0-5E89-913DF1C6B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4E15E-3A1E-B560-7406-7920A76E9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A67E-B65B-40E8-AE7E-7FD138263008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2F698-06EE-FF8E-79AE-D652495E1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41E66-707C-B803-442C-A4C86FF02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5270-3CF5-481E-95F7-28886E092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82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8D562-D499-00A4-F687-BCDD0794D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F0F0D-A146-E18D-2773-D79BC240A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A3C29-5332-748A-00DE-421E5302F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A67E-B65B-40E8-AE7E-7FD138263008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1BA2E-69FF-CBCF-358F-9E47ECDA8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FB0E6-2D34-1620-A4C0-461FDBBFA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5270-3CF5-481E-95F7-28886E092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1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2BE09-AE66-5F13-7E38-429043654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A3E37-AF83-D925-7FD5-2356CC202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86D84-142D-E9E2-FFEE-7DE6E6825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A67E-B65B-40E8-AE7E-7FD138263008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EF244-640F-953C-759A-779F4CA2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8C783-A718-CDA0-CECF-A17528C7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5270-3CF5-481E-95F7-28886E092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519F0-956B-F0FB-3CB5-70FD0F92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5A6D2-A2EE-8966-6F61-057930D46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B30E6-C2D3-42E2-E5D5-F5A41367E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A67E-B65B-40E8-AE7E-7FD138263008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7EAD5-10B2-50D2-3018-313762564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C40BC-114C-03A3-06BC-ABCAF387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5270-3CF5-481E-95F7-28886E092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3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1CBF-3254-877A-C36A-28CBD83A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BFE72-D4EB-955A-F7B2-A3AB3CA39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2456E-6916-E09A-E650-43A3BED3B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A67E-B65B-40E8-AE7E-7FD138263008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9B833-54B3-B71B-3142-2D9A49156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A7C05-0522-EA7C-6B0B-1BFAEC23F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5270-3CF5-481E-95F7-28886E092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9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EA91A-4415-DB53-F6B7-C09C5B163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473C-BF0F-8425-204D-F28CEC227E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2EF8C-21AD-F36E-6B27-400A18B6C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9E221-ACEC-6FF6-9557-0AD4D67D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A67E-B65B-40E8-AE7E-7FD138263008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B93AD-76F2-142E-5B43-481FB5FE4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8CED6-FC88-2750-E6CE-61B2B5642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5270-3CF5-481E-95F7-28886E092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56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34BCB-8185-A980-D582-AFC7DF362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3E5BB-584B-0166-556F-598EA5E20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0ED71-4975-B2E7-B1DE-0160B3D83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A59D9C-09C0-0330-4662-28FAF41D9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D0683C-02DB-FEAD-83FD-A1A30C73B8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D5EFAA-A506-22A4-D60E-A3C164CBA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A67E-B65B-40E8-AE7E-7FD138263008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BD064B-9379-699B-A8C1-F0F01E8BE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146C01-BE7D-3599-8A6C-4246551F3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5270-3CF5-481E-95F7-28886E092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0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87FA8-B342-66CC-84EC-4EC75688E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A72E51-ABA9-4022-A355-AA4AD4CDA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A67E-B65B-40E8-AE7E-7FD138263008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4CA32F-A9A6-5ADB-C3CC-CBCEB5EC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CE0B4-47B0-59F5-99BD-FB18396D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5270-3CF5-481E-95F7-28886E092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8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9ABC88-596A-844E-4539-26B6704B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A67E-B65B-40E8-AE7E-7FD138263008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A3F19B-78A0-D53B-CEE9-9AB93342B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35F7C-4389-A7E5-BACA-2055C56E8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5270-3CF5-481E-95F7-28886E092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04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62C49-DE49-D885-0F85-70C2C8CF6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CD975-11C9-11C1-2A71-0EC2E4E24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3A8D5-4C6E-91B4-12E6-DAAB526F5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4F9FF-93AF-A349-02CC-9226AD118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A67E-B65B-40E8-AE7E-7FD138263008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B0C83-E2BE-EC98-F101-3998A25B3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4BEB1-85C1-AE22-4BC1-57C03A9B6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5270-3CF5-481E-95F7-28886E092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8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26A7D-0EAB-735C-3692-782055D26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D4D9C6-1660-E09C-A807-1DB4C9687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40A37-BA31-B4E1-1ADD-5CF6E1BBF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D05CA-5D99-3788-84AF-9FFEB1EDF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A67E-B65B-40E8-AE7E-7FD138263008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6F2CE-4E23-7D22-F96C-B3CC71B69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60D79-FD7D-2724-B5A4-588B483F0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5270-3CF5-481E-95F7-28886E092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9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F9A0EC-8C2F-3974-3D42-976291803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A35AD-7538-55F4-4A88-B5A5454BC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FDA53-8F71-C7BA-9DE2-7B69FB9B61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DFA67E-B65B-40E8-AE7E-7FD138263008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EE784-31BF-AACE-FB5E-CE2BF922BD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63515-D238-3FDE-15D6-E4394F9D2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665270-3CF5-481E-95F7-28886E092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0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ED9C79-7D10-A253-B0C1-C446EE6BF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tr-TR" sz="5200">
                <a:solidFill>
                  <a:schemeClr val="tx2"/>
                </a:solidFill>
              </a:rPr>
              <a:t>CASE STUDY DEMO</a:t>
            </a:r>
            <a:endParaRPr lang="en-US" sz="520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399F8-3F91-5CAB-9742-0166D9B1F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/>
          </a:bodyPr>
          <a:lstStyle/>
          <a:p>
            <a:r>
              <a:rPr lang="tr-TR">
                <a:solidFill>
                  <a:schemeClr val="tx2"/>
                </a:solidFill>
              </a:rPr>
              <a:t>By: Ömer Faruk AKGEYİK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954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43918-6E1E-2037-04BF-6F22D187D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tr-TR" sz="5000"/>
              <a:t>CONTENTS</a:t>
            </a:r>
            <a:endParaRPr lang="en-US" sz="50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CA9CDD-7C1D-9F69-4D7F-A334A81CB1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195818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0141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D36204-3B1E-7CFA-459F-07F297AE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tr-TR" sz="3400">
                <a:solidFill>
                  <a:srgbClr val="FFFFFF"/>
                </a:solidFill>
              </a:rPr>
              <a:t>INTRODUCTION</a:t>
            </a:r>
            <a:endParaRPr lang="en-US" sz="340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A6683-F0E3-4701-E612-5EB1E7E29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goal of this framework is to ensure robust, maintainable, and scalable test automation while adhering to industry best practices like the DRY principle and config-driven testing</a:t>
            </a:r>
          </a:p>
        </p:txBody>
      </p:sp>
    </p:spTree>
    <p:extLst>
      <p:ext uri="{BB962C8B-B14F-4D97-AF65-F5344CB8AC3E}">
        <p14:creationId xmlns:p14="http://schemas.microsoft.com/office/powerpoint/2010/main" val="326449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45D2DC-0664-1573-3824-ABB02C77C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tr-TR" sz="2800" dirty="0"/>
              <a:t>FRAMEWORK OVERVIEW</a:t>
            </a:r>
            <a:br>
              <a:rPr lang="tr-TR" sz="2800" dirty="0"/>
            </a:br>
            <a:br>
              <a:rPr lang="tr-TR" sz="2800" dirty="0"/>
            </a:br>
            <a:r>
              <a:rPr lang="tr-TR" sz="2800" dirty="0" err="1"/>
              <a:t>Page</a:t>
            </a:r>
            <a:r>
              <a:rPr lang="tr-TR" sz="2800" dirty="0"/>
              <a:t> Object Model (POM)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0555-9AF5-C0FD-CF17-44E6B6C75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/>
              <a:t>Why POM?</a:t>
            </a:r>
          </a:p>
          <a:p>
            <a:endParaRPr lang="en-US" sz="1700" dirty="0"/>
          </a:p>
          <a:p>
            <a:r>
              <a:rPr lang="en-US" sz="1700" dirty="0"/>
              <a:t>Separation of Concerns: UI locators (e.g., </a:t>
            </a:r>
            <a:r>
              <a:rPr lang="en-US" sz="1700" dirty="0" err="1"/>
              <a:t>LoginPage.cs</a:t>
            </a:r>
            <a:r>
              <a:rPr lang="en-US" sz="1700" dirty="0"/>
              <a:t>) are isolated from test logic (e.g., </a:t>
            </a:r>
            <a:r>
              <a:rPr lang="en-US" sz="1700" dirty="0" err="1"/>
              <a:t>LoginTest.cs</a:t>
            </a:r>
            <a:r>
              <a:rPr lang="en-US" sz="1700" dirty="0"/>
              <a:t>).</a:t>
            </a:r>
          </a:p>
          <a:p>
            <a:endParaRPr lang="en-US" sz="1700" dirty="0"/>
          </a:p>
          <a:p>
            <a:r>
              <a:rPr lang="en-US" sz="1700" dirty="0"/>
              <a:t>Reusability: Methods like Login() or Register() can be reused across multiple test scenarios.</a:t>
            </a:r>
          </a:p>
          <a:p>
            <a:endParaRPr lang="en-US" sz="1700" dirty="0"/>
          </a:p>
          <a:p>
            <a:r>
              <a:rPr lang="en-US" sz="1700" dirty="0"/>
              <a:t>Maintainability: Changes to the UI require updates only in the relevant page class, not across all tests.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AA3E62-35F5-1B96-F029-F75B3927F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195" y="717012"/>
            <a:ext cx="2886480" cy="544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42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216153-0069-1517-EAE6-F8B08A54C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F8E1A-D206-54F7-E7D7-FFE3B27B9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78229"/>
          </a:xfrm>
        </p:spPr>
        <p:txBody>
          <a:bodyPr>
            <a:normAutofit fontScale="90000"/>
          </a:bodyPr>
          <a:lstStyle/>
          <a:p>
            <a:r>
              <a:rPr lang="tr-TR" dirty="0"/>
              <a:t>FRAMEWORK OVERVIEW</a:t>
            </a:r>
            <a:br>
              <a:rPr lang="tr-TR" dirty="0"/>
            </a:br>
            <a:br>
              <a:rPr lang="tr-TR" dirty="0"/>
            </a:br>
            <a:r>
              <a:rPr lang="tr-TR" dirty="0" err="1"/>
              <a:t>Key</a:t>
            </a:r>
            <a:r>
              <a:rPr lang="tr-TR" dirty="0"/>
              <a:t> </a:t>
            </a:r>
            <a:r>
              <a:rPr lang="tr-TR" dirty="0" err="1"/>
              <a:t>Folders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3AF37-7E24-613E-7B48-B1D6CBEC2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9297" y="4658091"/>
            <a:ext cx="2531058" cy="1477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TestReports</a:t>
            </a:r>
            <a:r>
              <a:rPr lang="en-US" sz="1800" dirty="0"/>
              <a:t>:</a:t>
            </a:r>
            <a:r>
              <a:rPr lang="tr-TR" sz="1800" dirty="0"/>
              <a:t> </a:t>
            </a:r>
            <a:r>
              <a:rPr lang="en-US" sz="1800" dirty="0"/>
              <a:t>Timestamped HTML reports with screenshots for debugging.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905439-4F6C-8085-41CC-76085F9CD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259" y="2982654"/>
            <a:ext cx="1587582" cy="5588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876E86-B2E2-AD22-492A-40BB95624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918" y="4917307"/>
            <a:ext cx="1663786" cy="9588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CAFA0B9-33E5-1189-A12D-9A062E2747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9259" y="4753714"/>
            <a:ext cx="1587582" cy="7493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127D5CA-CA2A-9B63-BA1D-F688641E0F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6918" y="2687363"/>
            <a:ext cx="1676486" cy="11494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87A4C24-FBDE-F1C0-CBEF-057AA325061D}"/>
              </a:ext>
            </a:extLst>
          </p:cNvPr>
          <p:cNvSpPr txBox="1"/>
          <p:nvPr/>
        </p:nvSpPr>
        <p:spPr>
          <a:xfrm>
            <a:off x="838200" y="2389374"/>
            <a:ext cx="25310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Pages:</a:t>
            </a:r>
            <a:r>
              <a:rPr lang="tr-TR" dirty="0"/>
              <a:t> </a:t>
            </a:r>
            <a:r>
              <a:rPr lang="en-US" dirty="0" err="1"/>
              <a:t>LoginPage.cs</a:t>
            </a:r>
            <a:r>
              <a:rPr lang="en-US" dirty="0"/>
              <a:t> and </a:t>
            </a:r>
            <a:r>
              <a:rPr lang="en-US" dirty="0" err="1"/>
              <a:t>RegisterPage.cs</a:t>
            </a:r>
            <a:r>
              <a:rPr lang="en-US" dirty="0"/>
              <a:t> define </a:t>
            </a:r>
            <a:r>
              <a:rPr lang="en-US" dirty="0" err="1"/>
              <a:t>WebElements</a:t>
            </a:r>
            <a:r>
              <a:rPr lang="en-US" dirty="0"/>
              <a:t> and actions (e.g., entering credentials, clicking buttons).</a:t>
            </a:r>
            <a:endParaRPr lang="tr-T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7141AA-571A-1B52-5D04-E99BF0F53A6D}"/>
              </a:ext>
            </a:extLst>
          </p:cNvPr>
          <p:cNvSpPr txBox="1"/>
          <p:nvPr/>
        </p:nvSpPr>
        <p:spPr>
          <a:xfrm>
            <a:off x="838201" y="4389720"/>
            <a:ext cx="25310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Tests:</a:t>
            </a:r>
            <a:r>
              <a:rPr lang="tr-TR" dirty="0"/>
              <a:t> </a:t>
            </a:r>
            <a:r>
              <a:rPr lang="en-US" dirty="0" err="1"/>
              <a:t>LoginTest.cs</a:t>
            </a:r>
            <a:r>
              <a:rPr lang="en-US" dirty="0"/>
              <a:t> and </a:t>
            </a:r>
            <a:r>
              <a:rPr lang="en-US" dirty="0" err="1"/>
              <a:t>RegisterTest.cs</a:t>
            </a:r>
            <a:r>
              <a:rPr lang="en-US" dirty="0"/>
              <a:t> contain test steps, while </a:t>
            </a:r>
            <a:r>
              <a:rPr lang="en-US" dirty="0" err="1"/>
              <a:t>BaseTest.cs</a:t>
            </a:r>
            <a:r>
              <a:rPr lang="en-US" dirty="0"/>
              <a:t> handles setup/teardown.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A1AC12-1383-BBD2-F408-80F65AD1D2DE}"/>
              </a:ext>
            </a:extLst>
          </p:cNvPr>
          <p:cNvSpPr txBox="1"/>
          <p:nvPr/>
        </p:nvSpPr>
        <p:spPr>
          <a:xfrm>
            <a:off x="8302737" y="2287073"/>
            <a:ext cx="25310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Utilities:</a:t>
            </a:r>
            <a:r>
              <a:rPr lang="tr-TR" dirty="0"/>
              <a:t> </a:t>
            </a:r>
            <a:r>
              <a:rPr lang="en-US" dirty="0" err="1"/>
              <a:t>Driver.cs</a:t>
            </a:r>
            <a:r>
              <a:rPr lang="en-US" dirty="0"/>
              <a:t> (Singleton WebDriver), </a:t>
            </a:r>
            <a:r>
              <a:rPr lang="en-US" dirty="0" err="1"/>
              <a:t>ConfigReader.cs</a:t>
            </a:r>
            <a:r>
              <a:rPr lang="en-US" dirty="0"/>
              <a:t> (dynamic data), </a:t>
            </a:r>
            <a:r>
              <a:rPr lang="en-US" dirty="0" err="1"/>
              <a:t>ReportHelper.cs</a:t>
            </a:r>
            <a:r>
              <a:rPr lang="en-US" dirty="0"/>
              <a:t> (</a:t>
            </a:r>
            <a:r>
              <a:rPr lang="en-US" dirty="0" err="1"/>
              <a:t>ExtentReports</a:t>
            </a:r>
            <a:r>
              <a:rPr lang="en-US" dirty="0"/>
              <a:t> integration).</a:t>
            </a:r>
          </a:p>
        </p:txBody>
      </p:sp>
    </p:spTree>
    <p:extLst>
      <p:ext uri="{BB962C8B-B14F-4D97-AF65-F5344CB8AC3E}">
        <p14:creationId xmlns:p14="http://schemas.microsoft.com/office/powerpoint/2010/main" val="2130346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3A207A-0493-BEA2-3467-B0B0051FE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2052DB-FE3F-9432-255D-D76D2C1BE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tr-TR" sz="2600"/>
              <a:t>FRAMEWORK OVERIEW</a:t>
            </a:r>
            <a:br>
              <a:rPr lang="tr-TR" sz="2600"/>
            </a:br>
            <a:br>
              <a:rPr lang="tr-TR" sz="2600"/>
            </a:br>
            <a:r>
              <a:rPr lang="tr-TR" sz="2600"/>
              <a:t>Dynamic Configuration</a:t>
            </a:r>
            <a:endParaRPr lang="en-US" sz="26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FB210-6B33-EEE4-9DF9-75B6CA478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/>
              <a:t>appsettings.json:</a:t>
            </a:r>
          </a:p>
          <a:p>
            <a:pPr lvl="1"/>
            <a:r>
              <a:rPr lang="en-US" sz="2200"/>
              <a:t>Stores test data (e.g., credentials, OTP API keys) to avoid hardcoding.</a:t>
            </a:r>
          </a:p>
        </p:txBody>
      </p:sp>
      <p:pic>
        <p:nvPicPr>
          <p:cNvPr id="5" name="Picture 4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5CA227B4-70C7-25DD-73CB-503AE8E67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745180"/>
            <a:ext cx="6903720" cy="536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444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14CAE-53D7-5BF7-67F2-D1D2AD809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62" y="2641400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LIVE DEMO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Monitor">
            <a:extLst>
              <a:ext uri="{FF2B5EF4-FFF2-40B4-BE49-F238E27FC236}">
                <a16:creationId xmlns:a16="http://schemas.microsoft.com/office/drawing/2014/main" id="{E02D2A86-947B-5006-BABF-1219C9465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071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127-EBCB-1AC9-1195-C64C844DD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Key Strengths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CBF90D-194E-9773-0298-4AA6F2BC69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42606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46720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BFEF5-4D10-0AE6-0D8E-9AA3A0369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Conclusion &amp; Future Improvements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5D5CDB-DB8F-179D-4975-D10E9F7E99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3224895"/>
              </p:ext>
            </p:extLst>
          </p:nvPr>
        </p:nvGraphicFramePr>
        <p:xfrm>
          <a:off x="1036320" y="2543633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60686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</Words>
  <Application>Microsoft Office PowerPoint</Application>
  <PresentationFormat>Widescreen</PresentationFormat>
  <Paragraphs>60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 Theme</vt:lpstr>
      <vt:lpstr>CASE STUDY DEMO</vt:lpstr>
      <vt:lpstr>CONTENTS</vt:lpstr>
      <vt:lpstr>INTRODUCTION</vt:lpstr>
      <vt:lpstr>FRAMEWORK OVERVIEW  Page Object Model (POM)</vt:lpstr>
      <vt:lpstr>FRAMEWORK OVERVIEW  Key Folders</vt:lpstr>
      <vt:lpstr>FRAMEWORK OVERIEW  Dynamic Configuration</vt:lpstr>
      <vt:lpstr>LIVE DEMO</vt:lpstr>
      <vt:lpstr>Key Strengths</vt:lpstr>
      <vt:lpstr>Conclusion &amp; Future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ÖMER FARUK AKGEYİK</dc:creator>
  <cp:lastModifiedBy>ÖMER FARUK AKGEYİK</cp:lastModifiedBy>
  <cp:revision>24</cp:revision>
  <dcterms:created xsi:type="dcterms:W3CDTF">2025-03-05T11:58:37Z</dcterms:created>
  <dcterms:modified xsi:type="dcterms:W3CDTF">2025-03-05T13:35:14Z</dcterms:modified>
</cp:coreProperties>
</file>