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64" r:id="rId3"/>
    <p:sldId id="263" r:id="rId4"/>
    <p:sldId id="257" r:id="rId5"/>
    <p:sldId id="258" r:id="rId6"/>
    <p:sldId id="259" r:id="rId7"/>
    <p:sldId id="260" r:id="rId8"/>
    <p:sldId id="261" r:id="rId9"/>
    <p:sldId id="262" r:id="rId10"/>
    <p:sldId id="265" r:id="rId11"/>
    <p:sldId id="266"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579AE-DB05-4D08-970F-41F47937EC77}" v="52" dt="2024-02-12T11:08:56.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ומר אסקיו" userId="19f768a12f96b496" providerId="LiveId" clId="{3B9579AE-DB05-4D08-970F-41F47937EC77}"/>
    <pc:docChg chg="undo custSel addSld modSld">
      <pc:chgData name="עומר אסקיו" userId="19f768a12f96b496" providerId="LiveId" clId="{3B9579AE-DB05-4D08-970F-41F47937EC77}" dt="2024-02-25T13:54:04.687" v="2162" actId="313"/>
      <pc:docMkLst>
        <pc:docMk/>
      </pc:docMkLst>
      <pc:sldChg chg="addSp delSp modSp mod setBg addAnim delAnim">
        <pc:chgData name="עומר אסקיו" userId="19f768a12f96b496" providerId="LiveId" clId="{3B9579AE-DB05-4D08-970F-41F47937EC77}" dt="2024-02-25T13:54:04.687" v="2162" actId="313"/>
        <pc:sldMkLst>
          <pc:docMk/>
          <pc:sldMk cId="2135756161" sldId="256"/>
        </pc:sldMkLst>
        <pc:spChg chg="mod">
          <ac:chgData name="עומר אסקיו" userId="19f768a12f96b496" providerId="LiveId" clId="{3B9579AE-DB05-4D08-970F-41F47937EC77}" dt="2024-02-12T10:03:06.701" v="1972" actId="26606"/>
          <ac:spMkLst>
            <pc:docMk/>
            <pc:sldMk cId="2135756161" sldId="256"/>
            <ac:spMk id="2" creationId="{24448907-6F13-707B-9B04-4629A60B2E77}"/>
          </ac:spMkLst>
        </pc:spChg>
        <pc:spChg chg="mod">
          <ac:chgData name="עומר אסקיו" userId="19f768a12f96b496" providerId="LiveId" clId="{3B9579AE-DB05-4D08-970F-41F47937EC77}" dt="2024-02-25T13:54:04.687" v="2162" actId="313"/>
          <ac:spMkLst>
            <pc:docMk/>
            <pc:sldMk cId="2135756161" sldId="256"/>
            <ac:spMk id="3" creationId="{9EC0F440-DE3C-3733-0D9F-C89478B0AC07}"/>
          </ac:spMkLst>
        </pc:spChg>
        <pc:spChg chg="add del">
          <ac:chgData name="עומר אסקיו" userId="19f768a12f96b496" providerId="LiveId" clId="{3B9579AE-DB05-4D08-970F-41F47937EC77}" dt="2024-02-12T10:01:15.830" v="1962" actId="26606"/>
          <ac:spMkLst>
            <pc:docMk/>
            <pc:sldMk cId="2135756161" sldId="256"/>
            <ac:spMk id="2055" creationId="{5964CBE2-084A-47DF-A704-CF5F6217B569}"/>
          </ac:spMkLst>
        </pc:spChg>
        <pc:spChg chg="add del">
          <ac:chgData name="עומר אסקיו" userId="19f768a12f96b496" providerId="LiveId" clId="{3B9579AE-DB05-4D08-970F-41F47937EC77}" dt="2024-02-12T10:01:15.830" v="1962" actId="26606"/>
          <ac:spMkLst>
            <pc:docMk/>
            <pc:sldMk cId="2135756161" sldId="256"/>
            <ac:spMk id="2057" creationId="{686A5CBB-E03B-4019-8BCD-78975D39E48C}"/>
          </ac:spMkLst>
        </pc:spChg>
        <pc:spChg chg="add del">
          <ac:chgData name="עומר אסקיו" userId="19f768a12f96b496" providerId="LiveId" clId="{3B9579AE-DB05-4D08-970F-41F47937EC77}" dt="2024-02-12T10:01:15.830" v="1962" actId="26606"/>
          <ac:spMkLst>
            <pc:docMk/>
            <pc:sldMk cId="2135756161" sldId="256"/>
            <ac:spMk id="2059" creationId="{94993204-9792-4E61-A83C-73D4379E2B1C}"/>
          </ac:spMkLst>
        </pc:spChg>
        <pc:spChg chg="add del">
          <ac:chgData name="עומר אסקיו" userId="19f768a12f96b496" providerId="LiveId" clId="{3B9579AE-DB05-4D08-970F-41F47937EC77}" dt="2024-02-12T10:03:06.701" v="1972" actId="26606"/>
          <ac:spMkLst>
            <pc:docMk/>
            <pc:sldMk cId="2135756161" sldId="256"/>
            <ac:spMk id="2064" creationId="{3A397E3E-B90C-4D82-BAAA-36F7AC6A4565}"/>
          </ac:spMkLst>
        </pc:spChg>
        <pc:spChg chg="add del">
          <ac:chgData name="עומר אסקיו" userId="19f768a12f96b496" providerId="LiveId" clId="{3B9579AE-DB05-4D08-970F-41F47937EC77}" dt="2024-02-12T10:03:06.701" v="1972" actId="26606"/>
          <ac:spMkLst>
            <pc:docMk/>
            <pc:sldMk cId="2135756161" sldId="256"/>
            <ac:spMk id="2069" creationId="{90A7F83A-9728-4030-8E45-9ECF1ABCCC12}"/>
          </ac:spMkLst>
        </pc:spChg>
        <pc:spChg chg="add del">
          <ac:chgData name="עומר אסקיו" userId="19f768a12f96b496" providerId="LiveId" clId="{3B9579AE-DB05-4D08-970F-41F47937EC77}" dt="2024-02-12T10:03:06.701" v="1972" actId="26606"/>
          <ac:spMkLst>
            <pc:docMk/>
            <pc:sldMk cId="2135756161" sldId="256"/>
            <ac:spMk id="2071" creationId="{A2B5CBEA-F125-49B6-8335-227C325B112B}"/>
          </ac:spMkLst>
        </pc:spChg>
        <pc:spChg chg="add del">
          <ac:chgData name="עומר אסקיו" userId="19f768a12f96b496" providerId="LiveId" clId="{3B9579AE-DB05-4D08-970F-41F47937EC77}" dt="2024-02-12T10:03:06.701" v="1972" actId="26606"/>
          <ac:spMkLst>
            <pc:docMk/>
            <pc:sldMk cId="2135756161" sldId="256"/>
            <ac:spMk id="2073" creationId="{FEA9761C-7BB2-45E5-A5DB-A0B35362454A}"/>
          </ac:spMkLst>
        </pc:spChg>
        <pc:spChg chg="add del">
          <ac:chgData name="עומר אסקיו" userId="19f768a12f96b496" providerId="LiveId" clId="{3B9579AE-DB05-4D08-970F-41F47937EC77}" dt="2024-02-12T10:03:06.701" v="1972" actId="26606"/>
          <ac:spMkLst>
            <pc:docMk/>
            <pc:sldMk cId="2135756161" sldId="256"/>
            <ac:spMk id="2075" creationId="{4D1A5E71-B6B6-486A-8CDC-C7ABD9B903F6}"/>
          </ac:spMkLst>
        </pc:spChg>
        <pc:spChg chg="add del">
          <ac:chgData name="עומר אסקיו" userId="19f768a12f96b496" providerId="LiveId" clId="{3B9579AE-DB05-4D08-970F-41F47937EC77}" dt="2024-02-12T10:03:06.701" v="1972" actId="26606"/>
          <ac:spMkLst>
            <pc:docMk/>
            <pc:sldMk cId="2135756161" sldId="256"/>
            <ac:spMk id="2077" creationId="{8E44D629-6B8E-4D88-A77E-149C0ED03498}"/>
          </ac:spMkLst>
        </pc:spChg>
        <pc:spChg chg="add">
          <ac:chgData name="עומר אסקיו" userId="19f768a12f96b496" providerId="LiveId" clId="{3B9579AE-DB05-4D08-970F-41F47937EC77}" dt="2024-02-12T10:03:06.701" v="1972" actId="26606"/>
          <ac:spMkLst>
            <pc:docMk/>
            <pc:sldMk cId="2135756161" sldId="256"/>
            <ac:spMk id="2098" creationId="{882A0A81-75CA-B26B-3F4D-3399C9C6465C}"/>
          </ac:spMkLst>
        </pc:spChg>
        <pc:grpChg chg="add del">
          <ac:chgData name="עומר אסקיו" userId="19f768a12f96b496" providerId="LiveId" clId="{3B9579AE-DB05-4D08-970F-41F47937EC77}" dt="2024-02-12T10:03:06.701" v="1972" actId="26606"/>
          <ac:grpSpMkLst>
            <pc:docMk/>
            <pc:sldMk cId="2135756161" sldId="256"/>
            <ac:grpSpMk id="2065" creationId="{5499343D-E927-41D0-B997-E44A300C68D8}"/>
          </ac:grpSpMkLst>
        </pc:grpChg>
        <pc:grpChg chg="add del">
          <ac:chgData name="עומר אסקיו" userId="19f768a12f96b496" providerId="LiveId" clId="{3B9579AE-DB05-4D08-970F-41F47937EC77}" dt="2024-02-12T10:03:06.701" v="1972" actId="26606"/>
          <ac:grpSpMkLst>
            <pc:docMk/>
            <pc:sldMk cId="2135756161" sldId="256"/>
            <ac:grpSpMk id="2068" creationId="{0F0C2E5D-B08F-4A99-9D15-59D33148FE02}"/>
          </ac:grpSpMkLst>
        </pc:grpChg>
        <pc:grpChg chg="add del">
          <ac:chgData name="עומר אסקיו" userId="19f768a12f96b496" providerId="LiveId" clId="{3B9579AE-DB05-4D08-970F-41F47937EC77}" dt="2024-02-12T10:03:06.701" v="1972" actId="26606"/>
          <ac:grpSpMkLst>
            <pc:docMk/>
            <pc:sldMk cId="2135756161" sldId="256"/>
            <ac:grpSpMk id="2079" creationId="{FB9739EB-7F66-433D-841F-AB3CD18700B7}"/>
          </ac:grpSpMkLst>
        </pc:grpChg>
        <pc:grpChg chg="add del">
          <ac:chgData name="עומר אסקיו" userId="19f768a12f96b496" providerId="LiveId" clId="{3B9579AE-DB05-4D08-970F-41F47937EC77}" dt="2024-02-12T10:03:06.701" v="1972" actId="26606"/>
          <ac:grpSpMkLst>
            <pc:docMk/>
            <pc:sldMk cId="2135756161" sldId="256"/>
            <ac:grpSpMk id="2086" creationId="{8B6BCBAB-41A5-4D6D-8C9B-55E3AA6FCC21}"/>
          </ac:grpSpMkLst>
        </pc:grpChg>
        <pc:picChg chg="add mod">
          <ac:chgData name="עומר אסקיו" userId="19f768a12f96b496" providerId="LiveId" clId="{3B9579AE-DB05-4D08-970F-41F47937EC77}" dt="2024-02-12T11:08:56.015" v="2007" actId="14100"/>
          <ac:picMkLst>
            <pc:docMk/>
            <pc:sldMk cId="2135756161" sldId="256"/>
            <ac:picMk id="2050" creationId="{CD587EB4-82A8-65CF-7F9E-98D0AB88F188}"/>
          </ac:picMkLst>
        </pc:picChg>
        <pc:cxnChg chg="add">
          <ac:chgData name="עומר אסקיו" userId="19f768a12f96b496" providerId="LiveId" clId="{3B9579AE-DB05-4D08-970F-41F47937EC77}" dt="2024-02-12T10:03:06.701" v="1972" actId="26606"/>
          <ac:cxnSpMkLst>
            <pc:docMk/>
            <pc:sldMk cId="2135756161" sldId="256"/>
            <ac:cxnSpMk id="2096" creationId="{192712F8-36FA-35DF-0CE8-4098D93322A3}"/>
          </ac:cxnSpMkLst>
        </pc:cxnChg>
      </pc:sldChg>
      <pc:sldChg chg="addSp modSp new mod setBg">
        <pc:chgData name="עומר אסקיו" userId="19f768a12f96b496" providerId="LiveId" clId="{3B9579AE-DB05-4D08-970F-41F47937EC77}" dt="2024-02-12T10:04:26.013" v="1997" actId="20577"/>
        <pc:sldMkLst>
          <pc:docMk/>
          <pc:sldMk cId="660224661" sldId="257"/>
        </pc:sldMkLst>
        <pc:spChg chg="mod">
          <ac:chgData name="עומר אסקיו" userId="19f768a12f96b496" providerId="LiveId" clId="{3B9579AE-DB05-4D08-970F-41F47937EC77}" dt="2024-02-12T10:03:52.240" v="1975" actId="26606"/>
          <ac:spMkLst>
            <pc:docMk/>
            <pc:sldMk cId="660224661" sldId="257"/>
            <ac:spMk id="2" creationId="{E3038569-9612-DA0D-96A1-EE13D26E64EF}"/>
          </ac:spMkLst>
        </pc:spChg>
        <pc:spChg chg="mod ord">
          <ac:chgData name="עומר אסקיו" userId="19f768a12f96b496" providerId="LiveId" clId="{3B9579AE-DB05-4D08-970F-41F47937EC77}" dt="2024-02-12T10:04:26.013" v="1997" actId="20577"/>
          <ac:spMkLst>
            <pc:docMk/>
            <pc:sldMk cId="660224661" sldId="257"/>
            <ac:spMk id="3" creationId="{B51C4510-528F-723B-1BC5-237971BAE156}"/>
          </ac:spMkLst>
        </pc:spChg>
        <pc:spChg chg="add">
          <ac:chgData name="עומר אסקיו" userId="19f768a12f96b496" providerId="LiveId" clId="{3B9579AE-DB05-4D08-970F-41F47937EC77}" dt="2024-02-12T10:03:52.240" v="1975" actId="26606"/>
          <ac:spMkLst>
            <pc:docMk/>
            <pc:sldMk cId="660224661" sldId="257"/>
            <ac:spMk id="4103" creationId="{7ED7575E-88D2-B771-681D-46A7E55415DD}"/>
          </ac:spMkLst>
        </pc:spChg>
        <pc:picChg chg="add mod">
          <ac:chgData name="עומר אסקיו" userId="19f768a12f96b496" providerId="LiveId" clId="{3B9579AE-DB05-4D08-970F-41F47937EC77}" dt="2024-02-12T10:03:59.935" v="1977" actId="14100"/>
          <ac:picMkLst>
            <pc:docMk/>
            <pc:sldMk cId="660224661" sldId="257"/>
            <ac:picMk id="4098" creationId="{0C661F6A-0B6A-B265-0470-9471670B2A6A}"/>
          </ac:picMkLst>
        </pc:picChg>
        <pc:cxnChg chg="add">
          <ac:chgData name="עומר אסקיו" userId="19f768a12f96b496" providerId="LiveId" clId="{3B9579AE-DB05-4D08-970F-41F47937EC77}" dt="2024-02-12T10:03:52.240" v="1975" actId="26606"/>
          <ac:cxnSpMkLst>
            <pc:docMk/>
            <pc:sldMk cId="660224661" sldId="257"/>
            <ac:cxnSpMk id="4105" creationId="{249EDD1B-F94D-B4E6-ACAA-566B9A26FDE3}"/>
          </ac:cxnSpMkLst>
        </pc:cxnChg>
      </pc:sldChg>
      <pc:sldChg chg="addSp delSp modSp new mod">
        <pc:chgData name="עומר אסקיו" userId="19f768a12f96b496" providerId="LiveId" clId="{3B9579AE-DB05-4D08-970F-41F47937EC77}" dt="2024-02-12T08:12:02.453" v="1406" actId="207"/>
        <pc:sldMkLst>
          <pc:docMk/>
          <pc:sldMk cId="2711473680" sldId="258"/>
        </pc:sldMkLst>
        <pc:spChg chg="mod">
          <ac:chgData name="עומר אסקיו" userId="19f768a12f96b496" providerId="LiveId" clId="{3B9579AE-DB05-4D08-970F-41F47937EC77}" dt="2024-02-06T14:51:22.270" v="1068"/>
          <ac:spMkLst>
            <pc:docMk/>
            <pc:sldMk cId="2711473680" sldId="258"/>
            <ac:spMk id="2" creationId="{432FB7C4-D925-4DD2-9D9B-D94D42DD0D03}"/>
          </ac:spMkLst>
        </pc:spChg>
        <pc:spChg chg="del">
          <ac:chgData name="עומר אסקיו" userId="19f768a12f96b496" providerId="LiveId" clId="{3B9579AE-DB05-4D08-970F-41F47937EC77}" dt="2024-02-05T12:14:25.332" v="214"/>
          <ac:spMkLst>
            <pc:docMk/>
            <pc:sldMk cId="2711473680" sldId="258"/>
            <ac:spMk id="3" creationId="{9657204E-856B-3E83-E93B-ABCB062102AB}"/>
          </ac:spMkLst>
        </pc:spChg>
        <pc:spChg chg="add mod">
          <ac:chgData name="עומר אסקיו" userId="19f768a12f96b496" providerId="LiveId" clId="{3B9579AE-DB05-4D08-970F-41F47937EC77}" dt="2024-02-06T15:00:54.071" v="1405" actId="20577"/>
          <ac:spMkLst>
            <pc:docMk/>
            <pc:sldMk cId="2711473680" sldId="258"/>
            <ac:spMk id="5" creationId="{397C469B-C98B-B57F-DDCB-FB5D644A1EB4}"/>
          </ac:spMkLst>
        </pc:spChg>
        <pc:graphicFrameChg chg="add mod">
          <ac:chgData name="עומר אסקיו" userId="19f768a12f96b496" providerId="LiveId" clId="{3B9579AE-DB05-4D08-970F-41F47937EC77}" dt="2024-02-12T08:12:02.453" v="1406" actId="207"/>
          <ac:graphicFrameMkLst>
            <pc:docMk/>
            <pc:sldMk cId="2711473680" sldId="258"/>
            <ac:graphicFrameMk id="4" creationId="{D1AB2F34-57AB-3AF7-336B-B23DB4C95B8E}"/>
          </ac:graphicFrameMkLst>
        </pc:graphicFrameChg>
      </pc:sldChg>
      <pc:sldChg chg="addSp delSp modSp new mod setBg delDesignElem">
        <pc:chgData name="עומר אסקיו" userId="19f768a12f96b496" providerId="LiveId" clId="{3B9579AE-DB05-4D08-970F-41F47937EC77}" dt="2024-02-12T08:12:22.722" v="1407" actId="207"/>
        <pc:sldMkLst>
          <pc:docMk/>
          <pc:sldMk cId="790779602" sldId="259"/>
        </pc:sldMkLst>
        <pc:spChg chg="mod">
          <ac:chgData name="עומר אסקיו" userId="19f768a12f96b496" providerId="LiveId" clId="{3B9579AE-DB05-4D08-970F-41F47937EC77}" dt="2024-02-05T12:16:34.886" v="251" actId="20577"/>
          <ac:spMkLst>
            <pc:docMk/>
            <pc:sldMk cId="790779602" sldId="259"/>
            <ac:spMk id="2" creationId="{D71F19A1-7BCC-30E7-B3A4-BE15E5B3B520}"/>
          </ac:spMkLst>
        </pc:spChg>
        <pc:spChg chg="del">
          <ac:chgData name="עומר אסקיו" userId="19f768a12f96b496" providerId="LiveId" clId="{3B9579AE-DB05-4D08-970F-41F47937EC77}" dt="2024-02-05T12:15:19.012" v="228"/>
          <ac:spMkLst>
            <pc:docMk/>
            <pc:sldMk cId="790779602" sldId="259"/>
            <ac:spMk id="3" creationId="{13A56421-1520-3D4B-19C4-696EAB0F2CF0}"/>
          </ac:spMkLst>
        </pc:spChg>
        <pc:spChg chg="add mod">
          <ac:chgData name="עומר אסקיו" userId="19f768a12f96b496" providerId="LiveId" clId="{3B9579AE-DB05-4D08-970F-41F47937EC77}" dt="2024-02-06T15:00:39.498" v="1404" actId="20577"/>
          <ac:spMkLst>
            <pc:docMk/>
            <pc:sldMk cId="790779602" sldId="259"/>
            <ac:spMk id="5" creationId="{3E9E9E41-F077-72EE-960C-54C86500CD21}"/>
          </ac:spMkLst>
        </pc:spChg>
        <pc:spChg chg="add del">
          <ac:chgData name="עומר אסקיו" userId="19f768a12f96b496" providerId="LiveId" clId="{3B9579AE-DB05-4D08-970F-41F47937EC77}" dt="2024-02-05T12:15:29.281" v="230" actId="26606"/>
          <ac:spMkLst>
            <pc:docMk/>
            <pc:sldMk cId="790779602" sldId="259"/>
            <ac:spMk id="9" creationId="{BACC6370-2D7E-4714-9D71-7542949D7D5D}"/>
          </ac:spMkLst>
        </pc:spChg>
        <pc:spChg chg="add del">
          <ac:chgData name="עומר אסקיו" userId="19f768a12f96b496" providerId="LiveId" clId="{3B9579AE-DB05-4D08-970F-41F47937EC77}" dt="2024-02-05T12:15:29.281" v="230" actId="26606"/>
          <ac:spMkLst>
            <pc:docMk/>
            <pc:sldMk cId="790779602" sldId="259"/>
            <ac:spMk id="11" creationId="{F68B3F68-107C-434F-AA38-110D5EA91B85}"/>
          </ac:spMkLst>
        </pc:spChg>
        <pc:spChg chg="add del">
          <ac:chgData name="עומר אסקיו" userId="19f768a12f96b496" providerId="LiveId" clId="{3B9579AE-DB05-4D08-970F-41F47937EC77}" dt="2024-02-05T12:15:29.281" v="230" actId="26606"/>
          <ac:spMkLst>
            <pc:docMk/>
            <pc:sldMk cId="790779602" sldId="259"/>
            <ac:spMk id="13" creationId="{AAD0DBB9-1A4B-4391-81D4-CB19F9AB918A}"/>
          </ac:spMkLst>
        </pc:spChg>
        <pc:spChg chg="add del">
          <ac:chgData name="עומר אסקיו" userId="19f768a12f96b496" providerId="LiveId" clId="{3B9579AE-DB05-4D08-970F-41F47937EC77}" dt="2024-02-05T12:15:29.281" v="230" actId="26606"/>
          <ac:spMkLst>
            <pc:docMk/>
            <pc:sldMk cId="790779602" sldId="259"/>
            <ac:spMk id="15" creationId="{063BBA22-50EA-4C4D-BE05-F1CE4E63AA56}"/>
          </ac:spMkLst>
        </pc:spChg>
        <pc:spChg chg="add del">
          <ac:chgData name="עומר אסקיו" userId="19f768a12f96b496" providerId="LiveId" clId="{3B9579AE-DB05-4D08-970F-41F47937EC77}" dt="2024-02-06T14:51:22.270" v="1068"/>
          <ac:spMkLst>
            <pc:docMk/>
            <pc:sldMk cId="790779602" sldId="259"/>
            <ac:spMk id="17" creationId="{7301F447-EEF7-48F5-AF73-7566EE7F64AD}"/>
          </ac:spMkLst>
        </pc:spChg>
        <pc:spChg chg="add del">
          <ac:chgData name="עומר אסקיו" userId="19f768a12f96b496" providerId="LiveId" clId="{3B9579AE-DB05-4D08-970F-41F47937EC77}" dt="2024-02-06T14:51:22.270" v="1068"/>
          <ac:spMkLst>
            <pc:docMk/>
            <pc:sldMk cId="790779602" sldId="259"/>
            <ac:spMk id="18" creationId="{F7117410-A2A4-4085-9ADC-46744551DBDE}"/>
          </ac:spMkLst>
        </pc:spChg>
        <pc:spChg chg="add del">
          <ac:chgData name="עומר אסקיו" userId="19f768a12f96b496" providerId="LiveId" clId="{3B9579AE-DB05-4D08-970F-41F47937EC77}" dt="2024-02-06T14:51:22.270" v="1068"/>
          <ac:spMkLst>
            <pc:docMk/>
            <pc:sldMk cId="790779602" sldId="259"/>
            <ac:spMk id="19" creationId="{99F74EB5-E547-4FB4-95F5-BCC788F3C4A0}"/>
          </ac:spMkLst>
        </pc:spChg>
        <pc:graphicFrameChg chg="add mod">
          <ac:chgData name="עומר אסקיו" userId="19f768a12f96b496" providerId="LiveId" clId="{3B9579AE-DB05-4D08-970F-41F47937EC77}" dt="2024-02-12T08:12:22.722" v="1407" actId="207"/>
          <ac:graphicFrameMkLst>
            <pc:docMk/>
            <pc:sldMk cId="790779602" sldId="259"/>
            <ac:graphicFrameMk id="4" creationId="{14462084-3B6B-9B9D-A5FF-57E6247C0FFB}"/>
          </ac:graphicFrameMkLst>
        </pc:graphicFrameChg>
      </pc:sldChg>
      <pc:sldChg chg="addSp delSp modSp new mod">
        <pc:chgData name="עומר אסקיו" userId="19f768a12f96b496" providerId="LiveId" clId="{3B9579AE-DB05-4D08-970F-41F47937EC77}" dt="2024-02-12T08:27:02.756" v="1823" actId="20577"/>
        <pc:sldMkLst>
          <pc:docMk/>
          <pc:sldMk cId="1185669138" sldId="260"/>
        </pc:sldMkLst>
        <pc:spChg chg="mod">
          <ac:chgData name="עומר אסקיו" userId="19f768a12f96b496" providerId="LiveId" clId="{3B9579AE-DB05-4D08-970F-41F47937EC77}" dt="2024-02-06T14:51:22.270" v="1068"/>
          <ac:spMkLst>
            <pc:docMk/>
            <pc:sldMk cId="1185669138" sldId="260"/>
            <ac:spMk id="2" creationId="{BB996E61-E420-E489-49A1-A1C12AC8D4E8}"/>
          </ac:spMkLst>
        </pc:spChg>
        <pc:spChg chg="del">
          <ac:chgData name="עומר אסקיו" userId="19f768a12f96b496" providerId="LiveId" clId="{3B9579AE-DB05-4D08-970F-41F47937EC77}" dt="2024-02-05T12:19:18.250" v="279" actId="22"/>
          <ac:spMkLst>
            <pc:docMk/>
            <pc:sldMk cId="1185669138" sldId="260"/>
            <ac:spMk id="3" creationId="{02B8641A-ACA3-719B-4007-17F54EB01B7E}"/>
          </ac:spMkLst>
        </pc:spChg>
        <pc:spChg chg="add mod">
          <ac:chgData name="עומר אסקיו" userId="19f768a12f96b496" providerId="LiveId" clId="{3B9579AE-DB05-4D08-970F-41F47937EC77}" dt="2024-02-12T08:27:02.756" v="1823" actId="20577"/>
          <ac:spMkLst>
            <pc:docMk/>
            <pc:sldMk cId="1185669138" sldId="260"/>
            <ac:spMk id="6" creationId="{C9F2AD14-998B-545E-ACD9-9157913A6DA8}"/>
          </ac:spMkLst>
        </pc:spChg>
        <pc:picChg chg="add mod ord">
          <ac:chgData name="עומר אסקיו" userId="19f768a12f96b496" providerId="LiveId" clId="{3B9579AE-DB05-4D08-970F-41F47937EC77}" dt="2024-02-05T12:40:45.566" v="553" actId="14100"/>
          <ac:picMkLst>
            <pc:docMk/>
            <pc:sldMk cId="1185669138" sldId="260"/>
            <ac:picMk id="5" creationId="{3601A2C5-EB8C-5C1D-C866-0431A9EC0893}"/>
          </ac:picMkLst>
        </pc:picChg>
      </pc:sldChg>
      <pc:sldChg chg="addSp delSp modSp new mod">
        <pc:chgData name="עומר אסקיו" userId="19f768a12f96b496" providerId="LiveId" clId="{3B9579AE-DB05-4D08-970F-41F47937EC77}" dt="2024-02-19T07:33:27.629" v="2071" actId="20577"/>
        <pc:sldMkLst>
          <pc:docMk/>
          <pc:sldMk cId="127338735" sldId="261"/>
        </pc:sldMkLst>
        <pc:spChg chg="mod">
          <ac:chgData name="עומר אסקיו" userId="19f768a12f96b496" providerId="LiveId" clId="{3B9579AE-DB05-4D08-970F-41F47937EC77}" dt="2024-02-19T07:31:23.262" v="2018" actId="20577"/>
          <ac:spMkLst>
            <pc:docMk/>
            <pc:sldMk cId="127338735" sldId="261"/>
            <ac:spMk id="2" creationId="{2E54488F-FA21-A576-637C-414D64FE2DA6}"/>
          </ac:spMkLst>
        </pc:spChg>
        <pc:spChg chg="del">
          <ac:chgData name="עומר אסקיו" userId="19f768a12f96b496" providerId="LiveId" clId="{3B9579AE-DB05-4D08-970F-41F47937EC77}" dt="2024-02-05T12:20:47.519" v="323"/>
          <ac:spMkLst>
            <pc:docMk/>
            <pc:sldMk cId="127338735" sldId="261"/>
            <ac:spMk id="3" creationId="{2707E6AC-7271-B8EC-682E-C6FEB6C4F9A1}"/>
          </ac:spMkLst>
        </pc:spChg>
        <pc:spChg chg="add mod">
          <ac:chgData name="עומר אסקיו" userId="19f768a12f96b496" providerId="LiveId" clId="{3B9579AE-DB05-4D08-970F-41F47937EC77}" dt="2024-02-19T07:33:27.629" v="2071" actId="20577"/>
          <ac:spMkLst>
            <pc:docMk/>
            <pc:sldMk cId="127338735" sldId="261"/>
            <ac:spMk id="5" creationId="{E38F151E-C6C1-9C18-2D20-E9291D985D9B}"/>
          </ac:spMkLst>
        </pc:spChg>
        <pc:graphicFrameChg chg="add mod">
          <ac:chgData name="עומר אסקיו" userId="19f768a12f96b496" providerId="LiveId" clId="{3B9579AE-DB05-4D08-970F-41F47937EC77}" dt="2024-02-05T12:35:36.535" v="390" actId="14100"/>
          <ac:graphicFrameMkLst>
            <pc:docMk/>
            <pc:sldMk cId="127338735" sldId="261"/>
            <ac:graphicFrameMk id="4" creationId="{F60C1BC7-1775-4CC7-A0B2-941485F18C3E}"/>
          </ac:graphicFrameMkLst>
        </pc:graphicFrameChg>
      </pc:sldChg>
      <pc:sldChg chg="addSp modSp new mod">
        <pc:chgData name="עומר אסקיו" userId="19f768a12f96b496" providerId="LiveId" clId="{3B9579AE-DB05-4D08-970F-41F47937EC77}" dt="2024-02-12T11:07:23.478" v="2001" actId="20577"/>
        <pc:sldMkLst>
          <pc:docMk/>
          <pc:sldMk cId="3572602689" sldId="262"/>
        </pc:sldMkLst>
        <pc:spChg chg="mod">
          <ac:chgData name="עומר אסקיו" userId="19f768a12f96b496" providerId="LiveId" clId="{3B9579AE-DB05-4D08-970F-41F47937EC77}" dt="2024-02-06T14:51:22.270" v="1068"/>
          <ac:spMkLst>
            <pc:docMk/>
            <pc:sldMk cId="3572602689" sldId="262"/>
            <ac:spMk id="2" creationId="{5F931064-7205-06AC-6D9D-F8DF357C0186}"/>
          </ac:spMkLst>
        </pc:spChg>
        <pc:spChg chg="mod">
          <ac:chgData name="עומר אסקיו" userId="19f768a12f96b496" providerId="LiveId" clId="{3B9579AE-DB05-4D08-970F-41F47937EC77}" dt="2024-02-06T14:51:22.270" v="1068"/>
          <ac:spMkLst>
            <pc:docMk/>
            <pc:sldMk cId="3572602689" sldId="262"/>
            <ac:spMk id="3" creationId="{4CB96394-EC42-61FE-FB6B-9BBCCE07A7C7}"/>
          </ac:spMkLst>
        </pc:spChg>
        <pc:spChg chg="add mod">
          <ac:chgData name="עומר אסקיו" userId="19f768a12f96b496" providerId="LiveId" clId="{3B9579AE-DB05-4D08-970F-41F47937EC77}" dt="2024-02-12T11:07:23.478" v="2001" actId="20577"/>
          <ac:spMkLst>
            <pc:docMk/>
            <pc:sldMk cId="3572602689" sldId="262"/>
            <ac:spMk id="6" creationId="{5EFB7613-DD59-B794-D574-9B9CDC64021A}"/>
          </ac:spMkLst>
        </pc:spChg>
        <pc:picChg chg="add mod">
          <ac:chgData name="עומר אסקיו" userId="19f768a12f96b496" providerId="LiveId" clId="{3B9579AE-DB05-4D08-970F-41F47937EC77}" dt="2024-02-05T12:46:54.701" v="836" actId="14100"/>
          <ac:picMkLst>
            <pc:docMk/>
            <pc:sldMk cId="3572602689" sldId="262"/>
            <ac:picMk id="5" creationId="{67990B15-4758-A2CB-620F-C2DEE57ABD83}"/>
          </ac:picMkLst>
        </pc:picChg>
      </pc:sldChg>
      <pc:sldChg chg="addSp delSp modSp new mod setBg">
        <pc:chgData name="עומר אסקיו" userId="19f768a12f96b496" providerId="LiveId" clId="{3B9579AE-DB05-4D08-970F-41F47937EC77}" dt="2024-02-12T10:02:52.540" v="1971" actId="26606"/>
        <pc:sldMkLst>
          <pc:docMk/>
          <pc:sldMk cId="3118002566" sldId="263"/>
        </pc:sldMkLst>
        <pc:spChg chg="mod">
          <ac:chgData name="עומר אסקיו" userId="19f768a12f96b496" providerId="LiveId" clId="{3B9579AE-DB05-4D08-970F-41F47937EC77}" dt="2024-02-12T10:02:52.540" v="1971" actId="26606"/>
          <ac:spMkLst>
            <pc:docMk/>
            <pc:sldMk cId="3118002566" sldId="263"/>
            <ac:spMk id="2" creationId="{3F06305D-8ED1-3318-6FC1-3A3D21D09027}"/>
          </ac:spMkLst>
        </pc:spChg>
        <pc:spChg chg="mod">
          <ac:chgData name="עומר אסקיו" userId="19f768a12f96b496" providerId="LiveId" clId="{3B9579AE-DB05-4D08-970F-41F47937EC77}" dt="2024-02-12T10:02:52.540" v="1971" actId="26606"/>
          <ac:spMkLst>
            <pc:docMk/>
            <pc:sldMk cId="3118002566" sldId="263"/>
            <ac:spMk id="3" creationId="{E6292A8A-EDDF-D692-1A3E-9614B85C2319}"/>
          </ac:spMkLst>
        </pc:spChg>
        <pc:grpChg chg="add del">
          <ac:chgData name="עומר אסקיו" userId="19f768a12f96b496" providerId="LiveId" clId="{3B9579AE-DB05-4D08-970F-41F47937EC77}" dt="2024-02-12T10:02:52.540" v="1970" actId="26606"/>
          <ac:grpSpMkLst>
            <pc:docMk/>
            <pc:sldMk cId="3118002566" sldId="263"/>
            <ac:grpSpMk id="3082" creationId="{442598CC-934A-7BCD-C691-B2FE74CEDE6E}"/>
          </ac:grpSpMkLst>
        </pc:grpChg>
        <pc:picChg chg="add mod">
          <ac:chgData name="עומר אסקיו" userId="19f768a12f96b496" providerId="LiveId" clId="{3B9579AE-DB05-4D08-970F-41F47937EC77}" dt="2024-02-12T10:02:52.540" v="1971" actId="26606"/>
          <ac:picMkLst>
            <pc:docMk/>
            <pc:sldMk cId="3118002566" sldId="263"/>
            <ac:picMk id="3074" creationId="{323F3EA9-446E-233C-1071-B317E3972171}"/>
          </ac:picMkLst>
        </pc:picChg>
        <pc:cxnChg chg="add del">
          <ac:chgData name="עומר אסקיו" userId="19f768a12f96b496" providerId="LiveId" clId="{3B9579AE-DB05-4D08-970F-41F47937EC77}" dt="2024-02-12T10:02:43.029" v="1968" actId="26606"/>
          <ac:cxnSpMkLst>
            <pc:docMk/>
            <pc:sldMk cId="3118002566" sldId="263"/>
            <ac:cxnSpMk id="3079" creationId="{FC23E3B9-5ABF-58B3-E2B0-E9A5DAA90037}"/>
          </ac:cxnSpMkLst>
        </pc:cxnChg>
        <pc:cxnChg chg="add">
          <ac:chgData name="עומר אסקיו" userId="19f768a12f96b496" providerId="LiveId" clId="{3B9579AE-DB05-4D08-970F-41F47937EC77}" dt="2024-02-12T10:02:52.540" v="1971" actId="26606"/>
          <ac:cxnSpMkLst>
            <pc:docMk/>
            <pc:sldMk cId="3118002566" sldId="263"/>
            <ac:cxnSpMk id="3084" creationId="{FC23E3B9-5ABF-58B3-E2B0-E9A5DAA90037}"/>
          </ac:cxnSpMkLst>
        </pc:cxnChg>
      </pc:sldChg>
      <pc:sldChg chg="addSp modSp new mod">
        <pc:chgData name="עומר אסקיו" userId="19f768a12f96b496" providerId="LiveId" clId="{3B9579AE-DB05-4D08-970F-41F47937EC77}" dt="2024-02-12T09:59:43.549" v="1951" actId="14100"/>
        <pc:sldMkLst>
          <pc:docMk/>
          <pc:sldMk cId="823526849" sldId="264"/>
        </pc:sldMkLst>
        <pc:spChg chg="mod">
          <ac:chgData name="עומר אסקיו" userId="19f768a12f96b496" providerId="LiveId" clId="{3B9579AE-DB05-4D08-970F-41F47937EC77}" dt="2024-02-06T14:55:50.216" v="1234" actId="20577"/>
          <ac:spMkLst>
            <pc:docMk/>
            <pc:sldMk cId="823526849" sldId="264"/>
            <ac:spMk id="2" creationId="{93A58E2F-A644-0DB6-2142-502C6A8E8C67}"/>
          </ac:spMkLst>
        </pc:spChg>
        <pc:spChg chg="mod">
          <ac:chgData name="עומר אסקיו" userId="19f768a12f96b496" providerId="LiveId" clId="{3B9579AE-DB05-4D08-970F-41F47937EC77}" dt="2024-02-12T08:28:32.190" v="1824" actId="313"/>
          <ac:spMkLst>
            <pc:docMk/>
            <pc:sldMk cId="823526849" sldId="264"/>
            <ac:spMk id="3" creationId="{AC6AC28D-0134-A513-7081-021F66C021C3}"/>
          </ac:spMkLst>
        </pc:spChg>
        <pc:picChg chg="add mod">
          <ac:chgData name="עומר אסקיו" userId="19f768a12f96b496" providerId="LiveId" clId="{3B9579AE-DB05-4D08-970F-41F47937EC77}" dt="2024-02-12T09:59:43.549" v="1951" actId="14100"/>
          <ac:picMkLst>
            <pc:docMk/>
            <pc:sldMk cId="823526849" sldId="264"/>
            <ac:picMk id="1026" creationId="{B75D3B15-7A94-3989-65AF-07B8258FEFA2}"/>
          </ac:picMkLst>
        </pc:picChg>
      </pc:sldChg>
      <pc:sldChg chg="modSp new mod">
        <pc:chgData name="עומר אסקיו" userId="19f768a12f96b496" providerId="LiveId" clId="{3B9579AE-DB05-4D08-970F-41F47937EC77}" dt="2024-02-12T08:21:44.424" v="1695" actId="20577"/>
        <pc:sldMkLst>
          <pc:docMk/>
          <pc:sldMk cId="3407224671" sldId="265"/>
        </pc:sldMkLst>
        <pc:spChg chg="mod">
          <ac:chgData name="עומר אסקיו" userId="19f768a12f96b496" providerId="LiveId" clId="{3B9579AE-DB05-4D08-970F-41F47937EC77}" dt="2024-02-12T08:15:57.381" v="1440" actId="20577"/>
          <ac:spMkLst>
            <pc:docMk/>
            <pc:sldMk cId="3407224671" sldId="265"/>
            <ac:spMk id="2" creationId="{2C80B34B-0CC8-8E18-F727-9EFF7B51826C}"/>
          </ac:spMkLst>
        </pc:spChg>
        <pc:spChg chg="mod">
          <ac:chgData name="עומר אסקיו" userId="19f768a12f96b496" providerId="LiveId" clId="{3B9579AE-DB05-4D08-970F-41F47937EC77}" dt="2024-02-12T08:21:44.424" v="1695" actId="20577"/>
          <ac:spMkLst>
            <pc:docMk/>
            <pc:sldMk cId="3407224671" sldId="265"/>
            <ac:spMk id="3" creationId="{19FCF188-B13F-A79D-99C1-4A2D24CC5685}"/>
          </ac:spMkLst>
        </pc:spChg>
      </pc:sldChg>
      <pc:sldChg chg="modSp new mod">
        <pc:chgData name="עומר אסקיו" userId="19f768a12f96b496" providerId="LiveId" clId="{3B9579AE-DB05-4D08-970F-41F47937EC77}" dt="2024-02-12T11:08:02.553" v="2003" actId="115"/>
        <pc:sldMkLst>
          <pc:docMk/>
          <pc:sldMk cId="3268307623" sldId="266"/>
        </pc:sldMkLst>
        <pc:spChg chg="mod">
          <ac:chgData name="עומר אסקיו" userId="19f768a12f96b496" providerId="LiveId" clId="{3B9579AE-DB05-4D08-970F-41F47937EC77}" dt="2024-02-12T09:22:48.046" v="1836" actId="20577"/>
          <ac:spMkLst>
            <pc:docMk/>
            <pc:sldMk cId="3268307623" sldId="266"/>
            <ac:spMk id="2" creationId="{D5672942-4592-7D34-8564-7910FC547DC5}"/>
          </ac:spMkLst>
        </pc:spChg>
        <pc:spChg chg="mod">
          <ac:chgData name="עומר אסקיו" userId="19f768a12f96b496" providerId="LiveId" clId="{3B9579AE-DB05-4D08-970F-41F47937EC77}" dt="2024-02-12T11:08:02.553" v="2003" actId="115"/>
          <ac:spMkLst>
            <pc:docMk/>
            <pc:sldMk cId="3268307623" sldId="266"/>
            <ac:spMk id="3" creationId="{10619EC9-4EF2-CE89-FE17-2F8AE698C8F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he-IL" sz="1400"/>
              <a:t>סה"כ</a:t>
            </a:r>
            <a:r>
              <a:rPr lang="he-IL" sz="1400" baseline="0"/>
              <a:t> תושבים לפי נפה</a:t>
            </a:r>
            <a:endParaRPr lang="he-IL" sz="140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he-IL"/>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7777777777777778"/>
          <c:w val="0.85593552487553404"/>
          <c:h val="0.4222072761738116"/>
        </c:manualLayout>
      </c:layout>
      <c:bar3DChart>
        <c:barDir val="col"/>
        <c:grouping val="clustered"/>
        <c:varyColors val="0"/>
        <c:ser>
          <c:idx val="0"/>
          <c:order val="0"/>
          <c:tx>
            <c:strRef>
              <c:f>'[פרויקטון.xlsx]פיבוטים וגרפים'!$B$35</c:f>
              <c:strCache>
                <c:ptCount val="1"/>
                <c:pt idx="0">
                  <c:v>סה"כ תושבים</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Pt>
            <c:idx val="12"/>
            <c:invertIfNegative val="0"/>
            <c:bubble3D val="0"/>
            <c:spPr>
              <a:solidFill>
                <a:srgbClr val="4EA72E"/>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0-D8BC-4D8A-9FF6-66A9BC028F91}"/>
              </c:ext>
            </c:extLst>
          </c:dPt>
          <c:cat>
            <c:strRef>
              <c:f>'[פרויקטון.xlsx]פיבוטים וגרפים'!$A$36:$A$60</c:f>
              <c:strCache>
                <c:ptCount val="25"/>
                <c:pt idx="0">
                  <c:v>אשקלון                   </c:v>
                </c:pt>
                <c:pt idx="1">
                  <c:v>באר שבע                  </c:v>
                </c:pt>
                <c:pt idx="2">
                  <c:v>בית לחם                  </c:v>
                </c:pt>
                <c:pt idx="3">
                  <c:v>ג'נין                    </c:v>
                </c:pt>
                <c:pt idx="4">
                  <c:v>גולן                     </c:v>
                </c:pt>
                <c:pt idx="5">
                  <c:v>השרון                    </c:v>
                </c:pt>
                <c:pt idx="6">
                  <c:v>חברון                    </c:v>
                </c:pt>
                <c:pt idx="7">
                  <c:v>חדרה                     </c:v>
                </c:pt>
                <c:pt idx="8">
                  <c:v>חולון                    </c:v>
                </c:pt>
                <c:pt idx="9">
                  <c:v>חיפה                     </c:v>
                </c:pt>
                <c:pt idx="10">
                  <c:v>טול כרם                  </c:v>
                </c:pt>
                <c:pt idx="11">
                  <c:v>ירדן )יריחו(             </c:v>
                </c:pt>
                <c:pt idx="12">
                  <c:v>ירושלים                  </c:v>
                </c:pt>
                <c:pt idx="13">
                  <c:v>כנרת                     </c:v>
                </c:pt>
                <c:pt idx="14">
                  <c:v>נצרת                     </c:v>
                </c:pt>
                <c:pt idx="15">
                  <c:v>עכו                      </c:v>
                </c:pt>
                <c:pt idx="16">
                  <c:v>עפולה                    </c:v>
                </c:pt>
                <c:pt idx="17">
                  <c:v>פתח תקווה                </c:v>
                </c:pt>
                <c:pt idx="18">
                  <c:v>צפת                      </c:v>
                </c:pt>
                <c:pt idx="19">
                  <c:v>ראמאללה                  </c:v>
                </c:pt>
                <c:pt idx="20">
                  <c:v>רחובות                   </c:v>
                </c:pt>
                <c:pt idx="21">
                  <c:v>רמלה                     </c:v>
                </c:pt>
                <c:pt idx="22">
                  <c:v>רמת גן                   </c:v>
                </c:pt>
                <c:pt idx="23">
                  <c:v>שכם                      </c:v>
                </c:pt>
                <c:pt idx="24">
                  <c:v>תל אביב                  </c:v>
                </c:pt>
              </c:strCache>
            </c:strRef>
          </c:cat>
          <c:val>
            <c:numRef>
              <c:f>'[פרויקטון.xlsx]פיבוטים וגרפים'!$B$36:$B$60</c:f>
              <c:numCache>
                <c:formatCode>_ * #,##0_ ;_ * \-#,##0_ ;_ * "-"??_ ;_ @_ </c:formatCode>
                <c:ptCount val="25"/>
                <c:pt idx="0">
                  <c:v>605054</c:v>
                </c:pt>
                <c:pt idx="1">
                  <c:v>806175</c:v>
                </c:pt>
                <c:pt idx="2">
                  <c:v>136642</c:v>
                </c:pt>
                <c:pt idx="3">
                  <c:v>3525</c:v>
                </c:pt>
                <c:pt idx="4">
                  <c:v>53714</c:v>
                </c:pt>
                <c:pt idx="5">
                  <c:v>512341</c:v>
                </c:pt>
                <c:pt idx="6">
                  <c:v>19798</c:v>
                </c:pt>
                <c:pt idx="7">
                  <c:v>465801</c:v>
                </c:pt>
                <c:pt idx="8">
                  <c:v>384295</c:v>
                </c:pt>
                <c:pt idx="9">
                  <c:v>648337</c:v>
                </c:pt>
                <c:pt idx="10">
                  <c:v>89858</c:v>
                </c:pt>
                <c:pt idx="11">
                  <c:v>11723</c:v>
                </c:pt>
                <c:pt idx="12">
                  <c:v>1222008</c:v>
                </c:pt>
                <c:pt idx="13">
                  <c:v>124628</c:v>
                </c:pt>
                <c:pt idx="14">
                  <c:v>263650</c:v>
                </c:pt>
                <c:pt idx="15">
                  <c:v>684437</c:v>
                </c:pt>
                <c:pt idx="16">
                  <c:v>290460</c:v>
                </c:pt>
                <c:pt idx="17">
                  <c:v>814854</c:v>
                </c:pt>
                <c:pt idx="18">
                  <c:v>129081</c:v>
                </c:pt>
                <c:pt idx="19">
                  <c:v>174792</c:v>
                </c:pt>
                <c:pt idx="20">
                  <c:v>642717</c:v>
                </c:pt>
                <c:pt idx="21">
                  <c:v>368508</c:v>
                </c:pt>
                <c:pt idx="22">
                  <c:v>516180</c:v>
                </c:pt>
                <c:pt idx="23">
                  <c:v>16643</c:v>
                </c:pt>
                <c:pt idx="24">
                  <c:v>706885</c:v>
                </c:pt>
              </c:numCache>
            </c:numRef>
          </c:val>
          <c:extLst>
            <c:ext xmlns:c16="http://schemas.microsoft.com/office/drawing/2014/chart" uri="{C3380CC4-5D6E-409C-BE32-E72D297353CC}">
              <c16:uniqueId val="{00000000-158A-433E-9BE1-C5C8C33688AE}"/>
            </c:ext>
          </c:extLst>
        </c:ser>
        <c:dLbls>
          <c:showLegendKey val="0"/>
          <c:showVal val="0"/>
          <c:showCatName val="0"/>
          <c:showSerName val="0"/>
          <c:showPercent val="0"/>
          <c:showBubbleSize val="0"/>
        </c:dLbls>
        <c:gapWidth val="150"/>
        <c:shape val="box"/>
        <c:axId val="858925935"/>
        <c:axId val="960436815"/>
        <c:axId val="0"/>
      </c:bar3DChart>
      <c:catAx>
        <c:axId val="858925935"/>
        <c:scaling>
          <c:orientation val="maxMin"/>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he-IL" sz="1400" b="1"/>
                  <a:t>נפה</a:t>
                </a:r>
              </a:p>
            </c:rich>
          </c:tx>
          <c:layout>
            <c:manualLayout>
              <c:xMode val="edge"/>
              <c:yMode val="edge"/>
              <c:x val="0.50477807686179799"/>
              <c:y val="0.881758894721493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960436815"/>
        <c:crosses val="autoZero"/>
        <c:auto val="1"/>
        <c:lblAlgn val="ctr"/>
        <c:lblOffset val="100"/>
        <c:noMultiLvlLbl val="0"/>
      </c:catAx>
      <c:valAx>
        <c:axId val="960436815"/>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he-IL" sz="1400" b="1"/>
                  <a:t>תושבים</a:t>
                </a:r>
              </a:p>
            </c:rich>
          </c:tx>
          <c:layout>
            <c:manualLayout>
              <c:xMode val="edge"/>
              <c:yMode val="edge"/>
              <c:x val="0.9411014817237302"/>
              <c:y val="0.27836614173228347"/>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title>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858925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b="1"/>
              <a:t>מספר</a:t>
            </a:r>
            <a:r>
              <a:rPr lang="he-IL" b="1" baseline="0"/>
              <a:t> ישובים לפי נפה</a:t>
            </a:r>
            <a:endParaRPr lang="he-IL" b="1"/>
          </a:p>
        </c:rich>
      </c:tx>
      <c:layout>
        <c:manualLayout>
          <c:xMode val="edge"/>
          <c:yMode val="edge"/>
          <c:x val="0.3900485564304462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stacked"/>
        <c:varyColors val="0"/>
        <c:ser>
          <c:idx val="0"/>
          <c:order val="0"/>
          <c:tx>
            <c:strRef>
              <c:f>'[פרויקטון.xlsx]פיבוטים וגרפים'!$F$35</c:f>
              <c:strCache>
                <c:ptCount val="1"/>
                <c:pt idx="0">
                  <c:v>מספר ישובים</c:v>
                </c:pt>
              </c:strCache>
            </c:strRef>
          </c:tx>
          <c:spPr>
            <a:solidFill>
              <a:schemeClr val="accent1"/>
            </a:solidFill>
            <a:ln>
              <a:noFill/>
            </a:ln>
            <a:effectLst/>
          </c:spPr>
          <c:invertIfNegative val="0"/>
          <c:dPt>
            <c:idx val="1"/>
            <c:invertIfNegative val="0"/>
            <c:bubble3D val="0"/>
            <c:spPr>
              <a:solidFill>
                <a:srgbClr val="4EA72E"/>
              </a:solidFill>
              <a:ln>
                <a:noFill/>
              </a:ln>
              <a:effectLst/>
            </c:spPr>
            <c:extLst>
              <c:ext xmlns:c16="http://schemas.microsoft.com/office/drawing/2014/chart" uri="{C3380CC4-5D6E-409C-BE32-E72D297353CC}">
                <c16:uniqueId val="{00000000-7F94-485A-A376-0DC186975F38}"/>
              </c:ext>
            </c:extLst>
          </c:dPt>
          <c:cat>
            <c:strRef>
              <c:f>'[פרויקטון.xlsx]פיבוטים וגרפים'!$E$36:$E$60</c:f>
              <c:strCache>
                <c:ptCount val="25"/>
                <c:pt idx="0">
                  <c:v>אשקלון                   </c:v>
                </c:pt>
                <c:pt idx="1">
                  <c:v>באר שבע                  </c:v>
                </c:pt>
                <c:pt idx="2">
                  <c:v>בית לחם                  </c:v>
                </c:pt>
                <c:pt idx="3">
                  <c:v>ג'נין                    </c:v>
                </c:pt>
                <c:pt idx="4">
                  <c:v>גולן                     </c:v>
                </c:pt>
                <c:pt idx="5">
                  <c:v>השרון                    </c:v>
                </c:pt>
                <c:pt idx="6">
                  <c:v>חברון                    </c:v>
                </c:pt>
                <c:pt idx="7">
                  <c:v>חדרה                     </c:v>
                </c:pt>
                <c:pt idx="8">
                  <c:v>חולון                    </c:v>
                </c:pt>
                <c:pt idx="9">
                  <c:v>חיפה                     </c:v>
                </c:pt>
                <c:pt idx="10">
                  <c:v>טול כרם                  </c:v>
                </c:pt>
                <c:pt idx="11">
                  <c:v>ירדן )יריחו(             </c:v>
                </c:pt>
                <c:pt idx="12">
                  <c:v>ירושלים                  </c:v>
                </c:pt>
                <c:pt idx="13">
                  <c:v>כנרת                     </c:v>
                </c:pt>
                <c:pt idx="14">
                  <c:v>נצרת                     </c:v>
                </c:pt>
                <c:pt idx="15">
                  <c:v>עכו                      </c:v>
                </c:pt>
                <c:pt idx="16">
                  <c:v>עפולה                    </c:v>
                </c:pt>
                <c:pt idx="17">
                  <c:v>פתח תקווה                </c:v>
                </c:pt>
                <c:pt idx="18">
                  <c:v>צפת                      </c:v>
                </c:pt>
                <c:pt idx="19">
                  <c:v>ראמאללה                  </c:v>
                </c:pt>
                <c:pt idx="20">
                  <c:v>רחובות                   </c:v>
                </c:pt>
                <c:pt idx="21">
                  <c:v>רמלה                     </c:v>
                </c:pt>
                <c:pt idx="22">
                  <c:v>רמת גן                   </c:v>
                </c:pt>
                <c:pt idx="23">
                  <c:v>שכם                      </c:v>
                </c:pt>
                <c:pt idx="24">
                  <c:v>תל אביב                  </c:v>
                </c:pt>
              </c:strCache>
            </c:strRef>
          </c:cat>
          <c:val>
            <c:numRef>
              <c:f>'[פרויקטון.xlsx]פיבוטים וגרפים'!$F$36:$F$60</c:f>
              <c:numCache>
                <c:formatCode>General</c:formatCode>
                <c:ptCount val="25"/>
                <c:pt idx="0">
                  <c:v>109</c:v>
                </c:pt>
                <c:pt idx="1">
                  <c:v>180</c:v>
                </c:pt>
                <c:pt idx="2">
                  <c:v>15</c:v>
                </c:pt>
                <c:pt idx="3">
                  <c:v>5</c:v>
                </c:pt>
                <c:pt idx="4">
                  <c:v>38</c:v>
                </c:pt>
                <c:pt idx="5">
                  <c:v>87</c:v>
                </c:pt>
                <c:pt idx="6">
                  <c:v>18</c:v>
                </c:pt>
                <c:pt idx="7">
                  <c:v>68</c:v>
                </c:pt>
                <c:pt idx="8">
                  <c:v>4</c:v>
                </c:pt>
                <c:pt idx="9">
                  <c:v>26</c:v>
                </c:pt>
                <c:pt idx="10">
                  <c:v>22</c:v>
                </c:pt>
                <c:pt idx="11">
                  <c:v>28</c:v>
                </c:pt>
                <c:pt idx="12">
                  <c:v>68</c:v>
                </c:pt>
                <c:pt idx="13">
                  <c:v>57</c:v>
                </c:pt>
                <c:pt idx="14">
                  <c:v>17</c:v>
                </c:pt>
                <c:pt idx="15">
                  <c:v>133</c:v>
                </c:pt>
                <c:pt idx="16">
                  <c:v>119</c:v>
                </c:pt>
                <c:pt idx="17">
                  <c:v>55</c:v>
                </c:pt>
                <c:pt idx="18">
                  <c:v>65</c:v>
                </c:pt>
                <c:pt idx="19">
                  <c:v>31</c:v>
                </c:pt>
                <c:pt idx="20">
                  <c:v>49</c:v>
                </c:pt>
                <c:pt idx="21">
                  <c:v>54</c:v>
                </c:pt>
                <c:pt idx="22">
                  <c:v>5</c:v>
                </c:pt>
                <c:pt idx="23">
                  <c:v>9</c:v>
                </c:pt>
                <c:pt idx="24">
                  <c:v>5</c:v>
                </c:pt>
              </c:numCache>
            </c:numRef>
          </c:val>
          <c:extLst>
            <c:ext xmlns:c16="http://schemas.microsoft.com/office/drawing/2014/chart" uri="{C3380CC4-5D6E-409C-BE32-E72D297353CC}">
              <c16:uniqueId val="{00000000-27AF-4A88-BE8E-0F7975862102}"/>
            </c:ext>
          </c:extLst>
        </c:ser>
        <c:dLbls>
          <c:showLegendKey val="0"/>
          <c:showVal val="0"/>
          <c:showCatName val="0"/>
          <c:showSerName val="0"/>
          <c:showPercent val="0"/>
          <c:showBubbleSize val="0"/>
        </c:dLbls>
        <c:gapWidth val="150"/>
        <c:overlap val="100"/>
        <c:axId val="1235764991"/>
        <c:axId val="857235711"/>
      </c:barChart>
      <c:catAx>
        <c:axId val="1235764991"/>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sz="1400" b="1"/>
                  <a:t>נפה</a:t>
                </a:r>
              </a:p>
            </c:rich>
          </c:tx>
          <c:layout>
            <c:manualLayout>
              <c:xMode val="edge"/>
              <c:yMode val="edge"/>
              <c:x val="0.41336920384951875"/>
              <c:y val="0.8865740740740740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857235711"/>
        <c:crosses val="autoZero"/>
        <c:auto val="1"/>
        <c:lblAlgn val="ctr"/>
        <c:lblOffset val="100"/>
        <c:noMultiLvlLbl val="0"/>
      </c:catAx>
      <c:valAx>
        <c:axId val="857235711"/>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sz="1400" b="1"/>
                  <a:t>מספר ישובים</a:t>
                </a:r>
              </a:p>
            </c:rich>
          </c:tx>
          <c:layout>
            <c:manualLayout>
              <c:xMode val="edge"/>
              <c:yMode val="edge"/>
              <c:x val="0.9291666666666667"/>
              <c:y val="0.1849577136191309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35764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scatterChart>
        <c:scatterStyle val="lineMarker"/>
        <c:varyColors val="0"/>
        <c:ser>
          <c:idx val="0"/>
          <c:order val="0"/>
          <c:tx>
            <c:strRef>
              <c:f>'[פרויקטון.xlsx]דאטה מקורית'!$K$1</c:f>
              <c:strCache>
                <c:ptCount val="1"/>
                <c:pt idx="0">
                  <c:v>גיל_65_פלוס</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'[פרויקטון.xlsx]דאטה מקורית'!$E$2:$E$1266</c:f>
              <c:numCache>
                <c:formatCode>#,##0</c:formatCode>
                <c:ptCount val="1265"/>
                <c:pt idx="0">
                  <c:v>773</c:v>
                </c:pt>
                <c:pt idx="1">
                  <c:v>465</c:v>
                </c:pt>
                <c:pt idx="2">
                  <c:v>601</c:v>
                </c:pt>
                <c:pt idx="3">
                  <c:v>687</c:v>
                </c:pt>
                <c:pt idx="4">
                  <c:v>444</c:v>
                </c:pt>
                <c:pt idx="5">
                  <c:v>680</c:v>
                </c:pt>
                <c:pt idx="6">
                  <c:v>628</c:v>
                </c:pt>
                <c:pt idx="7">
                  <c:v>994</c:v>
                </c:pt>
                <c:pt idx="8">
                  <c:v>212</c:v>
                </c:pt>
                <c:pt idx="9">
                  <c:v>347</c:v>
                </c:pt>
                <c:pt idx="10">
                  <c:v>805</c:v>
                </c:pt>
                <c:pt idx="11">
                  <c:v>3340</c:v>
                </c:pt>
                <c:pt idx="12">
                  <c:v>399</c:v>
                </c:pt>
                <c:pt idx="13">
                  <c:v>16012</c:v>
                </c:pt>
                <c:pt idx="14">
                  <c:v>1709</c:v>
                </c:pt>
                <c:pt idx="15">
                  <c:v>32354</c:v>
                </c:pt>
                <c:pt idx="16">
                  <c:v>620</c:v>
                </c:pt>
                <c:pt idx="17">
                  <c:v>667</c:v>
                </c:pt>
                <c:pt idx="18">
                  <c:v>506</c:v>
                </c:pt>
                <c:pt idx="19">
                  <c:v>619</c:v>
                </c:pt>
                <c:pt idx="20">
                  <c:v>516</c:v>
                </c:pt>
                <c:pt idx="21">
                  <c:v>4</c:v>
                </c:pt>
                <c:pt idx="22">
                  <c:v>384</c:v>
                </c:pt>
                <c:pt idx="23">
                  <c:v>3749</c:v>
                </c:pt>
                <c:pt idx="24">
                  <c:v>1758</c:v>
                </c:pt>
                <c:pt idx="25">
                  <c:v>388</c:v>
                </c:pt>
                <c:pt idx="26">
                  <c:v>4440</c:v>
                </c:pt>
                <c:pt idx="27">
                  <c:v>4685</c:v>
                </c:pt>
                <c:pt idx="28">
                  <c:v>1238</c:v>
                </c:pt>
                <c:pt idx="29">
                  <c:v>603</c:v>
                </c:pt>
                <c:pt idx="30">
                  <c:v>777</c:v>
                </c:pt>
                <c:pt idx="31">
                  <c:v>8296</c:v>
                </c:pt>
                <c:pt idx="32">
                  <c:v>593</c:v>
                </c:pt>
                <c:pt idx="33">
                  <c:v>849</c:v>
                </c:pt>
                <c:pt idx="34">
                  <c:v>168</c:v>
                </c:pt>
                <c:pt idx="35">
                  <c:v>1472</c:v>
                </c:pt>
                <c:pt idx="36">
                  <c:v>688</c:v>
                </c:pt>
                <c:pt idx="37">
                  <c:v>673</c:v>
                </c:pt>
                <c:pt idx="38">
                  <c:v>1223</c:v>
                </c:pt>
                <c:pt idx="39">
                  <c:v>2020</c:v>
                </c:pt>
                <c:pt idx="40">
                  <c:v>1330</c:v>
                </c:pt>
                <c:pt idx="41">
                  <c:v>923</c:v>
                </c:pt>
                <c:pt idx="42">
                  <c:v>492</c:v>
                </c:pt>
                <c:pt idx="43">
                  <c:v>253322</c:v>
                </c:pt>
                <c:pt idx="44">
                  <c:v>652</c:v>
                </c:pt>
                <c:pt idx="45">
                  <c:v>1211</c:v>
                </c:pt>
                <c:pt idx="46">
                  <c:v>679</c:v>
                </c:pt>
                <c:pt idx="47">
                  <c:v>746</c:v>
                </c:pt>
                <c:pt idx="48">
                  <c:v>1139</c:v>
                </c:pt>
                <c:pt idx="49">
                  <c:v>397</c:v>
                </c:pt>
                <c:pt idx="50">
                  <c:v>802</c:v>
                </c:pt>
                <c:pt idx="51">
                  <c:v>1039</c:v>
                </c:pt>
                <c:pt idx="52">
                  <c:v>913</c:v>
                </c:pt>
                <c:pt idx="53">
                  <c:v>553</c:v>
                </c:pt>
                <c:pt idx="54">
                  <c:v>1113</c:v>
                </c:pt>
                <c:pt idx="55">
                  <c:v>729</c:v>
                </c:pt>
                <c:pt idx="56">
                  <c:v>89</c:v>
                </c:pt>
                <c:pt idx="57">
                  <c:v>748</c:v>
                </c:pt>
                <c:pt idx="58">
                  <c:v>850</c:v>
                </c:pt>
                <c:pt idx="59">
                  <c:v>804</c:v>
                </c:pt>
                <c:pt idx="60">
                  <c:v>571</c:v>
                </c:pt>
                <c:pt idx="61">
                  <c:v>943</c:v>
                </c:pt>
                <c:pt idx="62">
                  <c:v>1835</c:v>
                </c:pt>
                <c:pt idx="63">
                  <c:v>764</c:v>
                </c:pt>
                <c:pt idx="64">
                  <c:v>392</c:v>
                </c:pt>
                <c:pt idx="65">
                  <c:v>5603</c:v>
                </c:pt>
                <c:pt idx="66">
                  <c:v>147</c:v>
                </c:pt>
                <c:pt idx="67">
                  <c:v>1311</c:v>
                </c:pt>
                <c:pt idx="68">
                  <c:v>935</c:v>
                </c:pt>
                <c:pt idx="69">
                  <c:v>322</c:v>
                </c:pt>
                <c:pt idx="70">
                  <c:v>141</c:v>
                </c:pt>
                <c:pt idx="71">
                  <c:v>788</c:v>
                </c:pt>
                <c:pt idx="72">
                  <c:v>333</c:v>
                </c:pt>
                <c:pt idx="73">
                  <c:v>969</c:v>
                </c:pt>
                <c:pt idx="74">
                  <c:v>7869</c:v>
                </c:pt>
                <c:pt idx="75">
                  <c:v>1148</c:v>
                </c:pt>
                <c:pt idx="76">
                  <c:v>550</c:v>
                </c:pt>
                <c:pt idx="77">
                  <c:v>280</c:v>
                </c:pt>
                <c:pt idx="78">
                  <c:v>1399</c:v>
                </c:pt>
                <c:pt idx="79">
                  <c:v>608</c:v>
                </c:pt>
                <c:pt idx="80">
                  <c:v>1012</c:v>
                </c:pt>
                <c:pt idx="81">
                  <c:v>1219</c:v>
                </c:pt>
                <c:pt idx="82">
                  <c:v>624</c:v>
                </c:pt>
                <c:pt idx="83">
                  <c:v>768</c:v>
                </c:pt>
                <c:pt idx="84">
                  <c:v>1215</c:v>
                </c:pt>
                <c:pt idx="85">
                  <c:v>401</c:v>
                </c:pt>
                <c:pt idx="86">
                  <c:v>1082</c:v>
                </c:pt>
                <c:pt idx="87">
                  <c:v>765</c:v>
                </c:pt>
                <c:pt idx="88">
                  <c:v>611</c:v>
                </c:pt>
                <c:pt idx="89">
                  <c:v>356</c:v>
                </c:pt>
                <c:pt idx="90">
                  <c:v>323</c:v>
                </c:pt>
                <c:pt idx="91">
                  <c:v>2813</c:v>
                </c:pt>
                <c:pt idx="92">
                  <c:v>13793</c:v>
                </c:pt>
                <c:pt idx="93">
                  <c:v>1221</c:v>
                </c:pt>
                <c:pt idx="94">
                  <c:v>203</c:v>
                </c:pt>
                <c:pt idx="95">
                  <c:v>1645</c:v>
                </c:pt>
                <c:pt idx="96">
                  <c:v>1863</c:v>
                </c:pt>
                <c:pt idx="97">
                  <c:v>695</c:v>
                </c:pt>
                <c:pt idx="98">
                  <c:v>1134</c:v>
                </c:pt>
                <c:pt idx="99">
                  <c:v>1424</c:v>
                </c:pt>
                <c:pt idx="100">
                  <c:v>859</c:v>
                </c:pt>
                <c:pt idx="101">
                  <c:v>396</c:v>
                </c:pt>
                <c:pt idx="102">
                  <c:v>669</c:v>
                </c:pt>
                <c:pt idx="103">
                  <c:v>24186</c:v>
                </c:pt>
                <c:pt idx="104">
                  <c:v>939</c:v>
                </c:pt>
                <c:pt idx="105">
                  <c:v>23281</c:v>
                </c:pt>
                <c:pt idx="106">
                  <c:v>709</c:v>
                </c:pt>
                <c:pt idx="107">
                  <c:v>6635</c:v>
                </c:pt>
                <c:pt idx="108">
                  <c:v>1205</c:v>
                </c:pt>
                <c:pt idx="109">
                  <c:v>781</c:v>
                </c:pt>
                <c:pt idx="110">
                  <c:v>1411</c:v>
                </c:pt>
                <c:pt idx="111">
                  <c:v>1407</c:v>
                </c:pt>
                <c:pt idx="112">
                  <c:v>1180</c:v>
                </c:pt>
                <c:pt idx="113">
                  <c:v>1167</c:v>
                </c:pt>
                <c:pt idx="114">
                  <c:v>14538</c:v>
                </c:pt>
                <c:pt idx="115">
                  <c:v>406</c:v>
                </c:pt>
                <c:pt idx="116">
                  <c:v>1018</c:v>
                </c:pt>
                <c:pt idx="117">
                  <c:v>235</c:v>
                </c:pt>
                <c:pt idx="118">
                  <c:v>1500</c:v>
                </c:pt>
                <c:pt idx="119">
                  <c:v>674</c:v>
                </c:pt>
                <c:pt idx="120">
                  <c:v>653</c:v>
                </c:pt>
                <c:pt idx="121">
                  <c:v>1994</c:v>
                </c:pt>
                <c:pt idx="122">
                  <c:v>813</c:v>
                </c:pt>
                <c:pt idx="123">
                  <c:v>717</c:v>
                </c:pt>
                <c:pt idx="124">
                  <c:v>589</c:v>
                </c:pt>
                <c:pt idx="125">
                  <c:v>778</c:v>
                </c:pt>
                <c:pt idx="126">
                  <c:v>22744</c:v>
                </c:pt>
                <c:pt idx="127">
                  <c:v>375</c:v>
                </c:pt>
                <c:pt idx="128">
                  <c:v>1051</c:v>
                </c:pt>
                <c:pt idx="129">
                  <c:v>1085</c:v>
                </c:pt>
                <c:pt idx="130">
                  <c:v>989</c:v>
                </c:pt>
                <c:pt idx="131">
                  <c:v>411</c:v>
                </c:pt>
                <c:pt idx="132">
                  <c:v>336</c:v>
                </c:pt>
                <c:pt idx="133">
                  <c:v>720</c:v>
                </c:pt>
                <c:pt idx="134">
                  <c:v>806</c:v>
                </c:pt>
                <c:pt idx="135">
                  <c:v>1645</c:v>
                </c:pt>
                <c:pt idx="136">
                  <c:v>412</c:v>
                </c:pt>
                <c:pt idx="137">
                  <c:v>1175</c:v>
                </c:pt>
                <c:pt idx="138">
                  <c:v>132</c:v>
                </c:pt>
                <c:pt idx="139">
                  <c:v>1003</c:v>
                </c:pt>
                <c:pt idx="140">
                  <c:v>1261</c:v>
                </c:pt>
                <c:pt idx="141">
                  <c:v>273</c:v>
                </c:pt>
                <c:pt idx="142">
                  <c:v>677</c:v>
                </c:pt>
                <c:pt idx="143">
                  <c:v>672</c:v>
                </c:pt>
                <c:pt idx="144">
                  <c:v>579</c:v>
                </c:pt>
                <c:pt idx="145">
                  <c:v>594</c:v>
                </c:pt>
                <c:pt idx="146">
                  <c:v>865</c:v>
                </c:pt>
                <c:pt idx="147">
                  <c:v>20793</c:v>
                </c:pt>
                <c:pt idx="148">
                  <c:v>957</c:v>
                </c:pt>
                <c:pt idx="149">
                  <c:v>1439</c:v>
                </c:pt>
                <c:pt idx="150">
                  <c:v>731</c:v>
                </c:pt>
                <c:pt idx="151">
                  <c:v>1226</c:v>
                </c:pt>
                <c:pt idx="152">
                  <c:v>482</c:v>
                </c:pt>
                <c:pt idx="153">
                  <c:v>751</c:v>
                </c:pt>
                <c:pt idx="154">
                  <c:v>744</c:v>
                </c:pt>
                <c:pt idx="155">
                  <c:v>25319</c:v>
                </c:pt>
                <c:pt idx="156">
                  <c:v>1440</c:v>
                </c:pt>
                <c:pt idx="157">
                  <c:v>1527</c:v>
                </c:pt>
                <c:pt idx="158">
                  <c:v>38487</c:v>
                </c:pt>
                <c:pt idx="159">
                  <c:v>1310</c:v>
                </c:pt>
                <c:pt idx="160">
                  <c:v>705</c:v>
                </c:pt>
                <c:pt idx="161">
                  <c:v>1471</c:v>
                </c:pt>
                <c:pt idx="162">
                  <c:v>1234</c:v>
                </c:pt>
                <c:pt idx="163">
                  <c:v>239</c:v>
                </c:pt>
                <c:pt idx="164">
                  <c:v>645</c:v>
                </c:pt>
                <c:pt idx="165">
                  <c:v>427</c:v>
                </c:pt>
                <c:pt idx="166">
                  <c:v>726</c:v>
                </c:pt>
                <c:pt idx="167">
                  <c:v>857</c:v>
                </c:pt>
                <c:pt idx="168">
                  <c:v>579</c:v>
                </c:pt>
                <c:pt idx="169">
                  <c:v>759</c:v>
                </c:pt>
                <c:pt idx="170">
                  <c:v>736</c:v>
                </c:pt>
                <c:pt idx="171">
                  <c:v>359</c:v>
                </c:pt>
                <c:pt idx="172">
                  <c:v>635</c:v>
                </c:pt>
                <c:pt idx="173">
                  <c:v>468</c:v>
                </c:pt>
                <c:pt idx="174">
                  <c:v>2498</c:v>
                </c:pt>
                <c:pt idx="175">
                  <c:v>911</c:v>
                </c:pt>
                <c:pt idx="176">
                  <c:v>1198</c:v>
                </c:pt>
                <c:pt idx="177">
                  <c:v>1191</c:v>
                </c:pt>
                <c:pt idx="178">
                  <c:v>577</c:v>
                </c:pt>
                <c:pt idx="179">
                  <c:v>662</c:v>
                </c:pt>
                <c:pt idx="180">
                  <c:v>1441</c:v>
                </c:pt>
                <c:pt idx="181">
                  <c:v>2908</c:v>
                </c:pt>
                <c:pt idx="182">
                  <c:v>495</c:v>
                </c:pt>
                <c:pt idx="183">
                  <c:v>1007</c:v>
                </c:pt>
                <c:pt idx="184">
                  <c:v>476</c:v>
                </c:pt>
                <c:pt idx="185">
                  <c:v>1304</c:v>
                </c:pt>
                <c:pt idx="186">
                  <c:v>1460</c:v>
                </c:pt>
                <c:pt idx="187">
                  <c:v>725</c:v>
                </c:pt>
                <c:pt idx="188">
                  <c:v>873</c:v>
                </c:pt>
                <c:pt idx="189">
                  <c:v>809</c:v>
                </c:pt>
                <c:pt idx="190">
                  <c:v>1097</c:v>
                </c:pt>
                <c:pt idx="191">
                  <c:v>960</c:v>
                </c:pt>
                <c:pt idx="192">
                  <c:v>943</c:v>
                </c:pt>
                <c:pt idx="193">
                  <c:v>669</c:v>
                </c:pt>
                <c:pt idx="194">
                  <c:v>616</c:v>
                </c:pt>
                <c:pt idx="195">
                  <c:v>1174</c:v>
                </c:pt>
                <c:pt idx="196">
                  <c:v>552</c:v>
                </c:pt>
                <c:pt idx="197">
                  <c:v>245</c:v>
                </c:pt>
                <c:pt idx="198">
                  <c:v>778</c:v>
                </c:pt>
                <c:pt idx="199">
                  <c:v>550</c:v>
                </c:pt>
                <c:pt idx="200">
                  <c:v>914</c:v>
                </c:pt>
                <c:pt idx="201">
                  <c:v>666</c:v>
                </c:pt>
                <c:pt idx="202">
                  <c:v>800</c:v>
                </c:pt>
                <c:pt idx="203">
                  <c:v>733</c:v>
                </c:pt>
                <c:pt idx="204">
                  <c:v>913</c:v>
                </c:pt>
                <c:pt idx="205">
                  <c:v>508</c:v>
                </c:pt>
                <c:pt idx="206">
                  <c:v>771</c:v>
                </c:pt>
                <c:pt idx="207">
                  <c:v>985</c:v>
                </c:pt>
                <c:pt idx="208">
                  <c:v>809</c:v>
                </c:pt>
                <c:pt idx="209">
                  <c:v>1360</c:v>
                </c:pt>
                <c:pt idx="210">
                  <c:v>395</c:v>
                </c:pt>
                <c:pt idx="211">
                  <c:v>363</c:v>
                </c:pt>
                <c:pt idx="212">
                  <c:v>298</c:v>
                </c:pt>
                <c:pt idx="213">
                  <c:v>735</c:v>
                </c:pt>
                <c:pt idx="214">
                  <c:v>1065</c:v>
                </c:pt>
                <c:pt idx="215">
                  <c:v>1129</c:v>
                </c:pt>
                <c:pt idx="216">
                  <c:v>449</c:v>
                </c:pt>
                <c:pt idx="217">
                  <c:v>300</c:v>
                </c:pt>
                <c:pt idx="218">
                  <c:v>681</c:v>
                </c:pt>
                <c:pt idx="219">
                  <c:v>1233</c:v>
                </c:pt>
                <c:pt idx="220">
                  <c:v>809</c:v>
                </c:pt>
                <c:pt idx="221">
                  <c:v>593</c:v>
                </c:pt>
                <c:pt idx="222">
                  <c:v>1302</c:v>
                </c:pt>
                <c:pt idx="223">
                  <c:v>2301</c:v>
                </c:pt>
                <c:pt idx="224">
                  <c:v>1050</c:v>
                </c:pt>
                <c:pt idx="225">
                  <c:v>88</c:v>
                </c:pt>
                <c:pt idx="226">
                  <c:v>1147</c:v>
                </c:pt>
                <c:pt idx="227">
                  <c:v>492</c:v>
                </c:pt>
                <c:pt idx="228">
                  <c:v>1355</c:v>
                </c:pt>
                <c:pt idx="229">
                  <c:v>874</c:v>
                </c:pt>
                <c:pt idx="230">
                  <c:v>1110</c:v>
                </c:pt>
                <c:pt idx="231">
                  <c:v>800</c:v>
                </c:pt>
                <c:pt idx="232">
                  <c:v>400</c:v>
                </c:pt>
                <c:pt idx="233">
                  <c:v>713</c:v>
                </c:pt>
                <c:pt idx="234">
                  <c:v>857</c:v>
                </c:pt>
                <c:pt idx="235">
                  <c:v>509</c:v>
                </c:pt>
                <c:pt idx="236">
                  <c:v>395</c:v>
                </c:pt>
                <c:pt idx="237">
                  <c:v>795</c:v>
                </c:pt>
                <c:pt idx="238">
                  <c:v>652</c:v>
                </c:pt>
                <c:pt idx="239">
                  <c:v>511</c:v>
                </c:pt>
                <c:pt idx="240">
                  <c:v>261</c:v>
                </c:pt>
                <c:pt idx="241">
                  <c:v>530</c:v>
                </c:pt>
                <c:pt idx="242">
                  <c:v>2329</c:v>
                </c:pt>
                <c:pt idx="243">
                  <c:v>426</c:v>
                </c:pt>
                <c:pt idx="244">
                  <c:v>144</c:v>
                </c:pt>
                <c:pt idx="245">
                  <c:v>939</c:v>
                </c:pt>
                <c:pt idx="246">
                  <c:v>387</c:v>
                </c:pt>
                <c:pt idx="247">
                  <c:v>836</c:v>
                </c:pt>
                <c:pt idx="248">
                  <c:v>1043</c:v>
                </c:pt>
                <c:pt idx="249">
                  <c:v>928</c:v>
                </c:pt>
                <c:pt idx="250">
                  <c:v>453</c:v>
                </c:pt>
                <c:pt idx="251">
                  <c:v>651</c:v>
                </c:pt>
                <c:pt idx="252">
                  <c:v>716</c:v>
                </c:pt>
                <c:pt idx="253">
                  <c:v>644</c:v>
                </c:pt>
                <c:pt idx="254">
                  <c:v>898</c:v>
                </c:pt>
                <c:pt idx="255">
                  <c:v>770</c:v>
                </c:pt>
                <c:pt idx="256">
                  <c:v>928</c:v>
                </c:pt>
                <c:pt idx="257">
                  <c:v>810</c:v>
                </c:pt>
                <c:pt idx="258">
                  <c:v>927</c:v>
                </c:pt>
                <c:pt idx="259">
                  <c:v>568</c:v>
                </c:pt>
                <c:pt idx="260">
                  <c:v>491</c:v>
                </c:pt>
                <c:pt idx="261">
                  <c:v>102</c:v>
                </c:pt>
                <c:pt idx="262">
                  <c:v>595</c:v>
                </c:pt>
                <c:pt idx="263">
                  <c:v>764</c:v>
                </c:pt>
                <c:pt idx="264">
                  <c:v>714</c:v>
                </c:pt>
                <c:pt idx="265">
                  <c:v>1295</c:v>
                </c:pt>
                <c:pt idx="266">
                  <c:v>933</c:v>
                </c:pt>
                <c:pt idx="267">
                  <c:v>972</c:v>
                </c:pt>
                <c:pt idx="268">
                  <c:v>337</c:v>
                </c:pt>
                <c:pt idx="269">
                  <c:v>977</c:v>
                </c:pt>
                <c:pt idx="270">
                  <c:v>963</c:v>
                </c:pt>
                <c:pt idx="271">
                  <c:v>1432</c:v>
                </c:pt>
                <c:pt idx="272">
                  <c:v>685</c:v>
                </c:pt>
                <c:pt idx="273">
                  <c:v>546</c:v>
                </c:pt>
                <c:pt idx="274">
                  <c:v>1255</c:v>
                </c:pt>
                <c:pt idx="275">
                  <c:v>943</c:v>
                </c:pt>
                <c:pt idx="276">
                  <c:v>655</c:v>
                </c:pt>
                <c:pt idx="277">
                  <c:v>1162</c:v>
                </c:pt>
                <c:pt idx="278">
                  <c:v>1081</c:v>
                </c:pt>
                <c:pt idx="279">
                  <c:v>41</c:v>
                </c:pt>
                <c:pt idx="280">
                  <c:v>673</c:v>
                </c:pt>
                <c:pt idx="281">
                  <c:v>881</c:v>
                </c:pt>
                <c:pt idx="282">
                  <c:v>1170</c:v>
                </c:pt>
                <c:pt idx="283">
                  <c:v>1027</c:v>
                </c:pt>
                <c:pt idx="284">
                  <c:v>1107</c:v>
                </c:pt>
                <c:pt idx="285">
                  <c:v>387</c:v>
                </c:pt>
                <c:pt idx="286">
                  <c:v>1188</c:v>
                </c:pt>
                <c:pt idx="287">
                  <c:v>1720</c:v>
                </c:pt>
                <c:pt idx="288">
                  <c:v>731</c:v>
                </c:pt>
                <c:pt idx="289">
                  <c:v>586</c:v>
                </c:pt>
                <c:pt idx="290">
                  <c:v>1038</c:v>
                </c:pt>
                <c:pt idx="291">
                  <c:v>942</c:v>
                </c:pt>
                <c:pt idx="292">
                  <c:v>488</c:v>
                </c:pt>
                <c:pt idx="293">
                  <c:v>699</c:v>
                </c:pt>
                <c:pt idx="294">
                  <c:v>841</c:v>
                </c:pt>
                <c:pt idx="295">
                  <c:v>11</c:v>
                </c:pt>
                <c:pt idx="296">
                  <c:v>540</c:v>
                </c:pt>
                <c:pt idx="297">
                  <c:v>615</c:v>
                </c:pt>
                <c:pt idx="298">
                  <c:v>589</c:v>
                </c:pt>
                <c:pt idx="299">
                  <c:v>649</c:v>
                </c:pt>
                <c:pt idx="300">
                  <c:v>772</c:v>
                </c:pt>
                <c:pt idx="301">
                  <c:v>1205</c:v>
                </c:pt>
                <c:pt idx="302">
                  <c:v>976</c:v>
                </c:pt>
                <c:pt idx="303">
                  <c:v>608</c:v>
                </c:pt>
                <c:pt idx="304">
                  <c:v>761</c:v>
                </c:pt>
                <c:pt idx="305">
                  <c:v>874</c:v>
                </c:pt>
                <c:pt idx="306">
                  <c:v>647</c:v>
                </c:pt>
                <c:pt idx="307">
                  <c:v>1017</c:v>
                </c:pt>
                <c:pt idx="308">
                  <c:v>812</c:v>
                </c:pt>
                <c:pt idx="309">
                  <c:v>160</c:v>
                </c:pt>
                <c:pt idx="310">
                  <c:v>1042</c:v>
                </c:pt>
                <c:pt idx="311">
                  <c:v>1047</c:v>
                </c:pt>
                <c:pt idx="312">
                  <c:v>867</c:v>
                </c:pt>
                <c:pt idx="313">
                  <c:v>911</c:v>
                </c:pt>
                <c:pt idx="314">
                  <c:v>582</c:v>
                </c:pt>
                <c:pt idx="315">
                  <c:v>767</c:v>
                </c:pt>
                <c:pt idx="316">
                  <c:v>859</c:v>
                </c:pt>
                <c:pt idx="317">
                  <c:v>923</c:v>
                </c:pt>
                <c:pt idx="318">
                  <c:v>1342</c:v>
                </c:pt>
                <c:pt idx="319">
                  <c:v>1021</c:v>
                </c:pt>
                <c:pt idx="320">
                  <c:v>514</c:v>
                </c:pt>
                <c:pt idx="321">
                  <c:v>742</c:v>
                </c:pt>
                <c:pt idx="322">
                  <c:v>460</c:v>
                </c:pt>
                <c:pt idx="323">
                  <c:v>891</c:v>
                </c:pt>
                <c:pt idx="324">
                  <c:v>612</c:v>
                </c:pt>
                <c:pt idx="325">
                  <c:v>1306</c:v>
                </c:pt>
                <c:pt idx="326">
                  <c:v>1135</c:v>
                </c:pt>
                <c:pt idx="327">
                  <c:v>1934</c:v>
                </c:pt>
                <c:pt idx="328">
                  <c:v>905</c:v>
                </c:pt>
                <c:pt idx="329">
                  <c:v>1483</c:v>
                </c:pt>
                <c:pt idx="330">
                  <c:v>593</c:v>
                </c:pt>
                <c:pt idx="331">
                  <c:v>789</c:v>
                </c:pt>
                <c:pt idx="332">
                  <c:v>728</c:v>
                </c:pt>
                <c:pt idx="333">
                  <c:v>922</c:v>
                </c:pt>
                <c:pt idx="334">
                  <c:v>1313</c:v>
                </c:pt>
                <c:pt idx="335">
                  <c:v>844</c:v>
                </c:pt>
                <c:pt idx="336">
                  <c:v>694</c:v>
                </c:pt>
                <c:pt idx="337">
                  <c:v>1228</c:v>
                </c:pt>
                <c:pt idx="338">
                  <c:v>796</c:v>
                </c:pt>
                <c:pt idx="339">
                  <c:v>337</c:v>
                </c:pt>
                <c:pt idx="340">
                  <c:v>824</c:v>
                </c:pt>
                <c:pt idx="341">
                  <c:v>6995</c:v>
                </c:pt>
                <c:pt idx="342">
                  <c:v>11366</c:v>
                </c:pt>
                <c:pt idx="343">
                  <c:v>8120</c:v>
                </c:pt>
                <c:pt idx="344">
                  <c:v>13513</c:v>
                </c:pt>
                <c:pt idx="345">
                  <c:v>721</c:v>
                </c:pt>
                <c:pt idx="346">
                  <c:v>14833</c:v>
                </c:pt>
                <c:pt idx="347">
                  <c:v>12187</c:v>
                </c:pt>
                <c:pt idx="348">
                  <c:v>23009</c:v>
                </c:pt>
                <c:pt idx="349">
                  <c:v>10091</c:v>
                </c:pt>
                <c:pt idx="350">
                  <c:v>8465</c:v>
                </c:pt>
                <c:pt idx="351">
                  <c:v>6442</c:v>
                </c:pt>
                <c:pt idx="352">
                  <c:v>3303</c:v>
                </c:pt>
                <c:pt idx="353">
                  <c:v>10576</c:v>
                </c:pt>
                <c:pt idx="354">
                  <c:v>12632</c:v>
                </c:pt>
                <c:pt idx="355">
                  <c:v>10686</c:v>
                </c:pt>
                <c:pt idx="356">
                  <c:v>92</c:v>
                </c:pt>
                <c:pt idx="357">
                  <c:v>17538</c:v>
                </c:pt>
                <c:pt idx="358">
                  <c:v>6568</c:v>
                </c:pt>
                <c:pt idx="359">
                  <c:v>1891</c:v>
                </c:pt>
                <c:pt idx="360">
                  <c:v>14518</c:v>
                </c:pt>
                <c:pt idx="361">
                  <c:v>19346</c:v>
                </c:pt>
                <c:pt idx="362">
                  <c:v>15869</c:v>
                </c:pt>
                <c:pt idx="363">
                  <c:v>12231</c:v>
                </c:pt>
                <c:pt idx="364">
                  <c:v>3895</c:v>
                </c:pt>
                <c:pt idx="365">
                  <c:v>10960</c:v>
                </c:pt>
                <c:pt idx="366">
                  <c:v>3474</c:v>
                </c:pt>
                <c:pt idx="367">
                  <c:v>22715</c:v>
                </c:pt>
                <c:pt idx="368">
                  <c:v>20196</c:v>
                </c:pt>
                <c:pt idx="369">
                  <c:v>8321</c:v>
                </c:pt>
                <c:pt idx="370">
                  <c:v>2761</c:v>
                </c:pt>
                <c:pt idx="371">
                  <c:v>1255</c:v>
                </c:pt>
                <c:pt idx="372">
                  <c:v>15498</c:v>
                </c:pt>
                <c:pt idx="373">
                  <c:v>3962</c:v>
                </c:pt>
                <c:pt idx="374">
                  <c:v>3361</c:v>
                </c:pt>
                <c:pt idx="375">
                  <c:v>8731</c:v>
                </c:pt>
                <c:pt idx="376">
                  <c:v>3623</c:v>
                </c:pt>
                <c:pt idx="377">
                  <c:v>13388</c:v>
                </c:pt>
                <c:pt idx="378">
                  <c:v>1940</c:v>
                </c:pt>
                <c:pt idx="379">
                  <c:v>2395</c:v>
                </c:pt>
                <c:pt idx="380">
                  <c:v>4286</c:v>
                </c:pt>
                <c:pt idx="381">
                  <c:v>3007</c:v>
                </c:pt>
                <c:pt idx="382">
                  <c:v>352</c:v>
                </c:pt>
                <c:pt idx="383">
                  <c:v>3238</c:v>
                </c:pt>
                <c:pt idx="384">
                  <c:v>13262</c:v>
                </c:pt>
                <c:pt idx="385">
                  <c:v>5858</c:v>
                </c:pt>
                <c:pt idx="386">
                  <c:v>26276</c:v>
                </c:pt>
                <c:pt idx="387">
                  <c:v>13524</c:v>
                </c:pt>
                <c:pt idx="388">
                  <c:v>12602</c:v>
                </c:pt>
                <c:pt idx="389">
                  <c:v>3484</c:v>
                </c:pt>
                <c:pt idx="390">
                  <c:v>6020</c:v>
                </c:pt>
                <c:pt idx="391">
                  <c:v>13304</c:v>
                </c:pt>
                <c:pt idx="392">
                  <c:v>7276</c:v>
                </c:pt>
                <c:pt idx="393">
                  <c:v>1218</c:v>
                </c:pt>
                <c:pt idx="394">
                  <c:v>1266</c:v>
                </c:pt>
                <c:pt idx="395">
                  <c:v>14996</c:v>
                </c:pt>
                <c:pt idx="396">
                  <c:v>16845</c:v>
                </c:pt>
                <c:pt idx="397">
                  <c:v>8698</c:v>
                </c:pt>
                <c:pt idx="398">
                  <c:v>925</c:v>
                </c:pt>
                <c:pt idx="399">
                  <c:v>1618</c:v>
                </c:pt>
                <c:pt idx="400">
                  <c:v>1020</c:v>
                </c:pt>
                <c:pt idx="401">
                  <c:v>789</c:v>
                </c:pt>
                <c:pt idx="402">
                  <c:v>544</c:v>
                </c:pt>
                <c:pt idx="403">
                  <c:v>1080</c:v>
                </c:pt>
                <c:pt idx="404">
                  <c:v>1605</c:v>
                </c:pt>
                <c:pt idx="405">
                  <c:v>920</c:v>
                </c:pt>
                <c:pt idx="406">
                  <c:v>862</c:v>
                </c:pt>
                <c:pt idx="407">
                  <c:v>13352</c:v>
                </c:pt>
                <c:pt idx="408">
                  <c:v>13</c:v>
                </c:pt>
                <c:pt idx="409">
                  <c:v>1198</c:v>
                </c:pt>
                <c:pt idx="410">
                  <c:v>968</c:v>
                </c:pt>
                <c:pt idx="411">
                  <c:v>1150</c:v>
                </c:pt>
                <c:pt idx="412">
                  <c:v>684</c:v>
                </c:pt>
                <c:pt idx="413">
                  <c:v>521</c:v>
                </c:pt>
                <c:pt idx="414">
                  <c:v>1733</c:v>
                </c:pt>
                <c:pt idx="415">
                  <c:v>874</c:v>
                </c:pt>
                <c:pt idx="416">
                  <c:v>1178</c:v>
                </c:pt>
                <c:pt idx="417">
                  <c:v>4403</c:v>
                </c:pt>
                <c:pt idx="418">
                  <c:v>534</c:v>
                </c:pt>
                <c:pt idx="419">
                  <c:v>1447</c:v>
                </c:pt>
                <c:pt idx="420">
                  <c:v>984</c:v>
                </c:pt>
                <c:pt idx="421">
                  <c:v>1042</c:v>
                </c:pt>
                <c:pt idx="422">
                  <c:v>1020</c:v>
                </c:pt>
                <c:pt idx="423">
                  <c:v>717</c:v>
                </c:pt>
                <c:pt idx="424">
                  <c:v>970</c:v>
                </c:pt>
                <c:pt idx="425">
                  <c:v>5232</c:v>
                </c:pt>
                <c:pt idx="426">
                  <c:v>1435</c:v>
                </c:pt>
                <c:pt idx="427">
                  <c:v>396</c:v>
                </c:pt>
                <c:pt idx="428">
                  <c:v>476</c:v>
                </c:pt>
                <c:pt idx="429">
                  <c:v>1146</c:v>
                </c:pt>
                <c:pt idx="430">
                  <c:v>866</c:v>
                </c:pt>
                <c:pt idx="431">
                  <c:v>1032</c:v>
                </c:pt>
                <c:pt idx="432">
                  <c:v>965</c:v>
                </c:pt>
                <c:pt idx="433">
                  <c:v>758</c:v>
                </c:pt>
                <c:pt idx="434">
                  <c:v>544</c:v>
                </c:pt>
                <c:pt idx="435">
                  <c:v>790</c:v>
                </c:pt>
                <c:pt idx="436">
                  <c:v>1139</c:v>
                </c:pt>
                <c:pt idx="437">
                  <c:v>649</c:v>
                </c:pt>
                <c:pt idx="438">
                  <c:v>517</c:v>
                </c:pt>
                <c:pt idx="439">
                  <c:v>324</c:v>
                </c:pt>
                <c:pt idx="440">
                  <c:v>1039</c:v>
                </c:pt>
                <c:pt idx="441">
                  <c:v>582</c:v>
                </c:pt>
                <c:pt idx="442">
                  <c:v>1201</c:v>
                </c:pt>
                <c:pt idx="443">
                  <c:v>689</c:v>
                </c:pt>
                <c:pt idx="444">
                  <c:v>897</c:v>
                </c:pt>
                <c:pt idx="445">
                  <c:v>1144</c:v>
                </c:pt>
                <c:pt idx="446">
                  <c:v>1018</c:v>
                </c:pt>
                <c:pt idx="447">
                  <c:v>961</c:v>
                </c:pt>
                <c:pt idx="448">
                  <c:v>391</c:v>
                </c:pt>
                <c:pt idx="449">
                  <c:v>1709</c:v>
                </c:pt>
                <c:pt idx="450">
                  <c:v>1085</c:v>
                </c:pt>
                <c:pt idx="451">
                  <c:v>705</c:v>
                </c:pt>
                <c:pt idx="452">
                  <c:v>943</c:v>
                </c:pt>
                <c:pt idx="453">
                  <c:v>446</c:v>
                </c:pt>
                <c:pt idx="454">
                  <c:v>708</c:v>
                </c:pt>
                <c:pt idx="455">
                  <c:v>788</c:v>
                </c:pt>
                <c:pt idx="456">
                  <c:v>496</c:v>
                </c:pt>
                <c:pt idx="457">
                  <c:v>10454</c:v>
                </c:pt>
                <c:pt idx="458">
                  <c:v>12188</c:v>
                </c:pt>
                <c:pt idx="459">
                  <c:v>3865</c:v>
                </c:pt>
                <c:pt idx="460">
                  <c:v>24087</c:v>
                </c:pt>
                <c:pt idx="461">
                  <c:v>4242</c:v>
                </c:pt>
                <c:pt idx="462">
                  <c:v>1844</c:v>
                </c:pt>
                <c:pt idx="463">
                  <c:v>20116</c:v>
                </c:pt>
                <c:pt idx="464">
                  <c:v>23270</c:v>
                </c:pt>
                <c:pt idx="465">
                  <c:v>546</c:v>
                </c:pt>
                <c:pt idx="466">
                  <c:v>2045</c:v>
                </c:pt>
                <c:pt idx="467">
                  <c:v>2823</c:v>
                </c:pt>
                <c:pt idx="468">
                  <c:v>19177</c:v>
                </c:pt>
                <c:pt idx="469">
                  <c:v>2897</c:v>
                </c:pt>
                <c:pt idx="470">
                  <c:v>1925</c:v>
                </c:pt>
                <c:pt idx="471">
                  <c:v>1136</c:v>
                </c:pt>
                <c:pt idx="472">
                  <c:v>1264</c:v>
                </c:pt>
                <c:pt idx="473">
                  <c:v>584</c:v>
                </c:pt>
                <c:pt idx="474">
                  <c:v>798</c:v>
                </c:pt>
                <c:pt idx="475">
                  <c:v>8929</c:v>
                </c:pt>
                <c:pt idx="476">
                  <c:v>692</c:v>
                </c:pt>
                <c:pt idx="477">
                  <c:v>904</c:v>
                </c:pt>
                <c:pt idx="478">
                  <c:v>596</c:v>
                </c:pt>
                <c:pt idx="479">
                  <c:v>713</c:v>
                </c:pt>
                <c:pt idx="480">
                  <c:v>848</c:v>
                </c:pt>
                <c:pt idx="481">
                  <c:v>785</c:v>
                </c:pt>
                <c:pt idx="482">
                  <c:v>411</c:v>
                </c:pt>
                <c:pt idx="483">
                  <c:v>410</c:v>
                </c:pt>
                <c:pt idx="484">
                  <c:v>991</c:v>
                </c:pt>
                <c:pt idx="485">
                  <c:v>427</c:v>
                </c:pt>
                <c:pt idx="486">
                  <c:v>833</c:v>
                </c:pt>
                <c:pt idx="487">
                  <c:v>778</c:v>
                </c:pt>
                <c:pt idx="488">
                  <c:v>26846</c:v>
                </c:pt>
                <c:pt idx="489">
                  <c:v>848</c:v>
                </c:pt>
                <c:pt idx="490">
                  <c:v>1103</c:v>
                </c:pt>
                <c:pt idx="491">
                  <c:v>832</c:v>
                </c:pt>
                <c:pt idx="492">
                  <c:v>945</c:v>
                </c:pt>
                <c:pt idx="493">
                  <c:v>1388</c:v>
                </c:pt>
                <c:pt idx="494">
                  <c:v>1183</c:v>
                </c:pt>
                <c:pt idx="495">
                  <c:v>905</c:v>
                </c:pt>
                <c:pt idx="496">
                  <c:v>1155</c:v>
                </c:pt>
                <c:pt idx="497">
                  <c:v>814</c:v>
                </c:pt>
                <c:pt idx="498">
                  <c:v>917</c:v>
                </c:pt>
                <c:pt idx="499">
                  <c:v>632</c:v>
                </c:pt>
                <c:pt idx="500">
                  <c:v>2267</c:v>
                </c:pt>
                <c:pt idx="501">
                  <c:v>629</c:v>
                </c:pt>
                <c:pt idx="502">
                  <c:v>7624</c:v>
                </c:pt>
                <c:pt idx="503">
                  <c:v>1087</c:v>
                </c:pt>
                <c:pt idx="504">
                  <c:v>1133</c:v>
                </c:pt>
                <c:pt idx="505">
                  <c:v>904</c:v>
                </c:pt>
                <c:pt idx="506">
                  <c:v>1307</c:v>
                </c:pt>
                <c:pt idx="507">
                  <c:v>714</c:v>
                </c:pt>
                <c:pt idx="508">
                  <c:v>185</c:v>
                </c:pt>
                <c:pt idx="509">
                  <c:v>548</c:v>
                </c:pt>
                <c:pt idx="510">
                  <c:v>503</c:v>
                </c:pt>
                <c:pt idx="511">
                  <c:v>828</c:v>
                </c:pt>
                <c:pt idx="512">
                  <c:v>738</c:v>
                </c:pt>
                <c:pt idx="513">
                  <c:v>820</c:v>
                </c:pt>
                <c:pt idx="514">
                  <c:v>2181</c:v>
                </c:pt>
                <c:pt idx="515">
                  <c:v>1624</c:v>
                </c:pt>
                <c:pt idx="516">
                  <c:v>1192</c:v>
                </c:pt>
                <c:pt idx="517">
                  <c:v>777</c:v>
                </c:pt>
                <c:pt idx="518">
                  <c:v>510</c:v>
                </c:pt>
                <c:pt idx="519">
                  <c:v>554</c:v>
                </c:pt>
                <c:pt idx="520">
                  <c:v>955</c:v>
                </c:pt>
                <c:pt idx="521">
                  <c:v>562</c:v>
                </c:pt>
                <c:pt idx="522">
                  <c:v>1064</c:v>
                </c:pt>
                <c:pt idx="523">
                  <c:v>1132</c:v>
                </c:pt>
                <c:pt idx="524">
                  <c:v>438</c:v>
                </c:pt>
                <c:pt idx="525">
                  <c:v>1179</c:v>
                </c:pt>
                <c:pt idx="526">
                  <c:v>650</c:v>
                </c:pt>
                <c:pt idx="527">
                  <c:v>928</c:v>
                </c:pt>
                <c:pt idx="528">
                  <c:v>868</c:v>
                </c:pt>
                <c:pt idx="529">
                  <c:v>752</c:v>
                </c:pt>
                <c:pt idx="530">
                  <c:v>888</c:v>
                </c:pt>
                <c:pt idx="531">
                  <c:v>961</c:v>
                </c:pt>
                <c:pt idx="532">
                  <c:v>663</c:v>
                </c:pt>
                <c:pt idx="533">
                  <c:v>724</c:v>
                </c:pt>
                <c:pt idx="534">
                  <c:v>802</c:v>
                </c:pt>
                <c:pt idx="535">
                  <c:v>915</c:v>
                </c:pt>
                <c:pt idx="536">
                  <c:v>797</c:v>
                </c:pt>
                <c:pt idx="537">
                  <c:v>1540</c:v>
                </c:pt>
                <c:pt idx="538">
                  <c:v>1122</c:v>
                </c:pt>
                <c:pt idx="539">
                  <c:v>392</c:v>
                </c:pt>
                <c:pt idx="540">
                  <c:v>1521</c:v>
                </c:pt>
                <c:pt idx="541">
                  <c:v>1192</c:v>
                </c:pt>
                <c:pt idx="542">
                  <c:v>665</c:v>
                </c:pt>
                <c:pt idx="543">
                  <c:v>1026</c:v>
                </c:pt>
                <c:pt idx="544">
                  <c:v>926</c:v>
                </c:pt>
                <c:pt idx="545">
                  <c:v>722</c:v>
                </c:pt>
                <c:pt idx="546">
                  <c:v>1190</c:v>
                </c:pt>
                <c:pt idx="547">
                  <c:v>1205</c:v>
                </c:pt>
                <c:pt idx="548">
                  <c:v>856</c:v>
                </c:pt>
                <c:pt idx="549">
                  <c:v>741</c:v>
                </c:pt>
                <c:pt idx="550">
                  <c:v>955</c:v>
                </c:pt>
                <c:pt idx="551">
                  <c:v>461</c:v>
                </c:pt>
                <c:pt idx="552">
                  <c:v>574</c:v>
                </c:pt>
                <c:pt idx="553">
                  <c:v>641</c:v>
                </c:pt>
                <c:pt idx="554">
                  <c:v>859</c:v>
                </c:pt>
                <c:pt idx="555">
                  <c:v>456</c:v>
                </c:pt>
                <c:pt idx="556">
                  <c:v>1177</c:v>
                </c:pt>
                <c:pt idx="557">
                  <c:v>1371</c:v>
                </c:pt>
                <c:pt idx="558">
                  <c:v>972</c:v>
                </c:pt>
                <c:pt idx="559">
                  <c:v>803</c:v>
                </c:pt>
                <c:pt idx="560">
                  <c:v>904</c:v>
                </c:pt>
                <c:pt idx="561">
                  <c:v>772</c:v>
                </c:pt>
                <c:pt idx="562">
                  <c:v>873</c:v>
                </c:pt>
                <c:pt idx="563">
                  <c:v>1980</c:v>
                </c:pt>
                <c:pt idx="564">
                  <c:v>696</c:v>
                </c:pt>
                <c:pt idx="565">
                  <c:v>741</c:v>
                </c:pt>
                <c:pt idx="566">
                  <c:v>472</c:v>
                </c:pt>
                <c:pt idx="567">
                  <c:v>1331</c:v>
                </c:pt>
                <c:pt idx="568">
                  <c:v>691</c:v>
                </c:pt>
                <c:pt idx="569">
                  <c:v>651</c:v>
                </c:pt>
                <c:pt idx="570">
                  <c:v>988</c:v>
                </c:pt>
                <c:pt idx="571">
                  <c:v>986</c:v>
                </c:pt>
                <c:pt idx="572">
                  <c:v>762</c:v>
                </c:pt>
                <c:pt idx="573">
                  <c:v>394</c:v>
                </c:pt>
                <c:pt idx="574">
                  <c:v>617</c:v>
                </c:pt>
                <c:pt idx="575">
                  <c:v>468</c:v>
                </c:pt>
                <c:pt idx="576">
                  <c:v>662</c:v>
                </c:pt>
                <c:pt idx="577">
                  <c:v>907</c:v>
                </c:pt>
                <c:pt idx="578">
                  <c:v>921</c:v>
                </c:pt>
                <c:pt idx="579">
                  <c:v>1241</c:v>
                </c:pt>
                <c:pt idx="580">
                  <c:v>706</c:v>
                </c:pt>
                <c:pt idx="581">
                  <c:v>858</c:v>
                </c:pt>
                <c:pt idx="582">
                  <c:v>961</c:v>
                </c:pt>
                <c:pt idx="583">
                  <c:v>721</c:v>
                </c:pt>
                <c:pt idx="584">
                  <c:v>1323</c:v>
                </c:pt>
                <c:pt idx="585">
                  <c:v>1167</c:v>
                </c:pt>
                <c:pt idx="586">
                  <c:v>645</c:v>
                </c:pt>
                <c:pt idx="587">
                  <c:v>1023</c:v>
                </c:pt>
                <c:pt idx="588">
                  <c:v>566</c:v>
                </c:pt>
                <c:pt idx="589">
                  <c:v>975</c:v>
                </c:pt>
                <c:pt idx="590">
                  <c:v>476</c:v>
                </c:pt>
                <c:pt idx="591">
                  <c:v>797</c:v>
                </c:pt>
                <c:pt idx="592">
                  <c:v>987</c:v>
                </c:pt>
                <c:pt idx="593">
                  <c:v>1846</c:v>
                </c:pt>
                <c:pt idx="594">
                  <c:v>943</c:v>
                </c:pt>
                <c:pt idx="595">
                  <c:v>1082</c:v>
                </c:pt>
                <c:pt idx="596">
                  <c:v>870</c:v>
                </c:pt>
                <c:pt idx="597">
                  <c:v>1024</c:v>
                </c:pt>
                <c:pt idx="598">
                  <c:v>980</c:v>
                </c:pt>
                <c:pt idx="599">
                  <c:v>618</c:v>
                </c:pt>
                <c:pt idx="600">
                  <c:v>1335</c:v>
                </c:pt>
                <c:pt idx="601">
                  <c:v>826</c:v>
                </c:pt>
                <c:pt idx="602">
                  <c:v>791</c:v>
                </c:pt>
                <c:pt idx="603">
                  <c:v>896</c:v>
                </c:pt>
                <c:pt idx="604">
                  <c:v>647</c:v>
                </c:pt>
                <c:pt idx="605">
                  <c:v>627</c:v>
                </c:pt>
                <c:pt idx="606">
                  <c:v>575</c:v>
                </c:pt>
                <c:pt idx="607">
                  <c:v>697</c:v>
                </c:pt>
                <c:pt idx="608">
                  <c:v>7083</c:v>
                </c:pt>
                <c:pt idx="609">
                  <c:v>1078</c:v>
                </c:pt>
                <c:pt idx="610">
                  <c:v>911</c:v>
                </c:pt>
                <c:pt idx="611">
                  <c:v>629</c:v>
                </c:pt>
                <c:pt idx="612">
                  <c:v>565</c:v>
                </c:pt>
                <c:pt idx="613">
                  <c:v>1380</c:v>
                </c:pt>
                <c:pt idx="614">
                  <c:v>768</c:v>
                </c:pt>
                <c:pt idx="615">
                  <c:v>920</c:v>
                </c:pt>
                <c:pt idx="616">
                  <c:v>482</c:v>
                </c:pt>
                <c:pt idx="617">
                  <c:v>521</c:v>
                </c:pt>
                <c:pt idx="618">
                  <c:v>837</c:v>
                </c:pt>
                <c:pt idx="619">
                  <c:v>632</c:v>
                </c:pt>
                <c:pt idx="620">
                  <c:v>1136</c:v>
                </c:pt>
                <c:pt idx="621">
                  <c:v>1361</c:v>
                </c:pt>
                <c:pt idx="622">
                  <c:v>494</c:v>
                </c:pt>
                <c:pt idx="623">
                  <c:v>695</c:v>
                </c:pt>
                <c:pt idx="624">
                  <c:v>1062</c:v>
                </c:pt>
                <c:pt idx="625">
                  <c:v>519</c:v>
                </c:pt>
                <c:pt idx="626">
                  <c:v>11014</c:v>
                </c:pt>
                <c:pt idx="627">
                  <c:v>183</c:v>
                </c:pt>
                <c:pt idx="628">
                  <c:v>473</c:v>
                </c:pt>
                <c:pt idx="629">
                  <c:v>993</c:v>
                </c:pt>
                <c:pt idx="630">
                  <c:v>828</c:v>
                </c:pt>
                <c:pt idx="631">
                  <c:v>894</c:v>
                </c:pt>
                <c:pt idx="632">
                  <c:v>367</c:v>
                </c:pt>
                <c:pt idx="633">
                  <c:v>1186</c:v>
                </c:pt>
                <c:pt idx="634">
                  <c:v>876</c:v>
                </c:pt>
                <c:pt idx="635">
                  <c:v>425</c:v>
                </c:pt>
                <c:pt idx="636">
                  <c:v>485</c:v>
                </c:pt>
                <c:pt idx="637">
                  <c:v>922</c:v>
                </c:pt>
                <c:pt idx="638">
                  <c:v>476</c:v>
                </c:pt>
                <c:pt idx="639">
                  <c:v>562</c:v>
                </c:pt>
                <c:pt idx="640">
                  <c:v>1066</c:v>
                </c:pt>
                <c:pt idx="641">
                  <c:v>1024</c:v>
                </c:pt>
                <c:pt idx="642">
                  <c:v>1095</c:v>
                </c:pt>
                <c:pt idx="643">
                  <c:v>489</c:v>
                </c:pt>
                <c:pt idx="644">
                  <c:v>1162</c:v>
                </c:pt>
                <c:pt idx="645">
                  <c:v>441</c:v>
                </c:pt>
                <c:pt idx="646">
                  <c:v>1524</c:v>
                </c:pt>
                <c:pt idx="647">
                  <c:v>801</c:v>
                </c:pt>
                <c:pt idx="648">
                  <c:v>1305</c:v>
                </c:pt>
                <c:pt idx="649">
                  <c:v>428</c:v>
                </c:pt>
                <c:pt idx="650">
                  <c:v>940</c:v>
                </c:pt>
                <c:pt idx="651">
                  <c:v>742</c:v>
                </c:pt>
                <c:pt idx="652">
                  <c:v>965</c:v>
                </c:pt>
                <c:pt idx="653">
                  <c:v>768</c:v>
                </c:pt>
                <c:pt idx="654">
                  <c:v>401</c:v>
                </c:pt>
                <c:pt idx="655">
                  <c:v>906</c:v>
                </c:pt>
                <c:pt idx="656">
                  <c:v>167</c:v>
                </c:pt>
                <c:pt idx="657">
                  <c:v>694</c:v>
                </c:pt>
                <c:pt idx="658">
                  <c:v>899</c:v>
                </c:pt>
                <c:pt idx="659">
                  <c:v>380</c:v>
                </c:pt>
                <c:pt idx="660">
                  <c:v>534</c:v>
                </c:pt>
                <c:pt idx="661">
                  <c:v>29075</c:v>
                </c:pt>
                <c:pt idx="662">
                  <c:v>863</c:v>
                </c:pt>
                <c:pt idx="663">
                  <c:v>1554</c:v>
                </c:pt>
                <c:pt idx="664">
                  <c:v>4</c:v>
                </c:pt>
                <c:pt idx="665">
                  <c:v>573</c:v>
                </c:pt>
                <c:pt idx="666">
                  <c:v>4</c:v>
                </c:pt>
                <c:pt idx="667">
                  <c:v>878</c:v>
                </c:pt>
                <c:pt idx="668">
                  <c:v>328</c:v>
                </c:pt>
                <c:pt idx="669">
                  <c:v>60</c:v>
                </c:pt>
                <c:pt idx="670">
                  <c:v>732</c:v>
                </c:pt>
                <c:pt idx="671">
                  <c:v>7</c:v>
                </c:pt>
                <c:pt idx="672">
                  <c:v>6549</c:v>
                </c:pt>
                <c:pt idx="673">
                  <c:v>404</c:v>
                </c:pt>
                <c:pt idx="674">
                  <c:v>1250</c:v>
                </c:pt>
                <c:pt idx="675">
                  <c:v>771</c:v>
                </c:pt>
                <c:pt idx="676">
                  <c:v>131</c:v>
                </c:pt>
                <c:pt idx="677">
                  <c:v>12159</c:v>
                </c:pt>
                <c:pt idx="678">
                  <c:v>23</c:v>
                </c:pt>
                <c:pt idx="679">
                  <c:v>18</c:v>
                </c:pt>
                <c:pt idx="680">
                  <c:v>33</c:v>
                </c:pt>
                <c:pt idx="681">
                  <c:v>17022</c:v>
                </c:pt>
                <c:pt idx="682">
                  <c:v>230</c:v>
                </c:pt>
                <c:pt idx="683">
                  <c:v>7977</c:v>
                </c:pt>
                <c:pt idx="684">
                  <c:v>28</c:v>
                </c:pt>
                <c:pt idx="685">
                  <c:v>1970</c:v>
                </c:pt>
                <c:pt idx="686">
                  <c:v>548</c:v>
                </c:pt>
                <c:pt idx="687">
                  <c:v>276</c:v>
                </c:pt>
                <c:pt idx="688">
                  <c:v>100</c:v>
                </c:pt>
                <c:pt idx="689">
                  <c:v>1166</c:v>
                </c:pt>
                <c:pt idx="690">
                  <c:v>10107</c:v>
                </c:pt>
                <c:pt idx="691">
                  <c:v>6804</c:v>
                </c:pt>
                <c:pt idx="692">
                  <c:v>10400</c:v>
                </c:pt>
                <c:pt idx="693">
                  <c:v>2894</c:v>
                </c:pt>
                <c:pt idx="694">
                  <c:v>3715</c:v>
                </c:pt>
                <c:pt idx="695">
                  <c:v>8719</c:v>
                </c:pt>
                <c:pt idx="696">
                  <c:v>4461</c:v>
                </c:pt>
                <c:pt idx="697">
                  <c:v>6416</c:v>
                </c:pt>
                <c:pt idx="698">
                  <c:v>205</c:v>
                </c:pt>
                <c:pt idx="699">
                  <c:v>1259</c:v>
                </c:pt>
                <c:pt idx="700">
                  <c:v>1295</c:v>
                </c:pt>
                <c:pt idx="701">
                  <c:v>8558</c:v>
                </c:pt>
                <c:pt idx="702">
                  <c:v>1300</c:v>
                </c:pt>
                <c:pt idx="703">
                  <c:v>5859</c:v>
                </c:pt>
                <c:pt idx="704">
                  <c:v>82</c:v>
                </c:pt>
                <c:pt idx="705">
                  <c:v>39</c:v>
                </c:pt>
                <c:pt idx="706">
                  <c:v>690</c:v>
                </c:pt>
                <c:pt idx="707">
                  <c:v>1668</c:v>
                </c:pt>
                <c:pt idx="708">
                  <c:v>1357</c:v>
                </c:pt>
                <c:pt idx="709">
                  <c:v>2134</c:v>
                </c:pt>
                <c:pt idx="710">
                  <c:v>10025</c:v>
                </c:pt>
                <c:pt idx="711">
                  <c:v>26038</c:v>
                </c:pt>
                <c:pt idx="712">
                  <c:v>21193</c:v>
                </c:pt>
                <c:pt idx="713">
                  <c:v>803</c:v>
                </c:pt>
                <c:pt idx="714">
                  <c:v>28274</c:v>
                </c:pt>
                <c:pt idx="715">
                  <c:v>25439</c:v>
                </c:pt>
                <c:pt idx="716">
                  <c:v>580</c:v>
                </c:pt>
                <c:pt idx="717">
                  <c:v>124</c:v>
                </c:pt>
                <c:pt idx="718">
                  <c:v>207</c:v>
                </c:pt>
                <c:pt idx="719">
                  <c:v>279</c:v>
                </c:pt>
                <c:pt idx="720">
                  <c:v>330</c:v>
                </c:pt>
                <c:pt idx="721">
                  <c:v>411</c:v>
                </c:pt>
                <c:pt idx="722">
                  <c:v>370</c:v>
                </c:pt>
                <c:pt idx="723">
                  <c:v>2351</c:v>
                </c:pt>
                <c:pt idx="724">
                  <c:v>314</c:v>
                </c:pt>
                <c:pt idx="725">
                  <c:v>592</c:v>
                </c:pt>
                <c:pt idx="726">
                  <c:v>51</c:v>
                </c:pt>
                <c:pt idx="727">
                  <c:v>20154</c:v>
                </c:pt>
                <c:pt idx="728">
                  <c:v>28</c:v>
                </c:pt>
                <c:pt idx="729">
                  <c:v>73</c:v>
                </c:pt>
                <c:pt idx="730">
                  <c:v>500</c:v>
                </c:pt>
                <c:pt idx="731">
                  <c:v>17300</c:v>
                </c:pt>
                <c:pt idx="732">
                  <c:v>14960</c:v>
                </c:pt>
                <c:pt idx="733">
                  <c:v>50955</c:v>
                </c:pt>
                <c:pt idx="734">
                  <c:v>24511</c:v>
                </c:pt>
                <c:pt idx="735">
                  <c:v>911</c:v>
                </c:pt>
                <c:pt idx="736">
                  <c:v>653</c:v>
                </c:pt>
                <c:pt idx="737">
                  <c:v>7603</c:v>
                </c:pt>
                <c:pt idx="738">
                  <c:v>499</c:v>
                </c:pt>
                <c:pt idx="739">
                  <c:v>465</c:v>
                </c:pt>
                <c:pt idx="740">
                  <c:v>980</c:v>
                </c:pt>
                <c:pt idx="741">
                  <c:v>899</c:v>
                </c:pt>
                <c:pt idx="742">
                  <c:v>757</c:v>
                </c:pt>
                <c:pt idx="743">
                  <c:v>519</c:v>
                </c:pt>
                <c:pt idx="744">
                  <c:v>57</c:v>
                </c:pt>
                <c:pt idx="745">
                  <c:v>314</c:v>
                </c:pt>
                <c:pt idx="746">
                  <c:v>433</c:v>
                </c:pt>
                <c:pt idx="747">
                  <c:v>1284</c:v>
                </c:pt>
                <c:pt idx="748">
                  <c:v>384</c:v>
                </c:pt>
                <c:pt idx="749">
                  <c:v>1571</c:v>
                </c:pt>
                <c:pt idx="750">
                  <c:v>568</c:v>
                </c:pt>
                <c:pt idx="751">
                  <c:v>261</c:v>
                </c:pt>
                <c:pt idx="752">
                  <c:v>208</c:v>
                </c:pt>
                <c:pt idx="753">
                  <c:v>316</c:v>
                </c:pt>
                <c:pt idx="754">
                  <c:v>683</c:v>
                </c:pt>
                <c:pt idx="755">
                  <c:v>2166</c:v>
                </c:pt>
                <c:pt idx="756">
                  <c:v>233</c:v>
                </c:pt>
                <c:pt idx="757">
                  <c:v>355</c:v>
                </c:pt>
                <c:pt idx="758">
                  <c:v>365</c:v>
                </c:pt>
                <c:pt idx="759">
                  <c:v>1426</c:v>
                </c:pt>
                <c:pt idx="760">
                  <c:v>488</c:v>
                </c:pt>
                <c:pt idx="761">
                  <c:v>573</c:v>
                </c:pt>
                <c:pt idx="762">
                  <c:v>982</c:v>
                </c:pt>
                <c:pt idx="763">
                  <c:v>8970</c:v>
                </c:pt>
                <c:pt idx="764">
                  <c:v>1101</c:v>
                </c:pt>
                <c:pt idx="765">
                  <c:v>491</c:v>
                </c:pt>
                <c:pt idx="766">
                  <c:v>32</c:v>
                </c:pt>
                <c:pt idx="767">
                  <c:v>868</c:v>
                </c:pt>
                <c:pt idx="768">
                  <c:v>290</c:v>
                </c:pt>
                <c:pt idx="769">
                  <c:v>425</c:v>
                </c:pt>
                <c:pt idx="770">
                  <c:v>346</c:v>
                </c:pt>
                <c:pt idx="771">
                  <c:v>722</c:v>
                </c:pt>
                <c:pt idx="772">
                  <c:v>400</c:v>
                </c:pt>
                <c:pt idx="773">
                  <c:v>398</c:v>
                </c:pt>
                <c:pt idx="774">
                  <c:v>298</c:v>
                </c:pt>
                <c:pt idx="775">
                  <c:v>608</c:v>
                </c:pt>
                <c:pt idx="776">
                  <c:v>311</c:v>
                </c:pt>
                <c:pt idx="777">
                  <c:v>298</c:v>
                </c:pt>
                <c:pt idx="778">
                  <c:v>602</c:v>
                </c:pt>
                <c:pt idx="779">
                  <c:v>6401</c:v>
                </c:pt>
                <c:pt idx="780">
                  <c:v>784</c:v>
                </c:pt>
                <c:pt idx="781">
                  <c:v>53744</c:v>
                </c:pt>
                <c:pt idx="782">
                  <c:v>1763</c:v>
                </c:pt>
                <c:pt idx="783">
                  <c:v>258</c:v>
                </c:pt>
                <c:pt idx="784">
                  <c:v>435</c:v>
                </c:pt>
                <c:pt idx="785">
                  <c:v>535</c:v>
                </c:pt>
                <c:pt idx="786">
                  <c:v>520</c:v>
                </c:pt>
                <c:pt idx="787">
                  <c:v>336</c:v>
                </c:pt>
                <c:pt idx="788">
                  <c:v>333</c:v>
                </c:pt>
                <c:pt idx="789">
                  <c:v>822</c:v>
                </c:pt>
                <c:pt idx="790">
                  <c:v>476</c:v>
                </c:pt>
                <c:pt idx="791">
                  <c:v>526</c:v>
                </c:pt>
                <c:pt idx="792">
                  <c:v>624</c:v>
                </c:pt>
                <c:pt idx="793">
                  <c:v>122</c:v>
                </c:pt>
                <c:pt idx="794">
                  <c:v>12</c:v>
                </c:pt>
                <c:pt idx="795">
                  <c:v>683</c:v>
                </c:pt>
                <c:pt idx="796">
                  <c:v>300</c:v>
                </c:pt>
                <c:pt idx="797">
                  <c:v>203</c:v>
                </c:pt>
                <c:pt idx="798">
                  <c:v>298</c:v>
                </c:pt>
                <c:pt idx="799">
                  <c:v>892</c:v>
                </c:pt>
                <c:pt idx="800">
                  <c:v>65765</c:v>
                </c:pt>
                <c:pt idx="801">
                  <c:v>812</c:v>
                </c:pt>
                <c:pt idx="802">
                  <c:v>484</c:v>
                </c:pt>
                <c:pt idx="803">
                  <c:v>760</c:v>
                </c:pt>
                <c:pt idx="804">
                  <c:v>272</c:v>
                </c:pt>
                <c:pt idx="805">
                  <c:v>6369</c:v>
                </c:pt>
                <c:pt idx="806">
                  <c:v>2435</c:v>
                </c:pt>
                <c:pt idx="807">
                  <c:v>2367</c:v>
                </c:pt>
                <c:pt idx="808">
                  <c:v>805</c:v>
                </c:pt>
                <c:pt idx="809">
                  <c:v>408</c:v>
                </c:pt>
                <c:pt idx="810">
                  <c:v>151</c:v>
                </c:pt>
                <c:pt idx="811">
                  <c:v>947</c:v>
                </c:pt>
                <c:pt idx="812">
                  <c:v>467</c:v>
                </c:pt>
                <c:pt idx="813">
                  <c:v>506</c:v>
                </c:pt>
                <c:pt idx="814">
                  <c:v>562</c:v>
                </c:pt>
                <c:pt idx="815">
                  <c:v>1630</c:v>
                </c:pt>
                <c:pt idx="816">
                  <c:v>928</c:v>
                </c:pt>
                <c:pt idx="817">
                  <c:v>343</c:v>
                </c:pt>
                <c:pt idx="818">
                  <c:v>1316</c:v>
                </c:pt>
                <c:pt idx="819">
                  <c:v>1175</c:v>
                </c:pt>
                <c:pt idx="820">
                  <c:v>727</c:v>
                </c:pt>
                <c:pt idx="821">
                  <c:v>208</c:v>
                </c:pt>
                <c:pt idx="822">
                  <c:v>150</c:v>
                </c:pt>
                <c:pt idx="823">
                  <c:v>2176</c:v>
                </c:pt>
                <c:pt idx="824">
                  <c:v>59</c:v>
                </c:pt>
                <c:pt idx="825">
                  <c:v>952</c:v>
                </c:pt>
                <c:pt idx="826">
                  <c:v>1094</c:v>
                </c:pt>
                <c:pt idx="827">
                  <c:v>1197</c:v>
                </c:pt>
                <c:pt idx="828">
                  <c:v>17816</c:v>
                </c:pt>
                <c:pt idx="829">
                  <c:v>229</c:v>
                </c:pt>
                <c:pt idx="830">
                  <c:v>258</c:v>
                </c:pt>
                <c:pt idx="831">
                  <c:v>232</c:v>
                </c:pt>
                <c:pt idx="832">
                  <c:v>427</c:v>
                </c:pt>
                <c:pt idx="833">
                  <c:v>2045</c:v>
                </c:pt>
                <c:pt idx="834">
                  <c:v>94795</c:v>
                </c:pt>
                <c:pt idx="835">
                  <c:v>805</c:v>
                </c:pt>
                <c:pt idx="836">
                  <c:v>526</c:v>
                </c:pt>
                <c:pt idx="837">
                  <c:v>554</c:v>
                </c:pt>
                <c:pt idx="838">
                  <c:v>1188</c:v>
                </c:pt>
                <c:pt idx="839">
                  <c:v>499</c:v>
                </c:pt>
                <c:pt idx="840">
                  <c:v>286</c:v>
                </c:pt>
                <c:pt idx="841">
                  <c:v>723</c:v>
                </c:pt>
                <c:pt idx="842">
                  <c:v>659</c:v>
                </c:pt>
                <c:pt idx="843">
                  <c:v>327</c:v>
                </c:pt>
                <c:pt idx="844">
                  <c:v>481</c:v>
                </c:pt>
                <c:pt idx="845">
                  <c:v>266</c:v>
                </c:pt>
                <c:pt idx="846">
                  <c:v>160</c:v>
                </c:pt>
                <c:pt idx="847">
                  <c:v>250</c:v>
                </c:pt>
                <c:pt idx="848">
                  <c:v>435</c:v>
                </c:pt>
                <c:pt idx="849">
                  <c:v>205</c:v>
                </c:pt>
                <c:pt idx="850">
                  <c:v>271</c:v>
                </c:pt>
                <c:pt idx="851">
                  <c:v>994</c:v>
                </c:pt>
                <c:pt idx="852">
                  <c:v>1090</c:v>
                </c:pt>
                <c:pt idx="853">
                  <c:v>380</c:v>
                </c:pt>
                <c:pt idx="854">
                  <c:v>10210</c:v>
                </c:pt>
                <c:pt idx="855">
                  <c:v>113</c:v>
                </c:pt>
                <c:pt idx="856">
                  <c:v>1415</c:v>
                </c:pt>
                <c:pt idx="857">
                  <c:v>521</c:v>
                </c:pt>
                <c:pt idx="858">
                  <c:v>1084</c:v>
                </c:pt>
                <c:pt idx="859">
                  <c:v>274</c:v>
                </c:pt>
                <c:pt idx="860">
                  <c:v>478</c:v>
                </c:pt>
                <c:pt idx="861">
                  <c:v>249</c:v>
                </c:pt>
                <c:pt idx="862">
                  <c:v>351</c:v>
                </c:pt>
                <c:pt idx="863">
                  <c:v>427</c:v>
                </c:pt>
                <c:pt idx="864">
                  <c:v>1583</c:v>
                </c:pt>
                <c:pt idx="865">
                  <c:v>568</c:v>
                </c:pt>
                <c:pt idx="866">
                  <c:v>1043</c:v>
                </c:pt>
                <c:pt idx="867">
                  <c:v>361</c:v>
                </c:pt>
                <c:pt idx="868">
                  <c:v>221</c:v>
                </c:pt>
                <c:pt idx="869">
                  <c:v>192</c:v>
                </c:pt>
                <c:pt idx="870">
                  <c:v>1181</c:v>
                </c:pt>
                <c:pt idx="871">
                  <c:v>384</c:v>
                </c:pt>
                <c:pt idx="872">
                  <c:v>1017</c:v>
                </c:pt>
                <c:pt idx="873">
                  <c:v>3120</c:v>
                </c:pt>
                <c:pt idx="874">
                  <c:v>1511</c:v>
                </c:pt>
                <c:pt idx="875">
                  <c:v>3532</c:v>
                </c:pt>
                <c:pt idx="876">
                  <c:v>1585</c:v>
                </c:pt>
                <c:pt idx="877">
                  <c:v>9194</c:v>
                </c:pt>
                <c:pt idx="878">
                  <c:v>184</c:v>
                </c:pt>
                <c:pt idx="879">
                  <c:v>603</c:v>
                </c:pt>
                <c:pt idx="880">
                  <c:v>204</c:v>
                </c:pt>
                <c:pt idx="881">
                  <c:v>417</c:v>
                </c:pt>
                <c:pt idx="882">
                  <c:v>362</c:v>
                </c:pt>
                <c:pt idx="883">
                  <c:v>502</c:v>
                </c:pt>
                <c:pt idx="884">
                  <c:v>249</c:v>
                </c:pt>
                <c:pt idx="885">
                  <c:v>542</c:v>
                </c:pt>
                <c:pt idx="886">
                  <c:v>944</c:v>
                </c:pt>
                <c:pt idx="887">
                  <c:v>415</c:v>
                </c:pt>
                <c:pt idx="888">
                  <c:v>284</c:v>
                </c:pt>
                <c:pt idx="889">
                  <c:v>594</c:v>
                </c:pt>
                <c:pt idx="890">
                  <c:v>183</c:v>
                </c:pt>
                <c:pt idx="891">
                  <c:v>329</c:v>
                </c:pt>
                <c:pt idx="892">
                  <c:v>6226</c:v>
                </c:pt>
                <c:pt idx="893">
                  <c:v>1889</c:v>
                </c:pt>
                <c:pt idx="894">
                  <c:v>789</c:v>
                </c:pt>
                <c:pt idx="895">
                  <c:v>148</c:v>
                </c:pt>
                <c:pt idx="896">
                  <c:v>3</c:v>
                </c:pt>
                <c:pt idx="897">
                  <c:v>10265</c:v>
                </c:pt>
                <c:pt idx="898">
                  <c:v>6658</c:v>
                </c:pt>
                <c:pt idx="899">
                  <c:v>592</c:v>
                </c:pt>
                <c:pt idx="900">
                  <c:v>2925</c:v>
                </c:pt>
                <c:pt idx="901">
                  <c:v>498</c:v>
                </c:pt>
                <c:pt idx="902">
                  <c:v>106</c:v>
                </c:pt>
                <c:pt idx="903">
                  <c:v>195</c:v>
                </c:pt>
                <c:pt idx="904">
                  <c:v>110</c:v>
                </c:pt>
                <c:pt idx="905">
                  <c:v>317</c:v>
                </c:pt>
                <c:pt idx="906">
                  <c:v>753</c:v>
                </c:pt>
                <c:pt idx="907">
                  <c:v>508</c:v>
                </c:pt>
                <c:pt idx="908">
                  <c:v>2799</c:v>
                </c:pt>
                <c:pt idx="909">
                  <c:v>567</c:v>
                </c:pt>
                <c:pt idx="910">
                  <c:v>10585</c:v>
                </c:pt>
                <c:pt idx="911">
                  <c:v>549</c:v>
                </c:pt>
                <c:pt idx="912">
                  <c:v>2212</c:v>
                </c:pt>
                <c:pt idx="913">
                  <c:v>7256</c:v>
                </c:pt>
                <c:pt idx="914">
                  <c:v>229</c:v>
                </c:pt>
                <c:pt idx="915">
                  <c:v>20896</c:v>
                </c:pt>
                <c:pt idx="916">
                  <c:v>2166</c:v>
                </c:pt>
                <c:pt idx="917">
                  <c:v>601</c:v>
                </c:pt>
                <c:pt idx="918">
                  <c:v>6734</c:v>
                </c:pt>
                <c:pt idx="919">
                  <c:v>8781</c:v>
                </c:pt>
                <c:pt idx="920">
                  <c:v>782</c:v>
                </c:pt>
                <c:pt idx="921">
                  <c:v>33</c:v>
                </c:pt>
                <c:pt idx="922">
                  <c:v>1</c:v>
                </c:pt>
                <c:pt idx="923">
                  <c:v>17255</c:v>
                </c:pt>
                <c:pt idx="924">
                  <c:v>21786</c:v>
                </c:pt>
                <c:pt idx="925">
                  <c:v>47730</c:v>
                </c:pt>
                <c:pt idx="926">
                  <c:v>2441</c:v>
                </c:pt>
                <c:pt idx="927">
                  <c:v>307</c:v>
                </c:pt>
                <c:pt idx="928">
                  <c:v>1239</c:v>
                </c:pt>
                <c:pt idx="929">
                  <c:v>851</c:v>
                </c:pt>
                <c:pt idx="930">
                  <c:v>3579</c:v>
                </c:pt>
                <c:pt idx="931">
                  <c:v>194</c:v>
                </c:pt>
                <c:pt idx="932">
                  <c:v>514</c:v>
                </c:pt>
                <c:pt idx="933">
                  <c:v>44</c:v>
                </c:pt>
                <c:pt idx="934">
                  <c:v>5716</c:v>
                </c:pt>
                <c:pt idx="935">
                  <c:v>295</c:v>
                </c:pt>
                <c:pt idx="936">
                  <c:v>712</c:v>
                </c:pt>
                <c:pt idx="937">
                  <c:v>72</c:v>
                </c:pt>
                <c:pt idx="938">
                  <c:v>732</c:v>
                </c:pt>
                <c:pt idx="939">
                  <c:v>171</c:v>
                </c:pt>
                <c:pt idx="940">
                  <c:v>49</c:v>
                </c:pt>
                <c:pt idx="941">
                  <c:v>10853</c:v>
                </c:pt>
                <c:pt idx="942">
                  <c:v>15166</c:v>
                </c:pt>
                <c:pt idx="943">
                  <c:v>39</c:v>
                </c:pt>
                <c:pt idx="944">
                  <c:v>2540</c:v>
                </c:pt>
                <c:pt idx="945">
                  <c:v>1515</c:v>
                </c:pt>
                <c:pt idx="946">
                  <c:v>829</c:v>
                </c:pt>
                <c:pt idx="947">
                  <c:v>2492</c:v>
                </c:pt>
                <c:pt idx="948">
                  <c:v>406</c:v>
                </c:pt>
                <c:pt idx="949">
                  <c:v>802</c:v>
                </c:pt>
                <c:pt idx="950">
                  <c:v>638</c:v>
                </c:pt>
                <c:pt idx="951">
                  <c:v>2654</c:v>
                </c:pt>
                <c:pt idx="952">
                  <c:v>203</c:v>
                </c:pt>
                <c:pt idx="953">
                  <c:v>153</c:v>
                </c:pt>
                <c:pt idx="954">
                  <c:v>520</c:v>
                </c:pt>
                <c:pt idx="955">
                  <c:v>1028</c:v>
                </c:pt>
                <c:pt idx="956">
                  <c:v>786</c:v>
                </c:pt>
                <c:pt idx="957">
                  <c:v>1149</c:v>
                </c:pt>
                <c:pt idx="958">
                  <c:v>6184</c:v>
                </c:pt>
                <c:pt idx="959">
                  <c:v>1101</c:v>
                </c:pt>
                <c:pt idx="960">
                  <c:v>2325</c:v>
                </c:pt>
                <c:pt idx="961">
                  <c:v>2595</c:v>
                </c:pt>
                <c:pt idx="962">
                  <c:v>972</c:v>
                </c:pt>
                <c:pt idx="963">
                  <c:v>3892</c:v>
                </c:pt>
                <c:pt idx="964">
                  <c:v>3176</c:v>
                </c:pt>
                <c:pt idx="965">
                  <c:v>1778</c:v>
                </c:pt>
                <c:pt idx="966">
                  <c:v>564</c:v>
                </c:pt>
                <c:pt idx="967">
                  <c:v>774</c:v>
                </c:pt>
                <c:pt idx="968">
                  <c:v>316</c:v>
                </c:pt>
                <c:pt idx="969">
                  <c:v>451</c:v>
                </c:pt>
                <c:pt idx="970">
                  <c:v>866</c:v>
                </c:pt>
                <c:pt idx="971">
                  <c:v>420</c:v>
                </c:pt>
                <c:pt idx="972">
                  <c:v>1155</c:v>
                </c:pt>
                <c:pt idx="973">
                  <c:v>596</c:v>
                </c:pt>
                <c:pt idx="974">
                  <c:v>491</c:v>
                </c:pt>
                <c:pt idx="975">
                  <c:v>861</c:v>
                </c:pt>
                <c:pt idx="976">
                  <c:v>481</c:v>
                </c:pt>
                <c:pt idx="977">
                  <c:v>13</c:v>
                </c:pt>
                <c:pt idx="978">
                  <c:v>461</c:v>
                </c:pt>
                <c:pt idx="979">
                  <c:v>1884</c:v>
                </c:pt>
                <c:pt idx="980">
                  <c:v>1405</c:v>
                </c:pt>
                <c:pt idx="981">
                  <c:v>179</c:v>
                </c:pt>
                <c:pt idx="982">
                  <c:v>30</c:v>
                </c:pt>
                <c:pt idx="983">
                  <c:v>1</c:v>
                </c:pt>
                <c:pt idx="984">
                  <c:v>5</c:v>
                </c:pt>
                <c:pt idx="985">
                  <c:v>1</c:v>
                </c:pt>
                <c:pt idx="986">
                  <c:v>1</c:v>
                </c:pt>
                <c:pt idx="987">
                  <c:v>258</c:v>
                </c:pt>
                <c:pt idx="988">
                  <c:v>390</c:v>
                </c:pt>
                <c:pt idx="989">
                  <c:v>264</c:v>
                </c:pt>
                <c:pt idx="990">
                  <c:v>214</c:v>
                </c:pt>
                <c:pt idx="991">
                  <c:v>440</c:v>
                </c:pt>
                <c:pt idx="992">
                  <c:v>240</c:v>
                </c:pt>
                <c:pt idx="993">
                  <c:v>307</c:v>
                </c:pt>
                <c:pt idx="994">
                  <c:v>949</c:v>
                </c:pt>
                <c:pt idx="995">
                  <c:v>865</c:v>
                </c:pt>
                <c:pt idx="996">
                  <c:v>965</c:v>
                </c:pt>
                <c:pt idx="997">
                  <c:v>77</c:v>
                </c:pt>
                <c:pt idx="998">
                  <c:v>558</c:v>
                </c:pt>
                <c:pt idx="999">
                  <c:v>604</c:v>
                </c:pt>
                <c:pt idx="1000">
                  <c:v>812</c:v>
                </c:pt>
                <c:pt idx="1001">
                  <c:v>1199</c:v>
                </c:pt>
                <c:pt idx="1002">
                  <c:v>615</c:v>
                </c:pt>
                <c:pt idx="1003">
                  <c:v>871</c:v>
                </c:pt>
                <c:pt idx="1004">
                  <c:v>460</c:v>
                </c:pt>
                <c:pt idx="1005">
                  <c:v>1054</c:v>
                </c:pt>
                <c:pt idx="1006">
                  <c:v>410</c:v>
                </c:pt>
                <c:pt idx="1007">
                  <c:v>1408</c:v>
                </c:pt>
                <c:pt idx="1008">
                  <c:v>151</c:v>
                </c:pt>
                <c:pt idx="1009">
                  <c:v>624</c:v>
                </c:pt>
                <c:pt idx="1010">
                  <c:v>1124</c:v>
                </c:pt>
                <c:pt idx="1011">
                  <c:v>410</c:v>
                </c:pt>
                <c:pt idx="1012">
                  <c:v>827</c:v>
                </c:pt>
                <c:pt idx="1013">
                  <c:v>612</c:v>
                </c:pt>
                <c:pt idx="1014">
                  <c:v>912</c:v>
                </c:pt>
                <c:pt idx="1015">
                  <c:v>10345</c:v>
                </c:pt>
                <c:pt idx="1016">
                  <c:v>439</c:v>
                </c:pt>
                <c:pt idx="1017">
                  <c:v>1872</c:v>
                </c:pt>
                <c:pt idx="1018">
                  <c:v>42</c:v>
                </c:pt>
                <c:pt idx="1019">
                  <c:v>608</c:v>
                </c:pt>
                <c:pt idx="1020">
                  <c:v>1023</c:v>
                </c:pt>
                <c:pt idx="1021">
                  <c:v>398</c:v>
                </c:pt>
                <c:pt idx="1022">
                  <c:v>760</c:v>
                </c:pt>
                <c:pt idx="1023">
                  <c:v>652</c:v>
                </c:pt>
                <c:pt idx="1024">
                  <c:v>585</c:v>
                </c:pt>
                <c:pt idx="1025">
                  <c:v>688</c:v>
                </c:pt>
                <c:pt idx="1026">
                  <c:v>692</c:v>
                </c:pt>
                <c:pt idx="1027">
                  <c:v>507</c:v>
                </c:pt>
                <c:pt idx="1028">
                  <c:v>593</c:v>
                </c:pt>
                <c:pt idx="1029">
                  <c:v>571</c:v>
                </c:pt>
                <c:pt idx="1030">
                  <c:v>411</c:v>
                </c:pt>
                <c:pt idx="1031">
                  <c:v>522</c:v>
                </c:pt>
                <c:pt idx="1032">
                  <c:v>1420</c:v>
                </c:pt>
                <c:pt idx="1033">
                  <c:v>506</c:v>
                </c:pt>
                <c:pt idx="1034">
                  <c:v>561</c:v>
                </c:pt>
                <c:pt idx="1035">
                  <c:v>535</c:v>
                </c:pt>
                <c:pt idx="1036">
                  <c:v>659</c:v>
                </c:pt>
                <c:pt idx="1037">
                  <c:v>415</c:v>
                </c:pt>
                <c:pt idx="1038">
                  <c:v>377</c:v>
                </c:pt>
                <c:pt idx="1039">
                  <c:v>450</c:v>
                </c:pt>
                <c:pt idx="1040">
                  <c:v>24683</c:v>
                </c:pt>
                <c:pt idx="1041">
                  <c:v>39347</c:v>
                </c:pt>
                <c:pt idx="1042">
                  <c:v>18150</c:v>
                </c:pt>
                <c:pt idx="1043">
                  <c:v>37549</c:v>
                </c:pt>
                <c:pt idx="1044">
                  <c:v>25170</c:v>
                </c:pt>
                <c:pt idx="1045">
                  <c:v>25959</c:v>
                </c:pt>
                <c:pt idx="1046">
                  <c:v>26626</c:v>
                </c:pt>
                <c:pt idx="1047">
                  <c:v>31113</c:v>
                </c:pt>
                <c:pt idx="1048">
                  <c:v>67276</c:v>
                </c:pt>
                <c:pt idx="1049">
                  <c:v>41368</c:v>
                </c:pt>
                <c:pt idx="1050">
                  <c:v>60905</c:v>
                </c:pt>
                <c:pt idx="1051">
                  <c:v>58666</c:v>
                </c:pt>
                <c:pt idx="1052">
                  <c:v>51211</c:v>
                </c:pt>
                <c:pt idx="1053">
                  <c:v>48886</c:v>
                </c:pt>
                <c:pt idx="1054">
                  <c:v>56060</c:v>
                </c:pt>
                <c:pt idx="1055">
                  <c:v>26872</c:v>
                </c:pt>
                <c:pt idx="1056">
                  <c:v>44080</c:v>
                </c:pt>
                <c:pt idx="1057">
                  <c:v>18</c:v>
                </c:pt>
                <c:pt idx="1058">
                  <c:v>24372</c:v>
                </c:pt>
                <c:pt idx="1059">
                  <c:v>545</c:v>
                </c:pt>
                <c:pt idx="1060">
                  <c:v>854</c:v>
                </c:pt>
                <c:pt idx="1061">
                  <c:v>214</c:v>
                </c:pt>
                <c:pt idx="1062">
                  <c:v>318</c:v>
                </c:pt>
                <c:pt idx="1063">
                  <c:v>4814</c:v>
                </c:pt>
                <c:pt idx="1064">
                  <c:v>353</c:v>
                </c:pt>
                <c:pt idx="1065">
                  <c:v>3948</c:v>
                </c:pt>
                <c:pt idx="1066">
                  <c:v>418</c:v>
                </c:pt>
                <c:pt idx="1067">
                  <c:v>4156</c:v>
                </c:pt>
                <c:pt idx="1068">
                  <c:v>2421</c:v>
                </c:pt>
                <c:pt idx="1069">
                  <c:v>757</c:v>
                </c:pt>
                <c:pt idx="1070">
                  <c:v>252</c:v>
                </c:pt>
                <c:pt idx="1071">
                  <c:v>1293</c:v>
                </c:pt>
                <c:pt idx="1072">
                  <c:v>316</c:v>
                </c:pt>
                <c:pt idx="1073">
                  <c:v>482</c:v>
                </c:pt>
                <c:pt idx="1074">
                  <c:v>20463</c:v>
                </c:pt>
                <c:pt idx="1075">
                  <c:v>1034</c:v>
                </c:pt>
                <c:pt idx="1076">
                  <c:v>1294</c:v>
                </c:pt>
                <c:pt idx="1077">
                  <c:v>1257</c:v>
                </c:pt>
                <c:pt idx="1078">
                  <c:v>6001</c:v>
                </c:pt>
                <c:pt idx="1079">
                  <c:v>1438</c:v>
                </c:pt>
                <c:pt idx="1080">
                  <c:v>2422</c:v>
                </c:pt>
                <c:pt idx="1081">
                  <c:v>726</c:v>
                </c:pt>
                <c:pt idx="1082">
                  <c:v>1877</c:v>
                </c:pt>
                <c:pt idx="1083">
                  <c:v>166</c:v>
                </c:pt>
                <c:pt idx="1084">
                  <c:v>619</c:v>
                </c:pt>
                <c:pt idx="1085">
                  <c:v>441</c:v>
                </c:pt>
                <c:pt idx="1086">
                  <c:v>1027</c:v>
                </c:pt>
                <c:pt idx="1087">
                  <c:v>1605</c:v>
                </c:pt>
                <c:pt idx="1088">
                  <c:v>3555</c:v>
                </c:pt>
                <c:pt idx="1089">
                  <c:v>225</c:v>
                </c:pt>
                <c:pt idx="1090">
                  <c:v>183</c:v>
                </c:pt>
                <c:pt idx="1091">
                  <c:v>426</c:v>
                </c:pt>
                <c:pt idx="1092">
                  <c:v>1623</c:v>
                </c:pt>
                <c:pt idx="1093">
                  <c:v>188</c:v>
                </c:pt>
                <c:pt idx="1094">
                  <c:v>223</c:v>
                </c:pt>
                <c:pt idx="1095">
                  <c:v>8075</c:v>
                </c:pt>
                <c:pt idx="1096">
                  <c:v>217</c:v>
                </c:pt>
                <c:pt idx="1097">
                  <c:v>549</c:v>
                </c:pt>
                <c:pt idx="1098">
                  <c:v>195</c:v>
                </c:pt>
                <c:pt idx="1099">
                  <c:v>342</c:v>
                </c:pt>
                <c:pt idx="1100">
                  <c:v>41225</c:v>
                </c:pt>
                <c:pt idx="1101">
                  <c:v>3212</c:v>
                </c:pt>
                <c:pt idx="1102">
                  <c:v>2654</c:v>
                </c:pt>
                <c:pt idx="1103">
                  <c:v>173</c:v>
                </c:pt>
                <c:pt idx="1104">
                  <c:v>104</c:v>
                </c:pt>
                <c:pt idx="1105">
                  <c:v>995</c:v>
                </c:pt>
                <c:pt idx="1106">
                  <c:v>4522</c:v>
                </c:pt>
                <c:pt idx="1107">
                  <c:v>371</c:v>
                </c:pt>
                <c:pt idx="1108">
                  <c:v>8433</c:v>
                </c:pt>
                <c:pt idx="1109">
                  <c:v>4382</c:v>
                </c:pt>
                <c:pt idx="1110">
                  <c:v>1480</c:v>
                </c:pt>
                <c:pt idx="1111">
                  <c:v>1311</c:v>
                </c:pt>
                <c:pt idx="1112">
                  <c:v>298</c:v>
                </c:pt>
                <c:pt idx="1113">
                  <c:v>258</c:v>
                </c:pt>
                <c:pt idx="1114">
                  <c:v>2406</c:v>
                </c:pt>
                <c:pt idx="1115">
                  <c:v>883</c:v>
                </c:pt>
                <c:pt idx="1116">
                  <c:v>973</c:v>
                </c:pt>
                <c:pt idx="1117">
                  <c:v>11650</c:v>
                </c:pt>
                <c:pt idx="1118">
                  <c:v>1764</c:v>
                </c:pt>
                <c:pt idx="1119">
                  <c:v>5402</c:v>
                </c:pt>
                <c:pt idx="1120">
                  <c:v>706</c:v>
                </c:pt>
                <c:pt idx="1121">
                  <c:v>2006</c:v>
                </c:pt>
                <c:pt idx="1122">
                  <c:v>1805</c:v>
                </c:pt>
                <c:pt idx="1123">
                  <c:v>510</c:v>
                </c:pt>
                <c:pt idx="1124">
                  <c:v>639</c:v>
                </c:pt>
                <c:pt idx="1125">
                  <c:v>682</c:v>
                </c:pt>
                <c:pt idx="1126">
                  <c:v>2054</c:v>
                </c:pt>
                <c:pt idx="1127">
                  <c:v>4270</c:v>
                </c:pt>
                <c:pt idx="1128">
                  <c:v>2587</c:v>
                </c:pt>
                <c:pt idx="1129">
                  <c:v>2617</c:v>
                </c:pt>
                <c:pt idx="1130">
                  <c:v>945</c:v>
                </c:pt>
                <c:pt idx="1131">
                  <c:v>196</c:v>
                </c:pt>
                <c:pt idx="1132">
                  <c:v>1491</c:v>
                </c:pt>
                <c:pt idx="1133">
                  <c:v>274</c:v>
                </c:pt>
                <c:pt idx="1134">
                  <c:v>467</c:v>
                </c:pt>
                <c:pt idx="1135">
                  <c:v>5960</c:v>
                </c:pt>
                <c:pt idx="1136">
                  <c:v>584</c:v>
                </c:pt>
                <c:pt idx="1137">
                  <c:v>478</c:v>
                </c:pt>
                <c:pt idx="1138">
                  <c:v>376</c:v>
                </c:pt>
                <c:pt idx="1139">
                  <c:v>2673</c:v>
                </c:pt>
                <c:pt idx="1140">
                  <c:v>2118</c:v>
                </c:pt>
                <c:pt idx="1141">
                  <c:v>3217</c:v>
                </c:pt>
                <c:pt idx="1142">
                  <c:v>19435</c:v>
                </c:pt>
                <c:pt idx="1143">
                  <c:v>947</c:v>
                </c:pt>
                <c:pt idx="1144">
                  <c:v>1181</c:v>
                </c:pt>
                <c:pt idx="1145">
                  <c:v>545</c:v>
                </c:pt>
                <c:pt idx="1146">
                  <c:v>901</c:v>
                </c:pt>
                <c:pt idx="1147">
                  <c:v>1425</c:v>
                </c:pt>
                <c:pt idx="1148">
                  <c:v>867</c:v>
                </c:pt>
                <c:pt idx="1149">
                  <c:v>1705</c:v>
                </c:pt>
                <c:pt idx="1150">
                  <c:v>8450</c:v>
                </c:pt>
                <c:pt idx="1151">
                  <c:v>395</c:v>
                </c:pt>
                <c:pt idx="1152">
                  <c:v>725</c:v>
                </c:pt>
                <c:pt idx="1153">
                  <c:v>851</c:v>
                </c:pt>
                <c:pt idx="1154">
                  <c:v>1272</c:v>
                </c:pt>
                <c:pt idx="1155">
                  <c:v>478</c:v>
                </c:pt>
                <c:pt idx="1156">
                  <c:v>9521</c:v>
                </c:pt>
                <c:pt idx="1157">
                  <c:v>1240</c:v>
                </c:pt>
                <c:pt idx="1158">
                  <c:v>5631</c:v>
                </c:pt>
                <c:pt idx="1159">
                  <c:v>699</c:v>
                </c:pt>
                <c:pt idx="1160">
                  <c:v>4248</c:v>
                </c:pt>
                <c:pt idx="1161">
                  <c:v>1158</c:v>
                </c:pt>
                <c:pt idx="1162">
                  <c:v>751</c:v>
                </c:pt>
                <c:pt idx="1163">
                  <c:v>2081</c:v>
                </c:pt>
                <c:pt idx="1164">
                  <c:v>4367</c:v>
                </c:pt>
                <c:pt idx="1165">
                  <c:v>3259</c:v>
                </c:pt>
                <c:pt idx="1166">
                  <c:v>530</c:v>
                </c:pt>
                <c:pt idx="1167">
                  <c:v>2397</c:v>
                </c:pt>
                <c:pt idx="1168">
                  <c:v>9005</c:v>
                </c:pt>
                <c:pt idx="1169">
                  <c:v>60839</c:v>
                </c:pt>
                <c:pt idx="1170">
                  <c:v>1526</c:v>
                </c:pt>
                <c:pt idx="1171">
                  <c:v>224</c:v>
                </c:pt>
                <c:pt idx="1172">
                  <c:v>777</c:v>
                </c:pt>
                <c:pt idx="1173">
                  <c:v>257</c:v>
                </c:pt>
                <c:pt idx="1174">
                  <c:v>160</c:v>
                </c:pt>
                <c:pt idx="1175">
                  <c:v>1924</c:v>
                </c:pt>
                <c:pt idx="1176">
                  <c:v>4735</c:v>
                </c:pt>
                <c:pt idx="1177">
                  <c:v>868</c:v>
                </c:pt>
                <c:pt idx="1178">
                  <c:v>2430</c:v>
                </c:pt>
                <c:pt idx="1179">
                  <c:v>1985</c:v>
                </c:pt>
                <c:pt idx="1180">
                  <c:v>1636</c:v>
                </c:pt>
                <c:pt idx="1181">
                  <c:v>2698</c:v>
                </c:pt>
                <c:pt idx="1182">
                  <c:v>2505</c:v>
                </c:pt>
                <c:pt idx="1183">
                  <c:v>829</c:v>
                </c:pt>
                <c:pt idx="1184">
                  <c:v>3358</c:v>
                </c:pt>
                <c:pt idx="1185">
                  <c:v>214</c:v>
                </c:pt>
                <c:pt idx="1186">
                  <c:v>6656</c:v>
                </c:pt>
                <c:pt idx="1187">
                  <c:v>465</c:v>
                </c:pt>
                <c:pt idx="1188">
                  <c:v>473</c:v>
                </c:pt>
                <c:pt idx="1189">
                  <c:v>522</c:v>
                </c:pt>
                <c:pt idx="1190">
                  <c:v>1510</c:v>
                </c:pt>
                <c:pt idx="1191">
                  <c:v>781</c:v>
                </c:pt>
                <c:pt idx="1192">
                  <c:v>674</c:v>
                </c:pt>
                <c:pt idx="1193">
                  <c:v>588</c:v>
                </c:pt>
                <c:pt idx="1194">
                  <c:v>318</c:v>
                </c:pt>
                <c:pt idx="1195">
                  <c:v>172</c:v>
                </c:pt>
                <c:pt idx="1196">
                  <c:v>781</c:v>
                </c:pt>
                <c:pt idx="1197">
                  <c:v>577</c:v>
                </c:pt>
                <c:pt idx="1198">
                  <c:v>360</c:v>
                </c:pt>
                <c:pt idx="1199">
                  <c:v>495</c:v>
                </c:pt>
                <c:pt idx="1200">
                  <c:v>1270</c:v>
                </c:pt>
                <c:pt idx="1201">
                  <c:v>428</c:v>
                </c:pt>
                <c:pt idx="1202">
                  <c:v>221</c:v>
                </c:pt>
                <c:pt idx="1203">
                  <c:v>719</c:v>
                </c:pt>
                <c:pt idx="1204">
                  <c:v>316</c:v>
                </c:pt>
                <c:pt idx="1205">
                  <c:v>327</c:v>
                </c:pt>
                <c:pt idx="1206">
                  <c:v>559</c:v>
                </c:pt>
                <c:pt idx="1207">
                  <c:v>878</c:v>
                </c:pt>
                <c:pt idx="1208">
                  <c:v>483</c:v>
                </c:pt>
                <c:pt idx="1209">
                  <c:v>18</c:v>
                </c:pt>
                <c:pt idx="1210">
                  <c:v>8302</c:v>
                </c:pt>
                <c:pt idx="1211">
                  <c:v>812</c:v>
                </c:pt>
                <c:pt idx="1212">
                  <c:v>11365</c:v>
                </c:pt>
                <c:pt idx="1213">
                  <c:v>4069</c:v>
                </c:pt>
                <c:pt idx="1214">
                  <c:v>582</c:v>
                </c:pt>
                <c:pt idx="1215">
                  <c:v>378</c:v>
                </c:pt>
                <c:pt idx="1216">
                  <c:v>195</c:v>
                </c:pt>
                <c:pt idx="1217">
                  <c:v>911</c:v>
                </c:pt>
                <c:pt idx="1218">
                  <c:v>2655</c:v>
                </c:pt>
                <c:pt idx="1219">
                  <c:v>2371</c:v>
                </c:pt>
                <c:pt idx="1220">
                  <c:v>411</c:v>
                </c:pt>
                <c:pt idx="1221">
                  <c:v>649</c:v>
                </c:pt>
                <c:pt idx="1222">
                  <c:v>757</c:v>
                </c:pt>
                <c:pt idx="1223">
                  <c:v>666</c:v>
                </c:pt>
                <c:pt idx="1224">
                  <c:v>29751</c:v>
                </c:pt>
                <c:pt idx="1225">
                  <c:v>158613</c:v>
                </c:pt>
                <c:pt idx="1226">
                  <c:v>63057</c:v>
                </c:pt>
                <c:pt idx="1227">
                  <c:v>107441</c:v>
                </c:pt>
                <c:pt idx="1228">
                  <c:v>103479</c:v>
                </c:pt>
                <c:pt idx="1229">
                  <c:v>212118</c:v>
                </c:pt>
                <c:pt idx="1230">
                  <c:v>49004</c:v>
                </c:pt>
                <c:pt idx="1231">
                  <c:v>63203</c:v>
                </c:pt>
                <c:pt idx="1232">
                  <c:v>109972</c:v>
                </c:pt>
                <c:pt idx="1233">
                  <c:v>82231</c:v>
                </c:pt>
                <c:pt idx="1234">
                  <c:v>154987</c:v>
                </c:pt>
                <c:pt idx="1235">
                  <c:v>49242</c:v>
                </c:pt>
                <c:pt idx="1236">
                  <c:v>81955</c:v>
                </c:pt>
                <c:pt idx="1237">
                  <c:v>248482</c:v>
                </c:pt>
                <c:pt idx="1238">
                  <c:v>32492</c:v>
                </c:pt>
                <c:pt idx="1239">
                  <c:v>56390</c:v>
                </c:pt>
                <c:pt idx="1240">
                  <c:v>55858</c:v>
                </c:pt>
                <c:pt idx="1241">
                  <c:v>44328</c:v>
                </c:pt>
                <c:pt idx="1242">
                  <c:v>268257</c:v>
                </c:pt>
                <c:pt idx="1243">
                  <c:v>38662</c:v>
                </c:pt>
                <c:pt idx="1244">
                  <c:v>48178</c:v>
                </c:pt>
                <c:pt idx="1245">
                  <c:v>269202</c:v>
                </c:pt>
                <c:pt idx="1246">
                  <c:v>152456</c:v>
                </c:pt>
                <c:pt idx="1247">
                  <c:v>81259</c:v>
                </c:pt>
                <c:pt idx="1248">
                  <c:v>167326</c:v>
                </c:pt>
                <c:pt idx="1249">
                  <c:v>88678</c:v>
                </c:pt>
                <c:pt idx="1250">
                  <c:v>41587</c:v>
                </c:pt>
                <c:pt idx="1251">
                  <c:v>34249</c:v>
                </c:pt>
                <c:pt idx="1252">
                  <c:v>221057</c:v>
                </c:pt>
                <c:pt idx="1253">
                  <c:v>66491</c:v>
                </c:pt>
                <c:pt idx="1254">
                  <c:v>20324</c:v>
                </c:pt>
                <c:pt idx="1255">
                  <c:v>24766</c:v>
                </c:pt>
                <c:pt idx="1256">
                  <c:v>31724</c:v>
                </c:pt>
                <c:pt idx="1257">
                  <c:v>44466</c:v>
                </c:pt>
                <c:pt idx="1258">
                  <c:v>45928</c:v>
                </c:pt>
                <c:pt idx="1259">
                  <c:v>64850</c:v>
                </c:pt>
                <c:pt idx="1260">
                  <c:v>15592</c:v>
                </c:pt>
              </c:numCache>
            </c:numRef>
          </c:xVal>
          <c:yVal>
            <c:numRef>
              <c:f>'[פרויקטון.xlsx]דאטה מקורית'!$K$2:$K$1266</c:f>
              <c:numCache>
                <c:formatCode>#,##0</c:formatCode>
                <c:ptCount val="1265"/>
                <c:pt idx="0">
                  <c:v>92</c:v>
                </c:pt>
                <c:pt idx="1">
                  <c:v>60</c:v>
                </c:pt>
                <c:pt idx="2">
                  <c:v>92</c:v>
                </c:pt>
                <c:pt idx="3">
                  <c:v>132</c:v>
                </c:pt>
                <c:pt idx="4">
                  <c:v>62</c:v>
                </c:pt>
                <c:pt idx="5">
                  <c:v>74</c:v>
                </c:pt>
                <c:pt idx="6">
                  <c:v>65</c:v>
                </c:pt>
                <c:pt idx="7">
                  <c:v>30</c:v>
                </c:pt>
                <c:pt idx="8">
                  <c:v>37</c:v>
                </c:pt>
                <c:pt idx="9">
                  <c:v>29</c:v>
                </c:pt>
                <c:pt idx="10">
                  <c:v>99</c:v>
                </c:pt>
                <c:pt idx="11">
                  <c:v>527</c:v>
                </c:pt>
                <c:pt idx="12">
                  <c:v>50</c:v>
                </c:pt>
                <c:pt idx="13">
                  <c:v>1439</c:v>
                </c:pt>
                <c:pt idx="14">
                  <c:v>229</c:v>
                </c:pt>
                <c:pt idx="15">
                  <c:v>3400</c:v>
                </c:pt>
                <c:pt idx="16">
                  <c:v>78</c:v>
                </c:pt>
                <c:pt idx="17">
                  <c:v>56</c:v>
                </c:pt>
                <c:pt idx="18">
                  <c:v>104</c:v>
                </c:pt>
                <c:pt idx="19">
                  <c:v>78</c:v>
                </c:pt>
                <c:pt idx="20">
                  <c:v>49</c:v>
                </c:pt>
                <c:pt idx="21">
                  <c:v>2</c:v>
                </c:pt>
                <c:pt idx="22">
                  <c:v>50</c:v>
                </c:pt>
                <c:pt idx="23">
                  <c:v>468</c:v>
                </c:pt>
                <c:pt idx="24">
                  <c:v>269</c:v>
                </c:pt>
                <c:pt idx="25">
                  <c:v>49</c:v>
                </c:pt>
                <c:pt idx="26">
                  <c:v>373</c:v>
                </c:pt>
                <c:pt idx="27">
                  <c:v>548</c:v>
                </c:pt>
                <c:pt idx="28">
                  <c:v>185</c:v>
                </c:pt>
                <c:pt idx="29">
                  <c:v>73</c:v>
                </c:pt>
                <c:pt idx="30">
                  <c:v>35</c:v>
                </c:pt>
                <c:pt idx="31">
                  <c:v>1054</c:v>
                </c:pt>
                <c:pt idx="32">
                  <c:v>95</c:v>
                </c:pt>
                <c:pt idx="33">
                  <c:v>177</c:v>
                </c:pt>
                <c:pt idx="34">
                  <c:v>35</c:v>
                </c:pt>
                <c:pt idx="35">
                  <c:v>29</c:v>
                </c:pt>
                <c:pt idx="36">
                  <c:v>154</c:v>
                </c:pt>
                <c:pt idx="37">
                  <c:v>95</c:v>
                </c:pt>
                <c:pt idx="38">
                  <c:v>139</c:v>
                </c:pt>
                <c:pt idx="39">
                  <c:v>228</c:v>
                </c:pt>
                <c:pt idx="40">
                  <c:v>210</c:v>
                </c:pt>
                <c:pt idx="41">
                  <c:v>105</c:v>
                </c:pt>
                <c:pt idx="42">
                  <c:v>102</c:v>
                </c:pt>
                <c:pt idx="43">
                  <c:v>41554</c:v>
                </c:pt>
                <c:pt idx="44">
                  <c:v>65</c:v>
                </c:pt>
                <c:pt idx="45">
                  <c:v>274</c:v>
                </c:pt>
                <c:pt idx="46">
                  <c:v>112</c:v>
                </c:pt>
                <c:pt idx="47">
                  <c:v>176</c:v>
                </c:pt>
                <c:pt idx="48">
                  <c:v>222</c:v>
                </c:pt>
                <c:pt idx="49">
                  <c:v>81</c:v>
                </c:pt>
                <c:pt idx="50">
                  <c:v>153</c:v>
                </c:pt>
                <c:pt idx="51">
                  <c:v>161</c:v>
                </c:pt>
                <c:pt idx="52">
                  <c:v>202</c:v>
                </c:pt>
                <c:pt idx="53">
                  <c:v>107</c:v>
                </c:pt>
                <c:pt idx="54">
                  <c:v>136</c:v>
                </c:pt>
                <c:pt idx="55">
                  <c:v>138</c:v>
                </c:pt>
                <c:pt idx="56">
                  <c:v>19</c:v>
                </c:pt>
                <c:pt idx="57">
                  <c:v>177</c:v>
                </c:pt>
                <c:pt idx="58">
                  <c:v>166</c:v>
                </c:pt>
                <c:pt idx="59">
                  <c:v>139</c:v>
                </c:pt>
                <c:pt idx="60">
                  <c:v>80</c:v>
                </c:pt>
                <c:pt idx="61">
                  <c:v>227</c:v>
                </c:pt>
                <c:pt idx="62">
                  <c:v>330</c:v>
                </c:pt>
                <c:pt idx="63">
                  <c:v>108</c:v>
                </c:pt>
                <c:pt idx="64">
                  <c:v>81</c:v>
                </c:pt>
                <c:pt idx="65">
                  <c:v>628</c:v>
                </c:pt>
                <c:pt idx="66">
                  <c:v>19</c:v>
                </c:pt>
                <c:pt idx="67">
                  <c:v>105</c:v>
                </c:pt>
                <c:pt idx="68">
                  <c:v>212</c:v>
                </c:pt>
                <c:pt idx="69">
                  <c:v>36</c:v>
                </c:pt>
                <c:pt idx="70">
                  <c:v>6</c:v>
                </c:pt>
                <c:pt idx="71">
                  <c:v>129</c:v>
                </c:pt>
                <c:pt idx="72">
                  <c:v>40</c:v>
                </c:pt>
                <c:pt idx="73">
                  <c:v>205</c:v>
                </c:pt>
                <c:pt idx="74">
                  <c:v>1053</c:v>
                </c:pt>
                <c:pt idx="75">
                  <c:v>256</c:v>
                </c:pt>
                <c:pt idx="76">
                  <c:v>65</c:v>
                </c:pt>
                <c:pt idx="77">
                  <c:v>54</c:v>
                </c:pt>
                <c:pt idx="78">
                  <c:v>274</c:v>
                </c:pt>
                <c:pt idx="79">
                  <c:v>74</c:v>
                </c:pt>
                <c:pt idx="80">
                  <c:v>198</c:v>
                </c:pt>
                <c:pt idx="81">
                  <c:v>215</c:v>
                </c:pt>
                <c:pt idx="82">
                  <c:v>90</c:v>
                </c:pt>
                <c:pt idx="83">
                  <c:v>195</c:v>
                </c:pt>
                <c:pt idx="84">
                  <c:v>153</c:v>
                </c:pt>
                <c:pt idx="85">
                  <c:v>72</c:v>
                </c:pt>
                <c:pt idx="86">
                  <c:v>102</c:v>
                </c:pt>
                <c:pt idx="87">
                  <c:v>178</c:v>
                </c:pt>
                <c:pt idx="88">
                  <c:v>95</c:v>
                </c:pt>
                <c:pt idx="89">
                  <c:v>49</c:v>
                </c:pt>
                <c:pt idx="90">
                  <c:v>70</c:v>
                </c:pt>
                <c:pt idx="91">
                  <c:v>480</c:v>
                </c:pt>
                <c:pt idx="92">
                  <c:v>1182</c:v>
                </c:pt>
                <c:pt idx="93">
                  <c:v>160</c:v>
                </c:pt>
                <c:pt idx="94">
                  <c:v>7</c:v>
                </c:pt>
                <c:pt idx="95">
                  <c:v>200</c:v>
                </c:pt>
                <c:pt idx="96">
                  <c:v>340</c:v>
                </c:pt>
                <c:pt idx="97">
                  <c:v>130</c:v>
                </c:pt>
                <c:pt idx="98">
                  <c:v>108</c:v>
                </c:pt>
                <c:pt idx="99">
                  <c:v>145</c:v>
                </c:pt>
                <c:pt idx="100">
                  <c:v>103</c:v>
                </c:pt>
                <c:pt idx="101">
                  <c:v>44</c:v>
                </c:pt>
                <c:pt idx="102">
                  <c:v>89</c:v>
                </c:pt>
                <c:pt idx="103">
                  <c:v>1896</c:v>
                </c:pt>
                <c:pt idx="104">
                  <c:v>233</c:v>
                </c:pt>
                <c:pt idx="105">
                  <c:v>2368</c:v>
                </c:pt>
                <c:pt idx="106">
                  <c:v>71</c:v>
                </c:pt>
                <c:pt idx="107">
                  <c:v>845</c:v>
                </c:pt>
                <c:pt idx="108">
                  <c:v>266</c:v>
                </c:pt>
                <c:pt idx="109">
                  <c:v>82</c:v>
                </c:pt>
                <c:pt idx="110">
                  <c:v>250</c:v>
                </c:pt>
                <c:pt idx="111">
                  <c:v>339</c:v>
                </c:pt>
                <c:pt idx="112">
                  <c:v>178</c:v>
                </c:pt>
                <c:pt idx="113">
                  <c:v>186</c:v>
                </c:pt>
                <c:pt idx="114">
                  <c:v>2052</c:v>
                </c:pt>
                <c:pt idx="115">
                  <c:v>67</c:v>
                </c:pt>
                <c:pt idx="116">
                  <c:v>234</c:v>
                </c:pt>
                <c:pt idx="117">
                  <c:v>32</c:v>
                </c:pt>
                <c:pt idx="118">
                  <c:v>160</c:v>
                </c:pt>
                <c:pt idx="119">
                  <c:v>128</c:v>
                </c:pt>
                <c:pt idx="120">
                  <c:v>84</c:v>
                </c:pt>
                <c:pt idx="121">
                  <c:v>251</c:v>
                </c:pt>
                <c:pt idx="122">
                  <c:v>93</c:v>
                </c:pt>
                <c:pt idx="123">
                  <c:v>112</c:v>
                </c:pt>
                <c:pt idx="124">
                  <c:v>106</c:v>
                </c:pt>
                <c:pt idx="125">
                  <c:v>140</c:v>
                </c:pt>
                <c:pt idx="126">
                  <c:v>1896</c:v>
                </c:pt>
                <c:pt idx="127">
                  <c:v>77</c:v>
                </c:pt>
                <c:pt idx="128">
                  <c:v>242</c:v>
                </c:pt>
                <c:pt idx="129">
                  <c:v>157</c:v>
                </c:pt>
                <c:pt idx="130">
                  <c:v>134</c:v>
                </c:pt>
                <c:pt idx="131">
                  <c:v>81</c:v>
                </c:pt>
                <c:pt idx="132">
                  <c:v>75</c:v>
                </c:pt>
                <c:pt idx="133">
                  <c:v>103</c:v>
                </c:pt>
                <c:pt idx="134">
                  <c:v>79</c:v>
                </c:pt>
                <c:pt idx="135">
                  <c:v>250</c:v>
                </c:pt>
                <c:pt idx="136">
                  <c:v>86</c:v>
                </c:pt>
                <c:pt idx="137">
                  <c:v>296</c:v>
                </c:pt>
                <c:pt idx="138">
                  <c:v>4</c:v>
                </c:pt>
                <c:pt idx="139">
                  <c:v>84</c:v>
                </c:pt>
                <c:pt idx="140">
                  <c:v>152</c:v>
                </c:pt>
                <c:pt idx="141">
                  <c:v>65</c:v>
                </c:pt>
                <c:pt idx="142">
                  <c:v>87</c:v>
                </c:pt>
                <c:pt idx="143">
                  <c:v>128</c:v>
                </c:pt>
                <c:pt idx="144">
                  <c:v>68</c:v>
                </c:pt>
                <c:pt idx="145">
                  <c:v>107</c:v>
                </c:pt>
                <c:pt idx="146">
                  <c:v>128</c:v>
                </c:pt>
                <c:pt idx="147">
                  <c:v>3242</c:v>
                </c:pt>
                <c:pt idx="148">
                  <c:v>193</c:v>
                </c:pt>
                <c:pt idx="149">
                  <c:v>224</c:v>
                </c:pt>
                <c:pt idx="150">
                  <c:v>112</c:v>
                </c:pt>
                <c:pt idx="151">
                  <c:v>167</c:v>
                </c:pt>
                <c:pt idx="152">
                  <c:v>115</c:v>
                </c:pt>
                <c:pt idx="153">
                  <c:v>178</c:v>
                </c:pt>
                <c:pt idx="154">
                  <c:v>100</c:v>
                </c:pt>
                <c:pt idx="155">
                  <c:v>2975</c:v>
                </c:pt>
                <c:pt idx="156">
                  <c:v>266</c:v>
                </c:pt>
                <c:pt idx="157">
                  <c:v>311</c:v>
                </c:pt>
                <c:pt idx="158">
                  <c:v>2712</c:v>
                </c:pt>
                <c:pt idx="159">
                  <c:v>156</c:v>
                </c:pt>
                <c:pt idx="160">
                  <c:v>117</c:v>
                </c:pt>
                <c:pt idx="161">
                  <c:v>201</c:v>
                </c:pt>
                <c:pt idx="162">
                  <c:v>330</c:v>
                </c:pt>
                <c:pt idx="163">
                  <c:v>106</c:v>
                </c:pt>
                <c:pt idx="164">
                  <c:v>102</c:v>
                </c:pt>
                <c:pt idx="165">
                  <c:v>83</c:v>
                </c:pt>
                <c:pt idx="166">
                  <c:v>76</c:v>
                </c:pt>
                <c:pt idx="167">
                  <c:v>163</c:v>
                </c:pt>
                <c:pt idx="168">
                  <c:v>52</c:v>
                </c:pt>
                <c:pt idx="169">
                  <c:v>69</c:v>
                </c:pt>
                <c:pt idx="170">
                  <c:v>192</c:v>
                </c:pt>
                <c:pt idx="171">
                  <c:v>66</c:v>
                </c:pt>
                <c:pt idx="172">
                  <c:v>178</c:v>
                </c:pt>
                <c:pt idx="173">
                  <c:v>58</c:v>
                </c:pt>
                <c:pt idx="174">
                  <c:v>622</c:v>
                </c:pt>
                <c:pt idx="175">
                  <c:v>117</c:v>
                </c:pt>
                <c:pt idx="176">
                  <c:v>138</c:v>
                </c:pt>
                <c:pt idx="177">
                  <c:v>311</c:v>
                </c:pt>
                <c:pt idx="178">
                  <c:v>128</c:v>
                </c:pt>
                <c:pt idx="179">
                  <c:v>112</c:v>
                </c:pt>
                <c:pt idx="180">
                  <c:v>169</c:v>
                </c:pt>
                <c:pt idx="181">
                  <c:v>254</c:v>
                </c:pt>
                <c:pt idx="182">
                  <c:v>88</c:v>
                </c:pt>
                <c:pt idx="183">
                  <c:v>188</c:v>
                </c:pt>
                <c:pt idx="184">
                  <c:v>28</c:v>
                </c:pt>
                <c:pt idx="185">
                  <c:v>192</c:v>
                </c:pt>
                <c:pt idx="186">
                  <c:v>201</c:v>
                </c:pt>
                <c:pt idx="187">
                  <c:v>164</c:v>
                </c:pt>
                <c:pt idx="188">
                  <c:v>111</c:v>
                </c:pt>
                <c:pt idx="189">
                  <c:v>438</c:v>
                </c:pt>
                <c:pt idx="190">
                  <c:v>143</c:v>
                </c:pt>
                <c:pt idx="191">
                  <c:v>230</c:v>
                </c:pt>
                <c:pt idx="192">
                  <c:v>223</c:v>
                </c:pt>
                <c:pt idx="193">
                  <c:v>102</c:v>
                </c:pt>
                <c:pt idx="194">
                  <c:v>62</c:v>
                </c:pt>
                <c:pt idx="195">
                  <c:v>165</c:v>
                </c:pt>
                <c:pt idx="196">
                  <c:v>99</c:v>
                </c:pt>
                <c:pt idx="197">
                  <c:v>68</c:v>
                </c:pt>
                <c:pt idx="198">
                  <c:v>165</c:v>
                </c:pt>
                <c:pt idx="199">
                  <c:v>183</c:v>
                </c:pt>
                <c:pt idx="200">
                  <c:v>203</c:v>
                </c:pt>
                <c:pt idx="201">
                  <c:v>83</c:v>
                </c:pt>
                <c:pt idx="202">
                  <c:v>187</c:v>
                </c:pt>
                <c:pt idx="203">
                  <c:v>139</c:v>
                </c:pt>
                <c:pt idx="204">
                  <c:v>150</c:v>
                </c:pt>
                <c:pt idx="205">
                  <c:v>136</c:v>
                </c:pt>
                <c:pt idx="206">
                  <c:v>108</c:v>
                </c:pt>
                <c:pt idx="207">
                  <c:v>84</c:v>
                </c:pt>
                <c:pt idx="208">
                  <c:v>127</c:v>
                </c:pt>
                <c:pt idx="209">
                  <c:v>94</c:v>
                </c:pt>
                <c:pt idx="210">
                  <c:v>67</c:v>
                </c:pt>
                <c:pt idx="211">
                  <c:v>47</c:v>
                </c:pt>
                <c:pt idx="212">
                  <c:v>55</c:v>
                </c:pt>
                <c:pt idx="213">
                  <c:v>119</c:v>
                </c:pt>
                <c:pt idx="214">
                  <c:v>185</c:v>
                </c:pt>
                <c:pt idx="215">
                  <c:v>139</c:v>
                </c:pt>
                <c:pt idx="216">
                  <c:v>62</c:v>
                </c:pt>
                <c:pt idx="217">
                  <c:v>39</c:v>
                </c:pt>
                <c:pt idx="218">
                  <c:v>148</c:v>
                </c:pt>
                <c:pt idx="219">
                  <c:v>161</c:v>
                </c:pt>
                <c:pt idx="220">
                  <c:v>98</c:v>
                </c:pt>
                <c:pt idx="221">
                  <c:v>75</c:v>
                </c:pt>
                <c:pt idx="222">
                  <c:v>137</c:v>
                </c:pt>
                <c:pt idx="223">
                  <c:v>431</c:v>
                </c:pt>
                <c:pt idx="224">
                  <c:v>170</c:v>
                </c:pt>
                <c:pt idx="225">
                  <c:v>6</c:v>
                </c:pt>
                <c:pt idx="226">
                  <c:v>125</c:v>
                </c:pt>
                <c:pt idx="227">
                  <c:v>53</c:v>
                </c:pt>
                <c:pt idx="228">
                  <c:v>231</c:v>
                </c:pt>
                <c:pt idx="229">
                  <c:v>147</c:v>
                </c:pt>
                <c:pt idx="230">
                  <c:v>176</c:v>
                </c:pt>
                <c:pt idx="231">
                  <c:v>169</c:v>
                </c:pt>
                <c:pt idx="232">
                  <c:v>17</c:v>
                </c:pt>
                <c:pt idx="233">
                  <c:v>99</c:v>
                </c:pt>
                <c:pt idx="234">
                  <c:v>155</c:v>
                </c:pt>
                <c:pt idx="235">
                  <c:v>65</c:v>
                </c:pt>
                <c:pt idx="236">
                  <c:v>95</c:v>
                </c:pt>
                <c:pt idx="237">
                  <c:v>122</c:v>
                </c:pt>
                <c:pt idx="238">
                  <c:v>110</c:v>
                </c:pt>
                <c:pt idx="239">
                  <c:v>88</c:v>
                </c:pt>
                <c:pt idx="240">
                  <c:v>58</c:v>
                </c:pt>
                <c:pt idx="241">
                  <c:v>97</c:v>
                </c:pt>
                <c:pt idx="242">
                  <c:v>137</c:v>
                </c:pt>
                <c:pt idx="243">
                  <c:v>79</c:v>
                </c:pt>
                <c:pt idx="244">
                  <c:v>39</c:v>
                </c:pt>
                <c:pt idx="245">
                  <c:v>168</c:v>
                </c:pt>
                <c:pt idx="246">
                  <c:v>75</c:v>
                </c:pt>
                <c:pt idx="247">
                  <c:v>133</c:v>
                </c:pt>
                <c:pt idx="248">
                  <c:v>224</c:v>
                </c:pt>
                <c:pt idx="249">
                  <c:v>208</c:v>
                </c:pt>
                <c:pt idx="250">
                  <c:v>116</c:v>
                </c:pt>
                <c:pt idx="251">
                  <c:v>63</c:v>
                </c:pt>
                <c:pt idx="252">
                  <c:v>182</c:v>
                </c:pt>
                <c:pt idx="253">
                  <c:v>60</c:v>
                </c:pt>
                <c:pt idx="254">
                  <c:v>63</c:v>
                </c:pt>
                <c:pt idx="255">
                  <c:v>92</c:v>
                </c:pt>
                <c:pt idx="256">
                  <c:v>144</c:v>
                </c:pt>
                <c:pt idx="257">
                  <c:v>98</c:v>
                </c:pt>
                <c:pt idx="258">
                  <c:v>113</c:v>
                </c:pt>
                <c:pt idx="259">
                  <c:v>103</c:v>
                </c:pt>
                <c:pt idx="260">
                  <c:v>79</c:v>
                </c:pt>
                <c:pt idx="261">
                  <c:v>8</c:v>
                </c:pt>
                <c:pt idx="262">
                  <c:v>93</c:v>
                </c:pt>
                <c:pt idx="263">
                  <c:v>112</c:v>
                </c:pt>
                <c:pt idx="264">
                  <c:v>93</c:v>
                </c:pt>
                <c:pt idx="265">
                  <c:v>143</c:v>
                </c:pt>
                <c:pt idx="266">
                  <c:v>174</c:v>
                </c:pt>
                <c:pt idx="267">
                  <c:v>133</c:v>
                </c:pt>
                <c:pt idx="268">
                  <c:v>56</c:v>
                </c:pt>
                <c:pt idx="269">
                  <c:v>135</c:v>
                </c:pt>
                <c:pt idx="270">
                  <c:v>129</c:v>
                </c:pt>
                <c:pt idx="271">
                  <c:v>267</c:v>
                </c:pt>
                <c:pt idx="272">
                  <c:v>103</c:v>
                </c:pt>
                <c:pt idx="273">
                  <c:v>129</c:v>
                </c:pt>
                <c:pt idx="274">
                  <c:v>464</c:v>
                </c:pt>
                <c:pt idx="275">
                  <c:v>119</c:v>
                </c:pt>
                <c:pt idx="276">
                  <c:v>78</c:v>
                </c:pt>
                <c:pt idx="277">
                  <c:v>149</c:v>
                </c:pt>
                <c:pt idx="278">
                  <c:v>240</c:v>
                </c:pt>
                <c:pt idx="279">
                  <c:v>5</c:v>
                </c:pt>
                <c:pt idx="280">
                  <c:v>130</c:v>
                </c:pt>
                <c:pt idx="281">
                  <c:v>155</c:v>
                </c:pt>
                <c:pt idx="282">
                  <c:v>234</c:v>
                </c:pt>
                <c:pt idx="283">
                  <c:v>106</c:v>
                </c:pt>
                <c:pt idx="284">
                  <c:v>200</c:v>
                </c:pt>
                <c:pt idx="285">
                  <c:v>46</c:v>
                </c:pt>
                <c:pt idx="286">
                  <c:v>192</c:v>
                </c:pt>
                <c:pt idx="287">
                  <c:v>85</c:v>
                </c:pt>
                <c:pt idx="288">
                  <c:v>125</c:v>
                </c:pt>
                <c:pt idx="289">
                  <c:v>153</c:v>
                </c:pt>
                <c:pt idx="290">
                  <c:v>159</c:v>
                </c:pt>
                <c:pt idx="291">
                  <c:v>206</c:v>
                </c:pt>
                <c:pt idx="292">
                  <c:v>71</c:v>
                </c:pt>
                <c:pt idx="293">
                  <c:v>141</c:v>
                </c:pt>
                <c:pt idx="294">
                  <c:v>144</c:v>
                </c:pt>
                <c:pt idx="295">
                  <c:v>9</c:v>
                </c:pt>
                <c:pt idx="296">
                  <c:v>95</c:v>
                </c:pt>
                <c:pt idx="297">
                  <c:v>45</c:v>
                </c:pt>
                <c:pt idx="298">
                  <c:v>30</c:v>
                </c:pt>
                <c:pt idx="299">
                  <c:v>110</c:v>
                </c:pt>
                <c:pt idx="300">
                  <c:v>124</c:v>
                </c:pt>
                <c:pt idx="301">
                  <c:v>154</c:v>
                </c:pt>
                <c:pt idx="302">
                  <c:v>151</c:v>
                </c:pt>
                <c:pt idx="303">
                  <c:v>127</c:v>
                </c:pt>
                <c:pt idx="304">
                  <c:v>113</c:v>
                </c:pt>
                <c:pt idx="305">
                  <c:v>193</c:v>
                </c:pt>
                <c:pt idx="306">
                  <c:v>71</c:v>
                </c:pt>
                <c:pt idx="307">
                  <c:v>96</c:v>
                </c:pt>
                <c:pt idx="308">
                  <c:v>97</c:v>
                </c:pt>
                <c:pt idx="309">
                  <c:v>8</c:v>
                </c:pt>
                <c:pt idx="310">
                  <c:v>180</c:v>
                </c:pt>
                <c:pt idx="311">
                  <c:v>90</c:v>
                </c:pt>
                <c:pt idx="312">
                  <c:v>115</c:v>
                </c:pt>
                <c:pt idx="313">
                  <c:v>81</c:v>
                </c:pt>
                <c:pt idx="314">
                  <c:v>111</c:v>
                </c:pt>
                <c:pt idx="315">
                  <c:v>109</c:v>
                </c:pt>
                <c:pt idx="316">
                  <c:v>129</c:v>
                </c:pt>
                <c:pt idx="317">
                  <c:v>158</c:v>
                </c:pt>
                <c:pt idx="318">
                  <c:v>246</c:v>
                </c:pt>
                <c:pt idx="319">
                  <c:v>95</c:v>
                </c:pt>
                <c:pt idx="320">
                  <c:v>102</c:v>
                </c:pt>
                <c:pt idx="321">
                  <c:v>60</c:v>
                </c:pt>
                <c:pt idx="322">
                  <c:v>43</c:v>
                </c:pt>
                <c:pt idx="323">
                  <c:v>220</c:v>
                </c:pt>
                <c:pt idx="324">
                  <c:v>126</c:v>
                </c:pt>
                <c:pt idx="325">
                  <c:v>151</c:v>
                </c:pt>
                <c:pt idx="326">
                  <c:v>140</c:v>
                </c:pt>
                <c:pt idx="327">
                  <c:v>630</c:v>
                </c:pt>
                <c:pt idx="328">
                  <c:v>108</c:v>
                </c:pt>
                <c:pt idx="329">
                  <c:v>208</c:v>
                </c:pt>
                <c:pt idx="330">
                  <c:v>125</c:v>
                </c:pt>
                <c:pt idx="331">
                  <c:v>218</c:v>
                </c:pt>
                <c:pt idx="332">
                  <c:v>115</c:v>
                </c:pt>
                <c:pt idx="333">
                  <c:v>101</c:v>
                </c:pt>
                <c:pt idx="334">
                  <c:v>591</c:v>
                </c:pt>
                <c:pt idx="335">
                  <c:v>167</c:v>
                </c:pt>
                <c:pt idx="336">
                  <c:v>102</c:v>
                </c:pt>
                <c:pt idx="337">
                  <c:v>126</c:v>
                </c:pt>
                <c:pt idx="338">
                  <c:v>125</c:v>
                </c:pt>
                <c:pt idx="339">
                  <c:v>44</c:v>
                </c:pt>
                <c:pt idx="340">
                  <c:v>121</c:v>
                </c:pt>
                <c:pt idx="341">
                  <c:v>843</c:v>
                </c:pt>
                <c:pt idx="342">
                  <c:v>1571</c:v>
                </c:pt>
                <c:pt idx="343">
                  <c:v>502</c:v>
                </c:pt>
                <c:pt idx="344">
                  <c:v>949</c:v>
                </c:pt>
                <c:pt idx="345">
                  <c:v>49</c:v>
                </c:pt>
                <c:pt idx="346">
                  <c:v>708</c:v>
                </c:pt>
                <c:pt idx="347">
                  <c:v>851</c:v>
                </c:pt>
                <c:pt idx="348">
                  <c:v>1316</c:v>
                </c:pt>
                <c:pt idx="349">
                  <c:v>426</c:v>
                </c:pt>
                <c:pt idx="350">
                  <c:v>448</c:v>
                </c:pt>
                <c:pt idx="351">
                  <c:v>457</c:v>
                </c:pt>
                <c:pt idx="352">
                  <c:v>400</c:v>
                </c:pt>
                <c:pt idx="353">
                  <c:v>657</c:v>
                </c:pt>
                <c:pt idx="354">
                  <c:v>677</c:v>
                </c:pt>
                <c:pt idx="355">
                  <c:v>657</c:v>
                </c:pt>
                <c:pt idx="356">
                  <c:v>7</c:v>
                </c:pt>
                <c:pt idx="357">
                  <c:v>1396</c:v>
                </c:pt>
                <c:pt idx="358">
                  <c:v>439</c:v>
                </c:pt>
                <c:pt idx="359">
                  <c:v>85</c:v>
                </c:pt>
                <c:pt idx="360">
                  <c:v>827</c:v>
                </c:pt>
                <c:pt idx="361">
                  <c:v>1189</c:v>
                </c:pt>
                <c:pt idx="362">
                  <c:v>875</c:v>
                </c:pt>
                <c:pt idx="363">
                  <c:v>598</c:v>
                </c:pt>
                <c:pt idx="364">
                  <c:v>264</c:v>
                </c:pt>
                <c:pt idx="365">
                  <c:v>937</c:v>
                </c:pt>
                <c:pt idx="366">
                  <c:v>419</c:v>
                </c:pt>
                <c:pt idx="367">
                  <c:v>1181</c:v>
                </c:pt>
                <c:pt idx="368">
                  <c:v>766</c:v>
                </c:pt>
                <c:pt idx="369">
                  <c:v>320</c:v>
                </c:pt>
                <c:pt idx="370">
                  <c:v>122</c:v>
                </c:pt>
                <c:pt idx="371">
                  <c:v>78</c:v>
                </c:pt>
                <c:pt idx="372">
                  <c:v>840</c:v>
                </c:pt>
                <c:pt idx="373">
                  <c:v>288</c:v>
                </c:pt>
                <c:pt idx="374">
                  <c:v>475</c:v>
                </c:pt>
                <c:pt idx="375">
                  <c:v>435</c:v>
                </c:pt>
                <c:pt idx="376">
                  <c:v>83</c:v>
                </c:pt>
                <c:pt idx="377">
                  <c:v>568</c:v>
                </c:pt>
                <c:pt idx="378">
                  <c:v>138</c:v>
                </c:pt>
                <c:pt idx="379">
                  <c:v>110</c:v>
                </c:pt>
                <c:pt idx="380">
                  <c:v>219</c:v>
                </c:pt>
                <c:pt idx="381">
                  <c:v>198</c:v>
                </c:pt>
                <c:pt idx="382">
                  <c:v>54</c:v>
                </c:pt>
                <c:pt idx="383">
                  <c:v>133</c:v>
                </c:pt>
                <c:pt idx="384">
                  <c:v>845</c:v>
                </c:pt>
                <c:pt idx="385">
                  <c:v>541</c:v>
                </c:pt>
                <c:pt idx="386">
                  <c:v>1265</c:v>
                </c:pt>
                <c:pt idx="387">
                  <c:v>655</c:v>
                </c:pt>
                <c:pt idx="388">
                  <c:v>1167</c:v>
                </c:pt>
                <c:pt idx="389">
                  <c:v>385</c:v>
                </c:pt>
                <c:pt idx="390">
                  <c:v>524</c:v>
                </c:pt>
                <c:pt idx="391">
                  <c:v>667</c:v>
                </c:pt>
                <c:pt idx="392">
                  <c:v>348</c:v>
                </c:pt>
                <c:pt idx="393">
                  <c:v>34</c:v>
                </c:pt>
                <c:pt idx="394">
                  <c:v>120</c:v>
                </c:pt>
                <c:pt idx="395">
                  <c:v>454</c:v>
                </c:pt>
                <c:pt idx="396">
                  <c:v>980</c:v>
                </c:pt>
                <c:pt idx="397">
                  <c:v>996</c:v>
                </c:pt>
                <c:pt idx="398">
                  <c:v>67</c:v>
                </c:pt>
                <c:pt idx="399">
                  <c:v>83</c:v>
                </c:pt>
                <c:pt idx="400">
                  <c:v>104</c:v>
                </c:pt>
                <c:pt idx="401">
                  <c:v>97</c:v>
                </c:pt>
                <c:pt idx="402">
                  <c:v>74</c:v>
                </c:pt>
                <c:pt idx="403">
                  <c:v>116</c:v>
                </c:pt>
                <c:pt idx="404">
                  <c:v>194</c:v>
                </c:pt>
                <c:pt idx="405">
                  <c:v>46</c:v>
                </c:pt>
                <c:pt idx="406">
                  <c:v>119</c:v>
                </c:pt>
                <c:pt idx="407">
                  <c:v>2268</c:v>
                </c:pt>
                <c:pt idx="408">
                  <c:v>6</c:v>
                </c:pt>
                <c:pt idx="409">
                  <c:v>297</c:v>
                </c:pt>
                <c:pt idx="410">
                  <c:v>96</c:v>
                </c:pt>
                <c:pt idx="411">
                  <c:v>132</c:v>
                </c:pt>
                <c:pt idx="412">
                  <c:v>154</c:v>
                </c:pt>
                <c:pt idx="413">
                  <c:v>45</c:v>
                </c:pt>
                <c:pt idx="414">
                  <c:v>168</c:v>
                </c:pt>
                <c:pt idx="415">
                  <c:v>97</c:v>
                </c:pt>
                <c:pt idx="416">
                  <c:v>211</c:v>
                </c:pt>
                <c:pt idx="417">
                  <c:v>93</c:v>
                </c:pt>
                <c:pt idx="418">
                  <c:v>126</c:v>
                </c:pt>
                <c:pt idx="419">
                  <c:v>172</c:v>
                </c:pt>
                <c:pt idx="420">
                  <c:v>112</c:v>
                </c:pt>
                <c:pt idx="421">
                  <c:v>150</c:v>
                </c:pt>
                <c:pt idx="422">
                  <c:v>146</c:v>
                </c:pt>
                <c:pt idx="423">
                  <c:v>111</c:v>
                </c:pt>
                <c:pt idx="424">
                  <c:v>115</c:v>
                </c:pt>
                <c:pt idx="425">
                  <c:v>1090</c:v>
                </c:pt>
                <c:pt idx="426">
                  <c:v>116</c:v>
                </c:pt>
                <c:pt idx="427">
                  <c:v>64</c:v>
                </c:pt>
                <c:pt idx="428">
                  <c:v>83</c:v>
                </c:pt>
                <c:pt idx="429">
                  <c:v>204</c:v>
                </c:pt>
                <c:pt idx="430">
                  <c:v>70</c:v>
                </c:pt>
                <c:pt idx="431">
                  <c:v>123</c:v>
                </c:pt>
                <c:pt idx="432">
                  <c:v>94</c:v>
                </c:pt>
                <c:pt idx="433">
                  <c:v>119</c:v>
                </c:pt>
                <c:pt idx="434">
                  <c:v>118</c:v>
                </c:pt>
                <c:pt idx="435">
                  <c:v>97</c:v>
                </c:pt>
                <c:pt idx="436">
                  <c:v>88</c:v>
                </c:pt>
                <c:pt idx="437">
                  <c:v>99</c:v>
                </c:pt>
                <c:pt idx="438">
                  <c:v>101</c:v>
                </c:pt>
                <c:pt idx="439">
                  <c:v>48</c:v>
                </c:pt>
                <c:pt idx="440">
                  <c:v>119</c:v>
                </c:pt>
                <c:pt idx="441">
                  <c:v>44</c:v>
                </c:pt>
                <c:pt idx="442">
                  <c:v>151</c:v>
                </c:pt>
                <c:pt idx="443">
                  <c:v>90</c:v>
                </c:pt>
                <c:pt idx="444">
                  <c:v>70</c:v>
                </c:pt>
                <c:pt idx="445">
                  <c:v>133</c:v>
                </c:pt>
                <c:pt idx="446">
                  <c:v>104</c:v>
                </c:pt>
                <c:pt idx="447">
                  <c:v>94</c:v>
                </c:pt>
                <c:pt idx="448">
                  <c:v>50</c:v>
                </c:pt>
                <c:pt idx="449">
                  <c:v>214</c:v>
                </c:pt>
                <c:pt idx="450">
                  <c:v>139</c:v>
                </c:pt>
                <c:pt idx="451">
                  <c:v>129</c:v>
                </c:pt>
                <c:pt idx="452">
                  <c:v>101</c:v>
                </c:pt>
                <c:pt idx="453">
                  <c:v>44</c:v>
                </c:pt>
                <c:pt idx="454">
                  <c:v>124</c:v>
                </c:pt>
                <c:pt idx="455">
                  <c:v>110</c:v>
                </c:pt>
                <c:pt idx="456">
                  <c:v>96</c:v>
                </c:pt>
                <c:pt idx="457">
                  <c:v>545</c:v>
                </c:pt>
                <c:pt idx="458">
                  <c:v>771</c:v>
                </c:pt>
                <c:pt idx="459">
                  <c:v>143</c:v>
                </c:pt>
                <c:pt idx="460">
                  <c:v>1023</c:v>
                </c:pt>
                <c:pt idx="461">
                  <c:v>167</c:v>
                </c:pt>
                <c:pt idx="462">
                  <c:v>127</c:v>
                </c:pt>
                <c:pt idx="463">
                  <c:v>1289</c:v>
                </c:pt>
                <c:pt idx="464">
                  <c:v>1016</c:v>
                </c:pt>
                <c:pt idx="465">
                  <c:v>123</c:v>
                </c:pt>
                <c:pt idx="466">
                  <c:v>109</c:v>
                </c:pt>
                <c:pt idx="467">
                  <c:v>151</c:v>
                </c:pt>
                <c:pt idx="468">
                  <c:v>1105</c:v>
                </c:pt>
                <c:pt idx="469">
                  <c:v>151</c:v>
                </c:pt>
                <c:pt idx="470">
                  <c:v>128</c:v>
                </c:pt>
                <c:pt idx="471">
                  <c:v>92</c:v>
                </c:pt>
                <c:pt idx="472">
                  <c:v>126</c:v>
                </c:pt>
                <c:pt idx="473">
                  <c:v>61</c:v>
                </c:pt>
                <c:pt idx="474">
                  <c:v>77</c:v>
                </c:pt>
                <c:pt idx="475">
                  <c:v>1816</c:v>
                </c:pt>
                <c:pt idx="476">
                  <c:v>139</c:v>
                </c:pt>
                <c:pt idx="477">
                  <c:v>140</c:v>
                </c:pt>
                <c:pt idx="478">
                  <c:v>83</c:v>
                </c:pt>
                <c:pt idx="479">
                  <c:v>95</c:v>
                </c:pt>
                <c:pt idx="480">
                  <c:v>78</c:v>
                </c:pt>
                <c:pt idx="481">
                  <c:v>96</c:v>
                </c:pt>
                <c:pt idx="482">
                  <c:v>92</c:v>
                </c:pt>
                <c:pt idx="483">
                  <c:v>97</c:v>
                </c:pt>
                <c:pt idx="484">
                  <c:v>101</c:v>
                </c:pt>
                <c:pt idx="485">
                  <c:v>72</c:v>
                </c:pt>
                <c:pt idx="486">
                  <c:v>79</c:v>
                </c:pt>
                <c:pt idx="487">
                  <c:v>78</c:v>
                </c:pt>
                <c:pt idx="488">
                  <c:v>3618</c:v>
                </c:pt>
                <c:pt idx="489">
                  <c:v>125</c:v>
                </c:pt>
                <c:pt idx="490">
                  <c:v>121</c:v>
                </c:pt>
                <c:pt idx="491">
                  <c:v>129</c:v>
                </c:pt>
                <c:pt idx="492">
                  <c:v>117</c:v>
                </c:pt>
                <c:pt idx="493">
                  <c:v>191</c:v>
                </c:pt>
                <c:pt idx="494">
                  <c:v>80</c:v>
                </c:pt>
                <c:pt idx="495">
                  <c:v>76</c:v>
                </c:pt>
                <c:pt idx="496">
                  <c:v>156</c:v>
                </c:pt>
                <c:pt idx="497">
                  <c:v>88</c:v>
                </c:pt>
                <c:pt idx="498">
                  <c:v>71</c:v>
                </c:pt>
                <c:pt idx="499">
                  <c:v>88</c:v>
                </c:pt>
                <c:pt idx="500">
                  <c:v>334</c:v>
                </c:pt>
                <c:pt idx="501">
                  <c:v>136</c:v>
                </c:pt>
                <c:pt idx="502">
                  <c:v>506</c:v>
                </c:pt>
                <c:pt idx="503">
                  <c:v>112</c:v>
                </c:pt>
                <c:pt idx="504">
                  <c:v>153</c:v>
                </c:pt>
                <c:pt idx="505">
                  <c:v>116</c:v>
                </c:pt>
                <c:pt idx="506">
                  <c:v>141</c:v>
                </c:pt>
                <c:pt idx="507">
                  <c:v>78</c:v>
                </c:pt>
                <c:pt idx="508">
                  <c:v>47</c:v>
                </c:pt>
                <c:pt idx="509">
                  <c:v>146</c:v>
                </c:pt>
                <c:pt idx="510">
                  <c:v>90</c:v>
                </c:pt>
                <c:pt idx="511">
                  <c:v>121</c:v>
                </c:pt>
                <c:pt idx="512">
                  <c:v>67</c:v>
                </c:pt>
                <c:pt idx="513">
                  <c:v>96</c:v>
                </c:pt>
                <c:pt idx="514">
                  <c:v>100</c:v>
                </c:pt>
                <c:pt idx="515">
                  <c:v>245</c:v>
                </c:pt>
                <c:pt idx="516">
                  <c:v>108</c:v>
                </c:pt>
                <c:pt idx="517">
                  <c:v>103</c:v>
                </c:pt>
                <c:pt idx="518">
                  <c:v>82</c:v>
                </c:pt>
                <c:pt idx="519">
                  <c:v>86</c:v>
                </c:pt>
                <c:pt idx="520">
                  <c:v>69</c:v>
                </c:pt>
                <c:pt idx="521">
                  <c:v>62</c:v>
                </c:pt>
                <c:pt idx="522">
                  <c:v>128</c:v>
                </c:pt>
                <c:pt idx="523">
                  <c:v>90</c:v>
                </c:pt>
                <c:pt idx="524">
                  <c:v>83</c:v>
                </c:pt>
                <c:pt idx="525">
                  <c:v>91</c:v>
                </c:pt>
                <c:pt idx="526">
                  <c:v>91</c:v>
                </c:pt>
                <c:pt idx="527">
                  <c:v>140</c:v>
                </c:pt>
                <c:pt idx="528">
                  <c:v>89</c:v>
                </c:pt>
                <c:pt idx="529">
                  <c:v>123</c:v>
                </c:pt>
                <c:pt idx="530">
                  <c:v>96</c:v>
                </c:pt>
                <c:pt idx="531">
                  <c:v>161</c:v>
                </c:pt>
                <c:pt idx="532">
                  <c:v>80</c:v>
                </c:pt>
                <c:pt idx="533">
                  <c:v>101</c:v>
                </c:pt>
                <c:pt idx="534">
                  <c:v>76</c:v>
                </c:pt>
                <c:pt idx="535">
                  <c:v>85</c:v>
                </c:pt>
                <c:pt idx="536">
                  <c:v>103</c:v>
                </c:pt>
                <c:pt idx="537">
                  <c:v>136</c:v>
                </c:pt>
                <c:pt idx="538">
                  <c:v>99</c:v>
                </c:pt>
                <c:pt idx="539">
                  <c:v>43</c:v>
                </c:pt>
                <c:pt idx="540">
                  <c:v>121</c:v>
                </c:pt>
                <c:pt idx="541">
                  <c:v>117</c:v>
                </c:pt>
                <c:pt idx="542">
                  <c:v>105</c:v>
                </c:pt>
                <c:pt idx="543">
                  <c:v>95</c:v>
                </c:pt>
                <c:pt idx="544">
                  <c:v>100</c:v>
                </c:pt>
                <c:pt idx="545">
                  <c:v>63</c:v>
                </c:pt>
                <c:pt idx="546">
                  <c:v>102</c:v>
                </c:pt>
                <c:pt idx="547">
                  <c:v>122</c:v>
                </c:pt>
                <c:pt idx="548">
                  <c:v>97</c:v>
                </c:pt>
                <c:pt idx="549">
                  <c:v>59</c:v>
                </c:pt>
                <c:pt idx="550">
                  <c:v>101</c:v>
                </c:pt>
                <c:pt idx="551">
                  <c:v>58</c:v>
                </c:pt>
                <c:pt idx="552">
                  <c:v>71</c:v>
                </c:pt>
                <c:pt idx="553">
                  <c:v>86</c:v>
                </c:pt>
                <c:pt idx="554">
                  <c:v>130</c:v>
                </c:pt>
                <c:pt idx="555">
                  <c:v>65</c:v>
                </c:pt>
                <c:pt idx="556">
                  <c:v>127</c:v>
                </c:pt>
                <c:pt idx="557">
                  <c:v>164</c:v>
                </c:pt>
                <c:pt idx="558">
                  <c:v>79</c:v>
                </c:pt>
                <c:pt idx="559">
                  <c:v>92</c:v>
                </c:pt>
                <c:pt idx="560">
                  <c:v>81</c:v>
                </c:pt>
                <c:pt idx="561">
                  <c:v>54</c:v>
                </c:pt>
                <c:pt idx="562">
                  <c:v>84</c:v>
                </c:pt>
                <c:pt idx="563">
                  <c:v>144</c:v>
                </c:pt>
                <c:pt idx="564">
                  <c:v>101</c:v>
                </c:pt>
                <c:pt idx="565">
                  <c:v>93</c:v>
                </c:pt>
                <c:pt idx="566">
                  <c:v>62</c:v>
                </c:pt>
                <c:pt idx="567">
                  <c:v>103</c:v>
                </c:pt>
                <c:pt idx="568">
                  <c:v>80</c:v>
                </c:pt>
                <c:pt idx="569">
                  <c:v>59</c:v>
                </c:pt>
                <c:pt idx="570">
                  <c:v>113</c:v>
                </c:pt>
                <c:pt idx="571">
                  <c:v>127</c:v>
                </c:pt>
                <c:pt idx="572">
                  <c:v>62</c:v>
                </c:pt>
                <c:pt idx="573">
                  <c:v>44</c:v>
                </c:pt>
                <c:pt idx="574">
                  <c:v>79</c:v>
                </c:pt>
                <c:pt idx="575">
                  <c:v>56</c:v>
                </c:pt>
                <c:pt idx="576">
                  <c:v>119</c:v>
                </c:pt>
                <c:pt idx="577">
                  <c:v>70</c:v>
                </c:pt>
                <c:pt idx="578">
                  <c:v>134</c:v>
                </c:pt>
                <c:pt idx="579">
                  <c:v>117</c:v>
                </c:pt>
                <c:pt idx="580">
                  <c:v>96</c:v>
                </c:pt>
                <c:pt idx="581">
                  <c:v>101</c:v>
                </c:pt>
                <c:pt idx="582">
                  <c:v>100</c:v>
                </c:pt>
                <c:pt idx="583">
                  <c:v>74</c:v>
                </c:pt>
                <c:pt idx="584">
                  <c:v>139</c:v>
                </c:pt>
                <c:pt idx="585">
                  <c:v>143</c:v>
                </c:pt>
                <c:pt idx="586">
                  <c:v>73</c:v>
                </c:pt>
                <c:pt idx="587">
                  <c:v>115</c:v>
                </c:pt>
                <c:pt idx="588">
                  <c:v>96</c:v>
                </c:pt>
                <c:pt idx="589">
                  <c:v>105</c:v>
                </c:pt>
                <c:pt idx="590">
                  <c:v>51</c:v>
                </c:pt>
                <c:pt idx="591">
                  <c:v>77</c:v>
                </c:pt>
                <c:pt idx="592">
                  <c:v>122</c:v>
                </c:pt>
                <c:pt idx="593">
                  <c:v>147</c:v>
                </c:pt>
                <c:pt idx="594">
                  <c:v>89</c:v>
                </c:pt>
                <c:pt idx="595">
                  <c:v>118</c:v>
                </c:pt>
                <c:pt idx="596">
                  <c:v>82</c:v>
                </c:pt>
                <c:pt idx="597">
                  <c:v>101</c:v>
                </c:pt>
                <c:pt idx="598">
                  <c:v>103</c:v>
                </c:pt>
                <c:pt idx="599">
                  <c:v>54</c:v>
                </c:pt>
                <c:pt idx="600">
                  <c:v>95</c:v>
                </c:pt>
                <c:pt idx="601">
                  <c:v>92</c:v>
                </c:pt>
                <c:pt idx="602">
                  <c:v>134</c:v>
                </c:pt>
                <c:pt idx="603">
                  <c:v>125</c:v>
                </c:pt>
                <c:pt idx="604">
                  <c:v>115</c:v>
                </c:pt>
                <c:pt idx="605">
                  <c:v>77</c:v>
                </c:pt>
                <c:pt idx="606">
                  <c:v>60</c:v>
                </c:pt>
                <c:pt idx="607">
                  <c:v>91</c:v>
                </c:pt>
                <c:pt idx="608">
                  <c:v>796</c:v>
                </c:pt>
                <c:pt idx="609">
                  <c:v>75</c:v>
                </c:pt>
                <c:pt idx="610">
                  <c:v>98</c:v>
                </c:pt>
                <c:pt idx="611">
                  <c:v>62</c:v>
                </c:pt>
                <c:pt idx="612">
                  <c:v>60</c:v>
                </c:pt>
                <c:pt idx="613">
                  <c:v>121</c:v>
                </c:pt>
                <c:pt idx="614">
                  <c:v>70</c:v>
                </c:pt>
                <c:pt idx="615">
                  <c:v>104</c:v>
                </c:pt>
                <c:pt idx="616">
                  <c:v>81</c:v>
                </c:pt>
                <c:pt idx="617">
                  <c:v>77</c:v>
                </c:pt>
                <c:pt idx="618">
                  <c:v>80</c:v>
                </c:pt>
                <c:pt idx="619">
                  <c:v>71</c:v>
                </c:pt>
                <c:pt idx="620">
                  <c:v>159</c:v>
                </c:pt>
                <c:pt idx="621">
                  <c:v>87</c:v>
                </c:pt>
                <c:pt idx="622">
                  <c:v>66</c:v>
                </c:pt>
                <c:pt idx="623">
                  <c:v>85</c:v>
                </c:pt>
                <c:pt idx="624">
                  <c:v>102</c:v>
                </c:pt>
                <c:pt idx="625">
                  <c:v>80</c:v>
                </c:pt>
                <c:pt idx="626">
                  <c:v>1167</c:v>
                </c:pt>
                <c:pt idx="627">
                  <c:v>10</c:v>
                </c:pt>
                <c:pt idx="628">
                  <c:v>79</c:v>
                </c:pt>
                <c:pt idx="629">
                  <c:v>86</c:v>
                </c:pt>
                <c:pt idx="630">
                  <c:v>91</c:v>
                </c:pt>
                <c:pt idx="631">
                  <c:v>102</c:v>
                </c:pt>
                <c:pt idx="632">
                  <c:v>79</c:v>
                </c:pt>
                <c:pt idx="633">
                  <c:v>127</c:v>
                </c:pt>
                <c:pt idx="634">
                  <c:v>178</c:v>
                </c:pt>
                <c:pt idx="635">
                  <c:v>42</c:v>
                </c:pt>
                <c:pt idx="636">
                  <c:v>69</c:v>
                </c:pt>
                <c:pt idx="637">
                  <c:v>132</c:v>
                </c:pt>
                <c:pt idx="638">
                  <c:v>59</c:v>
                </c:pt>
                <c:pt idx="639">
                  <c:v>4</c:v>
                </c:pt>
                <c:pt idx="640">
                  <c:v>97</c:v>
                </c:pt>
                <c:pt idx="641">
                  <c:v>120</c:v>
                </c:pt>
                <c:pt idx="642">
                  <c:v>89</c:v>
                </c:pt>
                <c:pt idx="643">
                  <c:v>100</c:v>
                </c:pt>
                <c:pt idx="644">
                  <c:v>167</c:v>
                </c:pt>
                <c:pt idx="645">
                  <c:v>58</c:v>
                </c:pt>
                <c:pt idx="646">
                  <c:v>60</c:v>
                </c:pt>
                <c:pt idx="647">
                  <c:v>121</c:v>
                </c:pt>
                <c:pt idx="648">
                  <c:v>152</c:v>
                </c:pt>
                <c:pt idx="649">
                  <c:v>43</c:v>
                </c:pt>
                <c:pt idx="650">
                  <c:v>92</c:v>
                </c:pt>
                <c:pt idx="651">
                  <c:v>115</c:v>
                </c:pt>
                <c:pt idx="652">
                  <c:v>111</c:v>
                </c:pt>
                <c:pt idx="653">
                  <c:v>70</c:v>
                </c:pt>
                <c:pt idx="654">
                  <c:v>50</c:v>
                </c:pt>
                <c:pt idx="655">
                  <c:v>161</c:v>
                </c:pt>
                <c:pt idx="656">
                  <c:v>36</c:v>
                </c:pt>
                <c:pt idx="657">
                  <c:v>129</c:v>
                </c:pt>
                <c:pt idx="658">
                  <c:v>113</c:v>
                </c:pt>
                <c:pt idx="659">
                  <c:v>65</c:v>
                </c:pt>
                <c:pt idx="660">
                  <c:v>70</c:v>
                </c:pt>
                <c:pt idx="661">
                  <c:v>4892</c:v>
                </c:pt>
                <c:pt idx="662">
                  <c:v>110</c:v>
                </c:pt>
                <c:pt idx="663">
                  <c:v>138</c:v>
                </c:pt>
                <c:pt idx="664">
                  <c:v>0</c:v>
                </c:pt>
                <c:pt idx="665">
                  <c:v>95</c:v>
                </c:pt>
                <c:pt idx="666">
                  <c:v>4</c:v>
                </c:pt>
                <c:pt idx="667">
                  <c:v>81</c:v>
                </c:pt>
                <c:pt idx="668">
                  <c:v>62</c:v>
                </c:pt>
                <c:pt idx="669">
                  <c:v>15</c:v>
                </c:pt>
                <c:pt idx="670">
                  <c:v>66</c:v>
                </c:pt>
                <c:pt idx="671">
                  <c:v>1</c:v>
                </c:pt>
                <c:pt idx="672">
                  <c:v>371</c:v>
                </c:pt>
                <c:pt idx="673">
                  <c:v>56</c:v>
                </c:pt>
                <c:pt idx="674">
                  <c:v>113</c:v>
                </c:pt>
                <c:pt idx="675">
                  <c:v>75</c:v>
                </c:pt>
                <c:pt idx="676">
                  <c:v>59</c:v>
                </c:pt>
                <c:pt idx="677">
                  <c:v>636</c:v>
                </c:pt>
                <c:pt idx="678">
                  <c:v>21</c:v>
                </c:pt>
                <c:pt idx="679">
                  <c:v>2</c:v>
                </c:pt>
                <c:pt idx="680">
                  <c:v>4</c:v>
                </c:pt>
                <c:pt idx="681">
                  <c:v>488</c:v>
                </c:pt>
                <c:pt idx="682">
                  <c:v>26</c:v>
                </c:pt>
                <c:pt idx="683">
                  <c:v>450</c:v>
                </c:pt>
                <c:pt idx="684">
                  <c:v>10</c:v>
                </c:pt>
                <c:pt idx="685">
                  <c:v>99</c:v>
                </c:pt>
                <c:pt idx="686">
                  <c:v>15</c:v>
                </c:pt>
                <c:pt idx="687">
                  <c:v>14</c:v>
                </c:pt>
                <c:pt idx="688">
                  <c:v>3</c:v>
                </c:pt>
                <c:pt idx="689">
                  <c:v>23</c:v>
                </c:pt>
                <c:pt idx="690">
                  <c:v>278</c:v>
                </c:pt>
                <c:pt idx="691">
                  <c:v>297</c:v>
                </c:pt>
                <c:pt idx="692">
                  <c:v>197</c:v>
                </c:pt>
                <c:pt idx="693">
                  <c:v>90</c:v>
                </c:pt>
                <c:pt idx="694">
                  <c:v>61</c:v>
                </c:pt>
                <c:pt idx="695">
                  <c:v>255</c:v>
                </c:pt>
                <c:pt idx="696">
                  <c:v>136</c:v>
                </c:pt>
                <c:pt idx="697">
                  <c:v>173</c:v>
                </c:pt>
                <c:pt idx="698">
                  <c:v>21</c:v>
                </c:pt>
                <c:pt idx="699">
                  <c:v>35</c:v>
                </c:pt>
                <c:pt idx="700">
                  <c:v>16</c:v>
                </c:pt>
                <c:pt idx="701">
                  <c:v>375</c:v>
                </c:pt>
                <c:pt idx="702">
                  <c:v>41</c:v>
                </c:pt>
                <c:pt idx="703">
                  <c:v>258</c:v>
                </c:pt>
                <c:pt idx="704">
                  <c:v>6</c:v>
                </c:pt>
                <c:pt idx="705">
                  <c:v>5</c:v>
                </c:pt>
                <c:pt idx="706">
                  <c:v>19</c:v>
                </c:pt>
                <c:pt idx="707">
                  <c:v>93</c:v>
                </c:pt>
                <c:pt idx="708">
                  <c:v>45</c:v>
                </c:pt>
                <c:pt idx="709">
                  <c:v>105</c:v>
                </c:pt>
                <c:pt idx="710">
                  <c:v>497</c:v>
                </c:pt>
                <c:pt idx="711">
                  <c:v>4592</c:v>
                </c:pt>
                <c:pt idx="712">
                  <c:v>3341</c:v>
                </c:pt>
                <c:pt idx="713">
                  <c:v>123</c:v>
                </c:pt>
                <c:pt idx="714">
                  <c:v>3295</c:v>
                </c:pt>
                <c:pt idx="715">
                  <c:v>2749</c:v>
                </c:pt>
                <c:pt idx="716">
                  <c:v>11</c:v>
                </c:pt>
                <c:pt idx="717">
                  <c:v>4</c:v>
                </c:pt>
                <c:pt idx="718">
                  <c:v>13</c:v>
                </c:pt>
                <c:pt idx="719">
                  <c:v>13</c:v>
                </c:pt>
                <c:pt idx="720">
                  <c:v>38</c:v>
                </c:pt>
                <c:pt idx="721">
                  <c:v>63</c:v>
                </c:pt>
                <c:pt idx="722">
                  <c:v>95</c:v>
                </c:pt>
                <c:pt idx="723">
                  <c:v>123</c:v>
                </c:pt>
                <c:pt idx="724">
                  <c:v>61</c:v>
                </c:pt>
                <c:pt idx="725">
                  <c:v>78</c:v>
                </c:pt>
                <c:pt idx="726">
                  <c:v>3</c:v>
                </c:pt>
                <c:pt idx="727">
                  <c:v>406</c:v>
                </c:pt>
                <c:pt idx="728">
                  <c:v>3</c:v>
                </c:pt>
                <c:pt idx="729">
                  <c:v>15</c:v>
                </c:pt>
                <c:pt idx="730">
                  <c:v>104</c:v>
                </c:pt>
                <c:pt idx="731">
                  <c:v>393</c:v>
                </c:pt>
                <c:pt idx="732">
                  <c:v>361</c:v>
                </c:pt>
                <c:pt idx="733">
                  <c:v>10849</c:v>
                </c:pt>
                <c:pt idx="734">
                  <c:v>3848</c:v>
                </c:pt>
                <c:pt idx="735">
                  <c:v>105</c:v>
                </c:pt>
                <c:pt idx="736">
                  <c:v>41</c:v>
                </c:pt>
                <c:pt idx="737">
                  <c:v>1513</c:v>
                </c:pt>
                <c:pt idx="738">
                  <c:v>57</c:v>
                </c:pt>
                <c:pt idx="739">
                  <c:v>73</c:v>
                </c:pt>
                <c:pt idx="740">
                  <c:v>115</c:v>
                </c:pt>
                <c:pt idx="741">
                  <c:v>74</c:v>
                </c:pt>
                <c:pt idx="742">
                  <c:v>68</c:v>
                </c:pt>
                <c:pt idx="743">
                  <c:v>74</c:v>
                </c:pt>
                <c:pt idx="744">
                  <c:v>8</c:v>
                </c:pt>
                <c:pt idx="745">
                  <c:v>44</c:v>
                </c:pt>
                <c:pt idx="746">
                  <c:v>43</c:v>
                </c:pt>
                <c:pt idx="747">
                  <c:v>64</c:v>
                </c:pt>
                <c:pt idx="748">
                  <c:v>48</c:v>
                </c:pt>
                <c:pt idx="749">
                  <c:v>60</c:v>
                </c:pt>
                <c:pt idx="750">
                  <c:v>25</c:v>
                </c:pt>
                <c:pt idx="751">
                  <c:v>48</c:v>
                </c:pt>
                <c:pt idx="752">
                  <c:v>6</c:v>
                </c:pt>
                <c:pt idx="753">
                  <c:v>6</c:v>
                </c:pt>
                <c:pt idx="754">
                  <c:v>89</c:v>
                </c:pt>
                <c:pt idx="755">
                  <c:v>164</c:v>
                </c:pt>
                <c:pt idx="756">
                  <c:v>50</c:v>
                </c:pt>
                <c:pt idx="757">
                  <c:v>40</c:v>
                </c:pt>
                <c:pt idx="758">
                  <c:v>38</c:v>
                </c:pt>
                <c:pt idx="759">
                  <c:v>145</c:v>
                </c:pt>
                <c:pt idx="760">
                  <c:v>58</c:v>
                </c:pt>
                <c:pt idx="761">
                  <c:v>21</c:v>
                </c:pt>
                <c:pt idx="762">
                  <c:v>80</c:v>
                </c:pt>
                <c:pt idx="763">
                  <c:v>571</c:v>
                </c:pt>
                <c:pt idx="764">
                  <c:v>68</c:v>
                </c:pt>
                <c:pt idx="765">
                  <c:v>49</c:v>
                </c:pt>
                <c:pt idx="766">
                  <c:v>1</c:v>
                </c:pt>
                <c:pt idx="767">
                  <c:v>56</c:v>
                </c:pt>
                <c:pt idx="768">
                  <c:v>66</c:v>
                </c:pt>
                <c:pt idx="769">
                  <c:v>91</c:v>
                </c:pt>
                <c:pt idx="770">
                  <c:v>62</c:v>
                </c:pt>
                <c:pt idx="771">
                  <c:v>34</c:v>
                </c:pt>
                <c:pt idx="772">
                  <c:v>51</c:v>
                </c:pt>
                <c:pt idx="773">
                  <c:v>61</c:v>
                </c:pt>
                <c:pt idx="774">
                  <c:v>60</c:v>
                </c:pt>
                <c:pt idx="775">
                  <c:v>51</c:v>
                </c:pt>
                <c:pt idx="776">
                  <c:v>15</c:v>
                </c:pt>
                <c:pt idx="777">
                  <c:v>34</c:v>
                </c:pt>
                <c:pt idx="778">
                  <c:v>47</c:v>
                </c:pt>
                <c:pt idx="779">
                  <c:v>290</c:v>
                </c:pt>
                <c:pt idx="780">
                  <c:v>81</c:v>
                </c:pt>
                <c:pt idx="781">
                  <c:v>10922</c:v>
                </c:pt>
                <c:pt idx="782">
                  <c:v>136</c:v>
                </c:pt>
                <c:pt idx="783">
                  <c:v>44</c:v>
                </c:pt>
                <c:pt idx="784">
                  <c:v>19</c:v>
                </c:pt>
                <c:pt idx="785">
                  <c:v>25</c:v>
                </c:pt>
                <c:pt idx="786">
                  <c:v>70</c:v>
                </c:pt>
                <c:pt idx="787">
                  <c:v>63</c:v>
                </c:pt>
                <c:pt idx="788">
                  <c:v>62</c:v>
                </c:pt>
                <c:pt idx="789">
                  <c:v>46</c:v>
                </c:pt>
                <c:pt idx="790">
                  <c:v>32</c:v>
                </c:pt>
                <c:pt idx="791">
                  <c:v>70</c:v>
                </c:pt>
                <c:pt idx="792">
                  <c:v>36</c:v>
                </c:pt>
                <c:pt idx="793">
                  <c:v>15</c:v>
                </c:pt>
                <c:pt idx="794">
                  <c:v>1</c:v>
                </c:pt>
                <c:pt idx="795">
                  <c:v>87</c:v>
                </c:pt>
                <c:pt idx="796">
                  <c:v>10</c:v>
                </c:pt>
                <c:pt idx="797">
                  <c:v>93</c:v>
                </c:pt>
                <c:pt idx="798">
                  <c:v>11</c:v>
                </c:pt>
                <c:pt idx="799">
                  <c:v>61</c:v>
                </c:pt>
                <c:pt idx="800">
                  <c:v>1522</c:v>
                </c:pt>
                <c:pt idx="801">
                  <c:v>11</c:v>
                </c:pt>
                <c:pt idx="802">
                  <c:v>47</c:v>
                </c:pt>
                <c:pt idx="803">
                  <c:v>74</c:v>
                </c:pt>
                <c:pt idx="804">
                  <c:v>52</c:v>
                </c:pt>
                <c:pt idx="805">
                  <c:v>1167</c:v>
                </c:pt>
                <c:pt idx="806">
                  <c:v>47</c:v>
                </c:pt>
                <c:pt idx="807">
                  <c:v>56</c:v>
                </c:pt>
                <c:pt idx="808">
                  <c:v>34</c:v>
                </c:pt>
                <c:pt idx="809">
                  <c:v>24</c:v>
                </c:pt>
                <c:pt idx="810">
                  <c:v>21</c:v>
                </c:pt>
                <c:pt idx="811">
                  <c:v>81</c:v>
                </c:pt>
                <c:pt idx="812">
                  <c:v>30</c:v>
                </c:pt>
                <c:pt idx="813">
                  <c:v>39</c:v>
                </c:pt>
                <c:pt idx="814">
                  <c:v>4</c:v>
                </c:pt>
                <c:pt idx="815">
                  <c:v>72</c:v>
                </c:pt>
                <c:pt idx="816">
                  <c:v>66</c:v>
                </c:pt>
                <c:pt idx="817">
                  <c:v>34</c:v>
                </c:pt>
                <c:pt idx="818">
                  <c:v>122</c:v>
                </c:pt>
                <c:pt idx="819">
                  <c:v>50</c:v>
                </c:pt>
                <c:pt idx="820">
                  <c:v>48</c:v>
                </c:pt>
                <c:pt idx="821">
                  <c:v>18</c:v>
                </c:pt>
                <c:pt idx="822">
                  <c:v>4</c:v>
                </c:pt>
                <c:pt idx="823">
                  <c:v>105</c:v>
                </c:pt>
                <c:pt idx="824">
                  <c:v>4</c:v>
                </c:pt>
                <c:pt idx="825">
                  <c:v>26</c:v>
                </c:pt>
                <c:pt idx="826">
                  <c:v>60</c:v>
                </c:pt>
                <c:pt idx="827">
                  <c:v>26</c:v>
                </c:pt>
                <c:pt idx="828">
                  <c:v>332</c:v>
                </c:pt>
                <c:pt idx="829">
                  <c:v>2</c:v>
                </c:pt>
                <c:pt idx="830">
                  <c:v>3</c:v>
                </c:pt>
                <c:pt idx="831">
                  <c:v>15</c:v>
                </c:pt>
                <c:pt idx="832">
                  <c:v>6</c:v>
                </c:pt>
                <c:pt idx="833">
                  <c:v>209</c:v>
                </c:pt>
                <c:pt idx="834">
                  <c:v>7960</c:v>
                </c:pt>
                <c:pt idx="835">
                  <c:v>49</c:v>
                </c:pt>
                <c:pt idx="836">
                  <c:v>33</c:v>
                </c:pt>
                <c:pt idx="837">
                  <c:v>60</c:v>
                </c:pt>
                <c:pt idx="838">
                  <c:v>82</c:v>
                </c:pt>
                <c:pt idx="839">
                  <c:v>22</c:v>
                </c:pt>
                <c:pt idx="840">
                  <c:v>28</c:v>
                </c:pt>
                <c:pt idx="841">
                  <c:v>48</c:v>
                </c:pt>
                <c:pt idx="842">
                  <c:v>49</c:v>
                </c:pt>
                <c:pt idx="843">
                  <c:v>31</c:v>
                </c:pt>
                <c:pt idx="844">
                  <c:v>51</c:v>
                </c:pt>
                <c:pt idx="845">
                  <c:v>1</c:v>
                </c:pt>
                <c:pt idx="846">
                  <c:v>40</c:v>
                </c:pt>
                <c:pt idx="847">
                  <c:v>6</c:v>
                </c:pt>
                <c:pt idx="848">
                  <c:v>11</c:v>
                </c:pt>
                <c:pt idx="849">
                  <c:v>20</c:v>
                </c:pt>
                <c:pt idx="850">
                  <c:v>26</c:v>
                </c:pt>
                <c:pt idx="851">
                  <c:v>81</c:v>
                </c:pt>
                <c:pt idx="852">
                  <c:v>47</c:v>
                </c:pt>
                <c:pt idx="853">
                  <c:v>27</c:v>
                </c:pt>
                <c:pt idx="854">
                  <c:v>1347</c:v>
                </c:pt>
                <c:pt idx="855">
                  <c:v>0</c:v>
                </c:pt>
                <c:pt idx="856">
                  <c:v>209</c:v>
                </c:pt>
                <c:pt idx="857">
                  <c:v>32</c:v>
                </c:pt>
                <c:pt idx="858">
                  <c:v>58</c:v>
                </c:pt>
                <c:pt idx="859">
                  <c:v>12</c:v>
                </c:pt>
                <c:pt idx="860">
                  <c:v>39</c:v>
                </c:pt>
                <c:pt idx="861">
                  <c:v>36</c:v>
                </c:pt>
                <c:pt idx="862">
                  <c:v>42</c:v>
                </c:pt>
                <c:pt idx="863">
                  <c:v>26</c:v>
                </c:pt>
                <c:pt idx="864">
                  <c:v>42</c:v>
                </c:pt>
                <c:pt idx="865">
                  <c:v>53</c:v>
                </c:pt>
                <c:pt idx="866">
                  <c:v>136</c:v>
                </c:pt>
                <c:pt idx="867">
                  <c:v>50</c:v>
                </c:pt>
                <c:pt idx="868">
                  <c:v>14</c:v>
                </c:pt>
                <c:pt idx="869">
                  <c:v>3</c:v>
                </c:pt>
                <c:pt idx="870">
                  <c:v>137</c:v>
                </c:pt>
                <c:pt idx="871">
                  <c:v>62</c:v>
                </c:pt>
                <c:pt idx="872">
                  <c:v>136</c:v>
                </c:pt>
                <c:pt idx="873">
                  <c:v>257</c:v>
                </c:pt>
                <c:pt idx="874">
                  <c:v>324</c:v>
                </c:pt>
                <c:pt idx="875">
                  <c:v>162</c:v>
                </c:pt>
                <c:pt idx="876">
                  <c:v>119</c:v>
                </c:pt>
                <c:pt idx="877">
                  <c:v>340</c:v>
                </c:pt>
                <c:pt idx="878">
                  <c:v>1</c:v>
                </c:pt>
                <c:pt idx="879">
                  <c:v>16</c:v>
                </c:pt>
                <c:pt idx="880">
                  <c:v>10</c:v>
                </c:pt>
                <c:pt idx="881">
                  <c:v>89</c:v>
                </c:pt>
                <c:pt idx="882">
                  <c:v>41</c:v>
                </c:pt>
                <c:pt idx="883">
                  <c:v>67</c:v>
                </c:pt>
                <c:pt idx="884">
                  <c:v>7</c:v>
                </c:pt>
                <c:pt idx="885">
                  <c:v>69</c:v>
                </c:pt>
                <c:pt idx="886">
                  <c:v>47</c:v>
                </c:pt>
                <c:pt idx="887">
                  <c:v>24</c:v>
                </c:pt>
                <c:pt idx="888">
                  <c:v>19</c:v>
                </c:pt>
                <c:pt idx="889">
                  <c:v>2</c:v>
                </c:pt>
                <c:pt idx="890">
                  <c:v>4</c:v>
                </c:pt>
                <c:pt idx="891">
                  <c:v>6</c:v>
                </c:pt>
                <c:pt idx="892">
                  <c:v>1023</c:v>
                </c:pt>
                <c:pt idx="893">
                  <c:v>383</c:v>
                </c:pt>
                <c:pt idx="894">
                  <c:v>14</c:v>
                </c:pt>
                <c:pt idx="895">
                  <c:v>5</c:v>
                </c:pt>
                <c:pt idx="896">
                  <c:v>0</c:v>
                </c:pt>
                <c:pt idx="897">
                  <c:v>1041</c:v>
                </c:pt>
                <c:pt idx="898">
                  <c:v>933</c:v>
                </c:pt>
                <c:pt idx="899">
                  <c:v>33</c:v>
                </c:pt>
                <c:pt idx="900">
                  <c:v>173</c:v>
                </c:pt>
                <c:pt idx="901">
                  <c:v>17</c:v>
                </c:pt>
                <c:pt idx="902">
                  <c:v>0</c:v>
                </c:pt>
                <c:pt idx="903">
                  <c:v>0</c:v>
                </c:pt>
                <c:pt idx="904">
                  <c:v>3</c:v>
                </c:pt>
                <c:pt idx="905">
                  <c:v>9</c:v>
                </c:pt>
                <c:pt idx="906">
                  <c:v>5</c:v>
                </c:pt>
                <c:pt idx="907">
                  <c:v>20</c:v>
                </c:pt>
                <c:pt idx="908">
                  <c:v>324</c:v>
                </c:pt>
                <c:pt idx="909">
                  <c:v>36</c:v>
                </c:pt>
                <c:pt idx="910">
                  <c:v>196</c:v>
                </c:pt>
                <c:pt idx="911">
                  <c:v>57</c:v>
                </c:pt>
                <c:pt idx="912">
                  <c:v>264</c:v>
                </c:pt>
                <c:pt idx="913">
                  <c:v>445</c:v>
                </c:pt>
                <c:pt idx="914">
                  <c:v>2</c:v>
                </c:pt>
                <c:pt idx="915">
                  <c:v>1148</c:v>
                </c:pt>
                <c:pt idx="916">
                  <c:v>233</c:v>
                </c:pt>
                <c:pt idx="917">
                  <c:v>3</c:v>
                </c:pt>
                <c:pt idx="918">
                  <c:v>363</c:v>
                </c:pt>
                <c:pt idx="919">
                  <c:v>397</c:v>
                </c:pt>
                <c:pt idx="920">
                  <c:v>41</c:v>
                </c:pt>
                <c:pt idx="921">
                  <c:v>9</c:v>
                </c:pt>
                <c:pt idx="922">
                  <c:v>0</c:v>
                </c:pt>
                <c:pt idx="923">
                  <c:v>365</c:v>
                </c:pt>
                <c:pt idx="924">
                  <c:v>1572</c:v>
                </c:pt>
                <c:pt idx="925">
                  <c:v>862</c:v>
                </c:pt>
                <c:pt idx="926">
                  <c:v>105</c:v>
                </c:pt>
                <c:pt idx="927">
                  <c:v>40</c:v>
                </c:pt>
                <c:pt idx="928">
                  <c:v>169</c:v>
                </c:pt>
                <c:pt idx="929">
                  <c:v>42</c:v>
                </c:pt>
                <c:pt idx="930">
                  <c:v>172</c:v>
                </c:pt>
                <c:pt idx="931">
                  <c:v>12</c:v>
                </c:pt>
                <c:pt idx="932">
                  <c:v>26</c:v>
                </c:pt>
                <c:pt idx="933">
                  <c:v>1</c:v>
                </c:pt>
                <c:pt idx="934">
                  <c:v>293</c:v>
                </c:pt>
                <c:pt idx="935">
                  <c:v>12</c:v>
                </c:pt>
                <c:pt idx="936">
                  <c:v>29</c:v>
                </c:pt>
                <c:pt idx="937">
                  <c:v>1</c:v>
                </c:pt>
                <c:pt idx="938">
                  <c:v>41</c:v>
                </c:pt>
                <c:pt idx="939">
                  <c:v>19</c:v>
                </c:pt>
                <c:pt idx="940">
                  <c:v>0</c:v>
                </c:pt>
                <c:pt idx="941">
                  <c:v>480</c:v>
                </c:pt>
                <c:pt idx="942">
                  <c:v>753</c:v>
                </c:pt>
                <c:pt idx="943">
                  <c:v>0</c:v>
                </c:pt>
                <c:pt idx="944">
                  <c:v>160</c:v>
                </c:pt>
                <c:pt idx="945">
                  <c:v>81</c:v>
                </c:pt>
                <c:pt idx="946">
                  <c:v>36</c:v>
                </c:pt>
                <c:pt idx="947">
                  <c:v>92</c:v>
                </c:pt>
                <c:pt idx="948">
                  <c:v>13</c:v>
                </c:pt>
                <c:pt idx="949">
                  <c:v>15</c:v>
                </c:pt>
                <c:pt idx="950">
                  <c:v>26</c:v>
                </c:pt>
                <c:pt idx="951">
                  <c:v>66</c:v>
                </c:pt>
                <c:pt idx="952">
                  <c:v>13</c:v>
                </c:pt>
                <c:pt idx="953">
                  <c:v>5</c:v>
                </c:pt>
                <c:pt idx="954">
                  <c:v>2</c:v>
                </c:pt>
                <c:pt idx="955">
                  <c:v>13</c:v>
                </c:pt>
                <c:pt idx="956">
                  <c:v>21</c:v>
                </c:pt>
                <c:pt idx="957">
                  <c:v>17</c:v>
                </c:pt>
                <c:pt idx="958">
                  <c:v>316</c:v>
                </c:pt>
                <c:pt idx="959">
                  <c:v>32</c:v>
                </c:pt>
                <c:pt idx="960">
                  <c:v>59</c:v>
                </c:pt>
                <c:pt idx="961">
                  <c:v>55</c:v>
                </c:pt>
                <c:pt idx="962">
                  <c:v>24</c:v>
                </c:pt>
                <c:pt idx="963">
                  <c:v>77</c:v>
                </c:pt>
                <c:pt idx="964">
                  <c:v>65</c:v>
                </c:pt>
                <c:pt idx="965">
                  <c:v>25</c:v>
                </c:pt>
                <c:pt idx="966">
                  <c:v>227</c:v>
                </c:pt>
                <c:pt idx="967">
                  <c:v>2</c:v>
                </c:pt>
                <c:pt idx="968">
                  <c:v>0</c:v>
                </c:pt>
                <c:pt idx="969">
                  <c:v>1</c:v>
                </c:pt>
                <c:pt idx="970">
                  <c:v>1</c:v>
                </c:pt>
                <c:pt idx="971">
                  <c:v>14</c:v>
                </c:pt>
                <c:pt idx="972">
                  <c:v>21</c:v>
                </c:pt>
                <c:pt idx="973">
                  <c:v>0</c:v>
                </c:pt>
                <c:pt idx="974">
                  <c:v>1</c:v>
                </c:pt>
                <c:pt idx="975">
                  <c:v>74</c:v>
                </c:pt>
                <c:pt idx="976">
                  <c:v>30</c:v>
                </c:pt>
                <c:pt idx="977">
                  <c:v>0</c:v>
                </c:pt>
                <c:pt idx="978">
                  <c:v>3</c:v>
                </c:pt>
                <c:pt idx="979">
                  <c:v>37</c:v>
                </c:pt>
                <c:pt idx="980">
                  <c:v>82</c:v>
                </c:pt>
                <c:pt idx="981">
                  <c:v>0</c:v>
                </c:pt>
                <c:pt idx="982">
                  <c:v>7</c:v>
                </c:pt>
                <c:pt idx="983">
                  <c:v>0</c:v>
                </c:pt>
                <c:pt idx="984">
                  <c:v>2</c:v>
                </c:pt>
                <c:pt idx="985">
                  <c:v>0</c:v>
                </c:pt>
                <c:pt idx="986">
                  <c:v>0</c:v>
                </c:pt>
                <c:pt idx="987">
                  <c:v>0</c:v>
                </c:pt>
                <c:pt idx="988">
                  <c:v>0</c:v>
                </c:pt>
                <c:pt idx="989">
                  <c:v>0</c:v>
                </c:pt>
                <c:pt idx="990">
                  <c:v>0</c:v>
                </c:pt>
                <c:pt idx="991">
                  <c:v>0</c:v>
                </c:pt>
                <c:pt idx="992">
                  <c:v>1</c:v>
                </c:pt>
                <c:pt idx="993">
                  <c:v>0</c:v>
                </c:pt>
                <c:pt idx="994">
                  <c:v>48</c:v>
                </c:pt>
                <c:pt idx="995">
                  <c:v>107</c:v>
                </c:pt>
                <c:pt idx="996">
                  <c:v>82</c:v>
                </c:pt>
                <c:pt idx="997">
                  <c:v>5</c:v>
                </c:pt>
                <c:pt idx="998">
                  <c:v>55</c:v>
                </c:pt>
                <c:pt idx="999">
                  <c:v>77</c:v>
                </c:pt>
                <c:pt idx="1000">
                  <c:v>88</c:v>
                </c:pt>
                <c:pt idx="1001">
                  <c:v>121</c:v>
                </c:pt>
                <c:pt idx="1002">
                  <c:v>103</c:v>
                </c:pt>
                <c:pt idx="1003">
                  <c:v>103</c:v>
                </c:pt>
                <c:pt idx="1004">
                  <c:v>44</c:v>
                </c:pt>
                <c:pt idx="1005">
                  <c:v>111</c:v>
                </c:pt>
                <c:pt idx="1006">
                  <c:v>39</c:v>
                </c:pt>
                <c:pt idx="1007">
                  <c:v>301</c:v>
                </c:pt>
                <c:pt idx="1008">
                  <c:v>15</c:v>
                </c:pt>
                <c:pt idx="1009">
                  <c:v>99</c:v>
                </c:pt>
                <c:pt idx="1010">
                  <c:v>52</c:v>
                </c:pt>
                <c:pt idx="1011">
                  <c:v>53</c:v>
                </c:pt>
                <c:pt idx="1012">
                  <c:v>98</c:v>
                </c:pt>
                <c:pt idx="1013">
                  <c:v>64</c:v>
                </c:pt>
                <c:pt idx="1014">
                  <c:v>54</c:v>
                </c:pt>
                <c:pt idx="1015">
                  <c:v>1283</c:v>
                </c:pt>
                <c:pt idx="1016">
                  <c:v>64</c:v>
                </c:pt>
                <c:pt idx="1017">
                  <c:v>121</c:v>
                </c:pt>
                <c:pt idx="1018">
                  <c:v>7</c:v>
                </c:pt>
                <c:pt idx="1019">
                  <c:v>136</c:v>
                </c:pt>
                <c:pt idx="1020">
                  <c:v>86</c:v>
                </c:pt>
                <c:pt idx="1021">
                  <c:v>59</c:v>
                </c:pt>
                <c:pt idx="1022">
                  <c:v>69</c:v>
                </c:pt>
                <c:pt idx="1023">
                  <c:v>78</c:v>
                </c:pt>
                <c:pt idx="1024">
                  <c:v>75</c:v>
                </c:pt>
                <c:pt idx="1025">
                  <c:v>59</c:v>
                </c:pt>
                <c:pt idx="1026">
                  <c:v>48</c:v>
                </c:pt>
                <c:pt idx="1027">
                  <c:v>55</c:v>
                </c:pt>
                <c:pt idx="1028">
                  <c:v>89</c:v>
                </c:pt>
                <c:pt idx="1029">
                  <c:v>88</c:v>
                </c:pt>
                <c:pt idx="1030">
                  <c:v>60</c:v>
                </c:pt>
                <c:pt idx="1031">
                  <c:v>65</c:v>
                </c:pt>
                <c:pt idx="1032">
                  <c:v>98</c:v>
                </c:pt>
                <c:pt idx="1033">
                  <c:v>56</c:v>
                </c:pt>
                <c:pt idx="1034">
                  <c:v>65</c:v>
                </c:pt>
                <c:pt idx="1035">
                  <c:v>52</c:v>
                </c:pt>
                <c:pt idx="1036">
                  <c:v>41</c:v>
                </c:pt>
                <c:pt idx="1037">
                  <c:v>35</c:v>
                </c:pt>
                <c:pt idx="1038">
                  <c:v>67</c:v>
                </c:pt>
                <c:pt idx="1039">
                  <c:v>44</c:v>
                </c:pt>
                <c:pt idx="1040">
                  <c:v>4073</c:v>
                </c:pt>
                <c:pt idx="1041">
                  <c:v>5728</c:v>
                </c:pt>
                <c:pt idx="1042">
                  <c:v>3907</c:v>
                </c:pt>
                <c:pt idx="1043">
                  <c:v>5382</c:v>
                </c:pt>
                <c:pt idx="1044">
                  <c:v>4842</c:v>
                </c:pt>
                <c:pt idx="1045">
                  <c:v>2011</c:v>
                </c:pt>
                <c:pt idx="1046">
                  <c:v>2811</c:v>
                </c:pt>
                <c:pt idx="1047">
                  <c:v>5654</c:v>
                </c:pt>
                <c:pt idx="1048">
                  <c:v>8574</c:v>
                </c:pt>
                <c:pt idx="1049">
                  <c:v>7154</c:v>
                </c:pt>
                <c:pt idx="1050">
                  <c:v>8608</c:v>
                </c:pt>
                <c:pt idx="1051">
                  <c:v>5238</c:v>
                </c:pt>
                <c:pt idx="1052">
                  <c:v>10865</c:v>
                </c:pt>
                <c:pt idx="1053">
                  <c:v>5917</c:v>
                </c:pt>
                <c:pt idx="1054">
                  <c:v>2524</c:v>
                </c:pt>
                <c:pt idx="1055">
                  <c:v>1883</c:v>
                </c:pt>
                <c:pt idx="1056">
                  <c:v>2596</c:v>
                </c:pt>
                <c:pt idx="1057">
                  <c:v>1</c:v>
                </c:pt>
                <c:pt idx="1058">
                  <c:v>3680</c:v>
                </c:pt>
                <c:pt idx="1059">
                  <c:v>23</c:v>
                </c:pt>
                <c:pt idx="1060">
                  <c:v>82</c:v>
                </c:pt>
                <c:pt idx="1061">
                  <c:v>32</c:v>
                </c:pt>
                <c:pt idx="1062">
                  <c:v>3</c:v>
                </c:pt>
                <c:pt idx="1063">
                  <c:v>404</c:v>
                </c:pt>
                <c:pt idx="1064">
                  <c:v>36</c:v>
                </c:pt>
                <c:pt idx="1065">
                  <c:v>518</c:v>
                </c:pt>
                <c:pt idx="1066">
                  <c:v>2</c:v>
                </c:pt>
                <c:pt idx="1067">
                  <c:v>213</c:v>
                </c:pt>
                <c:pt idx="1068">
                  <c:v>54</c:v>
                </c:pt>
                <c:pt idx="1069">
                  <c:v>55</c:v>
                </c:pt>
                <c:pt idx="1070">
                  <c:v>29</c:v>
                </c:pt>
                <c:pt idx="1071">
                  <c:v>79</c:v>
                </c:pt>
                <c:pt idx="1072">
                  <c:v>11</c:v>
                </c:pt>
                <c:pt idx="1073">
                  <c:v>35</c:v>
                </c:pt>
                <c:pt idx="1074">
                  <c:v>2932</c:v>
                </c:pt>
                <c:pt idx="1075">
                  <c:v>83</c:v>
                </c:pt>
                <c:pt idx="1076">
                  <c:v>60</c:v>
                </c:pt>
                <c:pt idx="1077">
                  <c:v>116</c:v>
                </c:pt>
                <c:pt idx="1078">
                  <c:v>366</c:v>
                </c:pt>
                <c:pt idx="1079">
                  <c:v>87</c:v>
                </c:pt>
                <c:pt idx="1080">
                  <c:v>98</c:v>
                </c:pt>
                <c:pt idx="1081">
                  <c:v>35</c:v>
                </c:pt>
                <c:pt idx="1082">
                  <c:v>95</c:v>
                </c:pt>
                <c:pt idx="1083">
                  <c:v>27</c:v>
                </c:pt>
                <c:pt idx="1084">
                  <c:v>56</c:v>
                </c:pt>
                <c:pt idx="1085">
                  <c:v>23</c:v>
                </c:pt>
                <c:pt idx="1086">
                  <c:v>24</c:v>
                </c:pt>
                <c:pt idx="1087">
                  <c:v>93</c:v>
                </c:pt>
                <c:pt idx="1088">
                  <c:v>324</c:v>
                </c:pt>
                <c:pt idx="1089">
                  <c:v>43</c:v>
                </c:pt>
                <c:pt idx="1090">
                  <c:v>8</c:v>
                </c:pt>
                <c:pt idx="1091">
                  <c:v>13</c:v>
                </c:pt>
                <c:pt idx="1092">
                  <c:v>224</c:v>
                </c:pt>
                <c:pt idx="1093">
                  <c:v>40</c:v>
                </c:pt>
                <c:pt idx="1094">
                  <c:v>3</c:v>
                </c:pt>
                <c:pt idx="1095">
                  <c:v>807</c:v>
                </c:pt>
                <c:pt idx="1096">
                  <c:v>37</c:v>
                </c:pt>
                <c:pt idx="1097">
                  <c:v>23</c:v>
                </c:pt>
                <c:pt idx="1098">
                  <c:v>31</c:v>
                </c:pt>
                <c:pt idx="1099">
                  <c:v>54</c:v>
                </c:pt>
                <c:pt idx="1100">
                  <c:v>4156</c:v>
                </c:pt>
                <c:pt idx="1101">
                  <c:v>189</c:v>
                </c:pt>
                <c:pt idx="1102">
                  <c:v>119</c:v>
                </c:pt>
                <c:pt idx="1103">
                  <c:v>24</c:v>
                </c:pt>
                <c:pt idx="1104">
                  <c:v>3</c:v>
                </c:pt>
                <c:pt idx="1105">
                  <c:v>90</c:v>
                </c:pt>
                <c:pt idx="1106">
                  <c:v>174</c:v>
                </c:pt>
                <c:pt idx="1107">
                  <c:v>28</c:v>
                </c:pt>
                <c:pt idx="1108">
                  <c:v>762</c:v>
                </c:pt>
                <c:pt idx="1109">
                  <c:v>123</c:v>
                </c:pt>
                <c:pt idx="1110">
                  <c:v>24</c:v>
                </c:pt>
                <c:pt idx="1111">
                  <c:v>159</c:v>
                </c:pt>
                <c:pt idx="1112">
                  <c:v>2</c:v>
                </c:pt>
                <c:pt idx="1113">
                  <c:v>0</c:v>
                </c:pt>
                <c:pt idx="1114">
                  <c:v>86</c:v>
                </c:pt>
                <c:pt idx="1115">
                  <c:v>65</c:v>
                </c:pt>
                <c:pt idx="1116">
                  <c:v>67</c:v>
                </c:pt>
                <c:pt idx="1117">
                  <c:v>846</c:v>
                </c:pt>
                <c:pt idx="1118">
                  <c:v>56</c:v>
                </c:pt>
                <c:pt idx="1119">
                  <c:v>407</c:v>
                </c:pt>
                <c:pt idx="1120">
                  <c:v>17</c:v>
                </c:pt>
                <c:pt idx="1121">
                  <c:v>178</c:v>
                </c:pt>
                <c:pt idx="1122">
                  <c:v>72</c:v>
                </c:pt>
                <c:pt idx="1123">
                  <c:v>9</c:v>
                </c:pt>
                <c:pt idx="1124">
                  <c:v>2</c:v>
                </c:pt>
                <c:pt idx="1125">
                  <c:v>4</c:v>
                </c:pt>
                <c:pt idx="1126">
                  <c:v>68</c:v>
                </c:pt>
                <c:pt idx="1127">
                  <c:v>194</c:v>
                </c:pt>
                <c:pt idx="1128">
                  <c:v>67</c:v>
                </c:pt>
                <c:pt idx="1129">
                  <c:v>65</c:v>
                </c:pt>
                <c:pt idx="1130">
                  <c:v>56</c:v>
                </c:pt>
                <c:pt idx="1131">
                  <c:v>7</c:v>
                </c:pt>
                <c:pt idx="1132">
                  <c:v>94</c:v>
                </c:pt>
                <c:pt idx="1133">
                  <c:v>29</c:v>
                </c:pt>
                <c:pt idx="1134">
                  <c:v>3</c:v>
                </c:pt>
                <c:pt idx="1135">
                  <c:v>558</c:v>
                </c:pt>
                <c:pt idx="1136">
                  <c:v>19</c:v>
                </c:pt>
                <c:pt idx="1137">
                  <c:v>7</c:v>
                </c:pt>
                <c:pt idx="1138">
                  <c:v>0</c:v>
                </c:pt>
                <c:pt idx="1139">
                  <c:v>122</c:v>
                </c:pt>
                <c:pt idx="1140">
                  <c:v>79</c:v>
                </c:pt>
                <c:pt idx="1141">
                  <c:v>46</c:v>
                </c:pt>
                <c:pt idx="1142">
                  <c:v>1558</c:v>
                </c:pt>
                <c:pt idx="1143">
                  <c:v>37</c:v>
                </c:pt>
                <c:pt idx="1144">
                  <c:v>2</c:v>
                </c:pt>
                <c:pt idx="1145">
                  <c:v>23</c:v>
                </c:pt>
                <c:pt idx="1146">
                  <c:v>19</c:v>
                </c:pt>
                <c:pt idx="1147">
                  <c:v>35</c:v>
                </c:pt>
                <c:pt idx="1148">
                  <c:v>18</c:v>
                </c:pt>
                <c:pt idx="1149">
                  <c:v>12</c:v>
                </c:pt>
                <c:pt idx="1150">
                  <c:v>812</c:v>
                </c:pt>
                <c:pt idx="1151">
                  <c:v>13</c:v>
                </c:pt>
                <c:pt idx="1152">
                  <c:v>37</c:v>
                </c:pt>
                <c:pt idx="1153">
                  <c:v>15</c:v>
                </c:pt>
                <c:pt idx="1154">
                  <c:v>14</c:v>
                </c:pt>
                <c:pt idx="1155">
                  <c:v>14</c:v>
                </c:pt>
                <c:pt idx="1156">
                  <c:v>808</c:v>
                </c:pt>
                <c:pt idx="1157">
                  <c:v>28</c:v>
                </c:pt>
                <c:pt idx="1158">
                  <c:v>255</c:v>
                </c:pt>
                <c:pt idx="1159">
                  <c:v>1</c:v>
                </c:pt>
                <c:pt idx="1160">
                  <c:v>142</c:v>
                </c:pt>
                <c:pt idx="1161">
                  <c:v>13</c:v>
                </c:pt>
                <c:pt idx="1162">
                  <c:v>19</c:v>
                </c:pt>
                <c:pt idx="1163">
                  <c:v>13</c:v>
                </c:pt>
                <c:pt idx="1164">
                  <c:v>508</c:v>
                </c:pt>
                <c:pt idx="1165">
                  <c:v>299</c:v>
                </c:pt>
                <c:pt idx="1166">
                  <c:v>0</c:v>
                </c:pt>
                <c:pt idx="1167">
                  <c:v>98</c:v>
                </c:pt>
                <c:pt idx="1168">
                  <c:v>202</c:v>
                </c:pt>
                <c:pt idx="1169">
                  <c:v>744</c:v>
                </c:pt>
                <c:pt idx="1170">
                  <c:v>47</c:v>
                </c:pt>
                <c:pt idx="1171">
                  <c:v>0</c:v>
                </c:pt>
                <c:pt idx="1172">
                  <c:v>14</c:v>
                </c:pt>
                <c:pt idx="1173">
                  <c:v>0</c:v>
                </c:pt>
                <c:pt idx="1174">
                  <c:v>0</c:v>
                </c:pt>
                <c:pt idx="1175">
                  <c:v>114</c:v>
                </c:pt>
                <c:pt idx="1176">
                  <c:v>22</c:v>
                </c:pt>
                <c:pt idx="1177">
                  <c:v>69</c:v>
                </c:pt>
                <c:pt idx="1178">
                  <c:v>104</c:v>
                </c:pt>
                <c:pt idx="1179">
                  <c:v>22</c:v>
                </c:pt>
                <c:pt idx="1180">
                  <c:v>55</c:v>
                </c:pt>
                <c:pt idx="1181">
                  <c:v>16</c:v>
                </c:pt>
                <c:pt idx="1182">
                  <c:v>56</c:v>
                </c:pt>
                <c:pt idx="1183">
                  <c:v>3</c:v>
                </c:pt>
                <c:pt idx="1184">
                  <c:v>163</c:v>
                </c:pt>
                <c:pt idx="1185">
                  <c:v>0</c:v>
                </c:pt>
                <c:pt idx="1186">
                  <c:v>463</c:v>
                </c:pt>
                <c:pt idx="1187">
                  <c:v>47</c:v>
                </c:pt>
                <c:pt idx="1188">
                  <c:v>54</c:v>
                </c:pt>
                <c:pt idx="1189">
                  <c:v>52</c:v>
                </c:pt>
                <c:pt idx="1190">
                  <c:v>83</c:v>
                </c:pt>
                <c:pt idx="1191">
                  <c:v>40</c:v>
                </c:pt>
                <c:pt idx="1192">
                  <c:v>25</c:v>
                </c:pt>
                <c:pt idx="1193">
                  <c:v>68</c:v>
                </c:pt>
                <c:pt idx="1194">
                  <c:v>31</c:v>
                </c:pt>
                <c:pt idx="1195">
                  <c:v>11</c:v>
                </c:pt>
                <c:pt idx="1196">
                  <c:v>37</c:v>
                </c:pt>
                <c:pt idx="1197">
                  <c:v>48</c:v>
                </c:pt>
                <c:pt idx="1198">
                  <c:v>9</c:v>
                </c:pt>
                <c:pt idx="1199">
                  <c:v>4</c:v>
                </c:pt>
                <c:pt idx="1200">
                  <c:v>188</c:v>
                </c:pt>
                <c:pt idx="1201">
                  <c:v>3</c:v>
                </c:pt>
                <c:pt idx="1202">
                  <c:v>2</c:v>
                </c:pt>
                <c:pt idx="1203">
                  <c:v>108</c:v>
                </c:pt>
                <c:pt idx="1204">
                  <c:v>9</c:v>
                </c:pt>
                <c:pt idx="1205">
                  <c:v>30</c:v>
                </c:pt>
                <c:pt idx="1206">
                  <c:v>28</c:v>
                </c:pt>
                <c:pt idx="1207">
                  <c:v>57</c:v>
                </c:pt>
                <c:pt idx="1208">
                  <c:v>2</c:v>
                </c:pt>
                <c:pt idx="1209">
                  <c:v>0</c:v>
                </c:pt>
                <c:pt idx="1210">
                  <c:v>1378</c:v>
                </c:pt>
                <c:pt idx="1211">
                  <c:v>95</c:v>
                </c:pt>
                <c:pt idx="1212">
                  <c:v>878</c:v>
                </c:pt>
                <c:pt idx="1213">
                  <c:v>277</c:v>
                </c:pt>
                <c:pt idx="1214">
                  <c:v>97</c:v>
                </c:pt>
                <c:pt idx="1215">
                  <c:v>48</c:v>
                </c:pt>
                <c:pt idx="1216">
                  <c:v>36</c:v>
                </c:pt>
                <c:pt idx="1217">
                  <c:v>79</c:v>
                </c:pt>
                <c:pt idx="1218">
                  <c:v>97</c:v>
                </c:pt>
                <c:pt idx="1219">
                  <c:v>164</c:v>
                </c:pt>
                <c:pt idx="1220">
                  <c:v>42</c:v>
                </c:pt>
                <c:pt idx="1221">
                  <c:v>60</c:v>
                </c:pt>
                <c:pt idx="1222">
                  <c:v>76</c:v>
                </c:pt>
                <c:pt idx="1223">
                  <c:v>121</c:v>
                </c:pt>
                <c:pt idx="1224">
                  <c:v>1647</c:v>
                </c:pt>
                <c:pt idx="1225">
                  <c:v>40740</c:v>
                </c:pt>
                <c:pt idx="1226">
                  <c:v>12463</c:v>
                </c:pt>
                <c:pt idx="1227">
                  <c:v>23723</c:v>
                </c:pt>
                <c:pt idx="1228">
                  <c:v>17475</c:v>
                </c:pt>
                <c:pt idx="1229">
                  <c:v>44035</c:v>
                </c:pt>
                <c:pt idx="1230">
                  <c:v>7350</c:v>
                </c:pt>
                <c:pt idx="1231">
                  <c:v>11408</c:v>
                </c:pt>
                <c:pt idx="1232">
                  <c:v>22148</c:v>
                </c:pt>
                <c:pt idx="1233">
                  <c:v>11592</c:v>
                </c:pt>
                <c:pt idx="1234">
                  <c:v>26487</c:v>
                </c:pt>
                <c:pt idx="1235">
                  <c:v>6651</c:v>
                </c:pt>
                <c:pt idx="1236">
                  <c:v>7561</c:v>
                </c:pt>
                <c:pt idx="1237">
                  <c:v>51312</c:v>
                </c:pt>
                <c:pt idx="1238">
                  <c:v>1720</c:v>
                </c:pt>
                <c:pt idx="1239">
                  <c:v>8927</c:v>
                </c:pt>
                <c:pt idx="1240">
                  <c:v>8990</c:v>
                </c:pt>
                <c:pt idx="1241">
                  <c:v>5617</c:v>
                </c:pt>
                <c:pt idx="1242">
                  <c:v>46069</c:v>
                </c:pt>
                <c:pt idx="1243">
                  <c:v>4319</c:v>
                </c:pt>
                <c:pt idx="1244">
                  <c:v>11065</c:v>
                </c:pt>
                <c:pt idx="1245">
                  <c:v>49621</c:v>
                </c:pt>
                <c:pt idx="1246">
                  <c:v>25334</c:v>
                </c:pt>
                <c:pt idx="1247">
                  <c:v>10554</c:v>
                </c:pt>
                <c:pt idx="1248">
                  <c:v>35420</c:v>
                </c:pt>
                <c:pt idx="1249">
                  <c:v>17066</c:v>
                </c:pt>
                <c:pt idx="1250">
                  <c:v>2886</c:v>
                </c:pt>
                <c:pt idx="1251">
                  <c:v>1870</c:v>
                </c:pt>
                <c:pt idx="1252">
                  <c:v>38597</c:v>
                </c:pt>
                <c:pt idx="1253">
                  <c:v>12745</c:v>
                </c:pt>
                <c:pt idx="1254">
                  <c:v>2346</c:v>
                </c:pt>
                <c:pt idx="1255">
                  <c:v>3072</c:v>
                </c:pt>
                <c:pt idx="1256">
                  <c:v>5390</c:v>
                </c:pt>
                <c:pt idx="1257">
                  <c:v>9868</c:v>
                </c:pt>
                <c:pt idx="1258">
                  <c:v>11495</c:v>
                </c:pt>
                <c:pt idx="1259">
                  <c:v>9366</c:v>
                </c:pt>
                <c:pt idx="1260">
                  <c:v>1533</c:v>
                </c:pt>
              </c:numCache>
            </c:numRef>
          </c:yVal>
          <c:smooth val="0"/>
          <c:extLst>
            <c:ext xmlns:c16="http://schemas.microsoft.com/office/drawing/2014/chart" uri="{C3380CC4-5D6E-409C-BE32-E72D297353CC}">
              <c16:uniqueId val="{00000001-BA96-4157-8A17-F06F4F98CC92}"/>
            </c:ext>
          </c:extLst>
        </c:ser>
        <c:dLbls>
          <c:showLegendKey val="0"/>
          <c:showVal val="0"/>
          <c:showCatName val="0"/>
          <c:showSerName val="0"/>
          <c:showPercent val="0"/>
          <c:showBubbleSize val="0"/>
        </c:dLbls>
        <c:axId val="130284351"/>
        <c:axId val="129675839"/>
      </c:scatterChart>
      <c:valAx>
        <c:axId val="130284351"/>
        <c:scaling>
          <c:orientation val="maxMin"/>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9675839"/>
        <c:crosses val="autoZero"/>
        <c:crossBetween val="midCat"/>
      </c:valAx>
      <c:valAx>
        <c:axId val="129675839"/>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302843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269F1-4FBC-8550-4B44-5BC39A198D6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AC7CD6FE-5C49-056C-218A-E65FB997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94CB0B7-1AA2-D0F4-DB82-2682B53FBB5C}"/>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5" name="מציין מיקום של כותרת תחתונה 4">
            <a:extLst>
              <a:ext uri="{FF2B5EF4-FFF2-40B4-BE49-F238E27FC236}">
                <a16:creationId xmlns:a16="http://schemas.microsoft.com/office/drawing/2014/main" id="{8F113573-E633-1348-E910-2B6E418AB1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E2517C2-406E-BDB3-A94F-AC75BAC905DF}"/>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259111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400AED-F289-B9E3-27B4-2F8528656E1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57698E8-9A3D-976E-4434-1EC167E03BE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E3A6538-B972-4F41-AF8C-F47AFB7F7AFD}"/>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5" name="מציין מיקום של כותרת תחתונה 4">
            <a:extLst>
              <a:ext uri="{FF2B5EF4-FFF2-40B4-BE49-F238E27FC236}">
                <a16:creationId xmlns:a16="http://schemas.microsoft.com/office/drawing/2014/main" id="{1CECAF9E-9CBA-FFD5-A5D3-C5A6516AEE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F7C32B0-DD63-CAF2-186F-537ED57BB11C}"/>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269978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25D8505F-4505-B1D4-CB0D-6AACC6C6E5D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2F8186C-99FF-EFEB-CF6F-C1DE4983D5E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E0A7904-0A13-6ADD-057F-56EB5A4EA9F2}"/>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5" name="מציין מיקום של כותרת תחתונה 4">
            <a:extLst>
              <a:ext uri="{FF2B5EF4-FFF2-40B4-BE49-F238E27FC236}">
                <a16:creationId xmlns:a16="http://schemas.microsoft.com/office/drawing/2014/main" id="{A7544901-2402-E6C8-5AF7-8647A3A8E1F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09A2526-98C3-63E5-71F6-7A7239C51259}"/>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100433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79712-7904-C2CB-7974-27BBA32E02E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5360739-9E5E-B4B8-F176-FFF45313755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8654D49-6CA8-5E0C-FF16-6F2CAA4F55B9}"/>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5" name="מציין מיקום של כותרת תחתונה 4">
            <a:extLst>
              <a:ext uri="{FF2B5EF4-FFF2-40B4-BE49-F238E27FC236}">
                <a16:creationId xmlns:a16="http://schemas.microsoft.com/office/drawing/2014/main" id="{2CC8635C-0FDB-79E5-8D17-103141C421B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0C539C0-4544-3C08-ECF5-A797605E6F6B}"/>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166209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772F12-2582-5798-D909-E210F060CD9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6110251-AB13-E174-6464-30F1A93501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45068DC-FA8B-F310-16A0-950188D4E8BC}"/>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5" name="מציין מיקום של כותרת תחתונה 4">
            <a:extLst>
              <a:ext uri="{FF2B5EF4-FFF2-40B4-BE49-F238E27FC236}">
                <a16:creationId xmlns:a16="http://schemas.microsoft.com/office/drawing/2014/main" id="{79500D0F-A4F2-BCDE-55AD-621285C1226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19A1BB3-5424-96A1-1017-0A72C2A7531E}"/>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380143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380AF7-3BF4-C712-53CB-1A3B160A8F8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F3A7147-D503-216E-14A6-73BA7B931B0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C09DFBF-48B8-78EB-18B1-7711671D8F2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D1874D1-2BDD-69AC-E66F-2579F80AC81D}"/>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6" name="מציין מיקום של כותרת תחתונה 5">
            <a:extLst>
              <a:ext uri="{FF2B5EF4-FFF2-40B4-BE49-F238E27FC236}">
                <a16:creationId xmlns:a16="http://schemas.microsoft.com/office/drawing/2014/main" id="{4CB4AF41-0AE6-B53C-3107-F1099A861F6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C3B8B5A-784D-6580-7701-E5DE0BC8A6C2}"/>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246774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B8857F-D561-9E2A-9E8C-152E9298FAAB}"/>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14F4129-D1CB-2467-74C6-96E4BF602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7DF32E5B-6895-9D28-2F3D-50B24CC1264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4F041F7-D0F9-2CD0-357E-46EE0A86B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60EDFD7-A5BA-8D04-3B4B-427D228929AF}"/>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E8947AA-D1D9-79D8-44DE-1216C3A0797D}"/>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8" name="מציין מיקום של כותרת תחתונה 7">
            <a:extLst>
              <a:ext uri="{FF2B5EF4-FFF2-40B4-BE49-F238E27FC236}">
                <a16:creationId xmlns:a16="http://schemas.microsoft.com/office/drawing/2014/main" id="{2F3969D0-91F7-DF60-6747-3496D1D4130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5F10C9E-5487-1AC0-F173-202342301382}"/>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36341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0EC0EE-9E13-46CA-5802-1B1948832DF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E060645-FF15-63B0-A664-827BBC6F6745}"/>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4" name="מציין מיקום של כותרת תחתונה 3">
            <a:extLst>
              <a:ext uri="{FF2B5EF4-FFF2-40B4-BE49-F238E27FC236}">
                <a16:creationId xmlns:a16="http://schemas.microsoft.com/office/drawing/2014/main" id="{326D0F4A-8C48-660C-F235-DF042810AB3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F481E75-A97D-A85C-B332-172E6E93DB1F}"/>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332837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26DF572-57F7-A493-3A2A-8BBFE83BB60A}"/>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3" name="מציין מיקום של כותרת תחתונה 2">
            <a:extLst>
              <a:ext uri="{FF2B5EF4-FFF2-40B4-BE49-F238E27FC236}">
                <a16:creationId xmlns:a16="http://schemas.microsoft.com/office/drawing/2014/main" id="{E88E153D-87E8-28FE-1E26-614ED70B2F3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7841F1B-4F37-D831-78C4-E8697BD64F3C}"/>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237180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A507D6-C22B-57DC-6418-B090A937477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EAC710F-1DC3-7570-3C84-A7A87C375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23977B8-AFB4-CAB7-4C5D-ECCCD6C31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0763AC4-0338-C704-8BD2-1F9047F745D2}"/>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6" name="מציין מיקום של כותרת תחתונה 5">
            <a:extLst>
              <a:ext uri="{FF2B5EF4-FFF2-40B4-BE49-F238E27FC236}">
                <a16:creationId xmlns:a16="http://schemas.microsoft.com/office/drawing/2014/main" id="{F65D8401-6142-FE14-126D-5BA67385D34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9FD3854-0D4C-4440-D703-C72162D0F21D}"/>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377586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74F4C3-0265-614D-6076-323567A4218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D198FFC-C979-28D9-6C41-F3CEBFADE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E8712E1D-12AF-0520-3717-D2E72A45D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84BF344-716D-855E-CAC0-81253AD11393}"/>
              </a:ext>
            </a:extLst>
          </p:cNvPr>
          <p:cNvSpPr>
            <a:spLocks noGrp="1"/>
          </p:cNvSpPr>
          <p:nvPr>
            <p:ph type="dt" sz="half" idx="10"/>
          </p:nvPr>
        </p:nvSpPr>
        <p:spPr/>
        <p:txBody>
          <a:bodyPr/>
          <a:lstStyle/>
          <a:p>
            <a:fld id="{9FFA0F27-575A-40E2-BF54-7D329FD98B08}" type="datetimeFigureOut">
              <a:rPr lang="he-IL" smtClean="0"/>
              <a:t>ט"ז/אדר א/תשפ"ד</a:t>
            </a:fld>
            <a:endParaRPr lang="he-IL"/>
          </a:p>
        </p:txBody>
      </p:sp>
      <p:sp>
        <p:nvSpPr>
          <p:cNvPr id="6" name="מציין מיקום של כותרת תחתונה 5">
            <a:extLst>
              <a:ext uri="{FF2B5EF4-FFF2-40B4-BE49-F238E27FC236}">
                <a16:creationId xmlns:a16="http://schemas.microsoft.com/office/drawing/2014/main" id="{8BB1DE75-EA1C-0176-CA04-AC1DE31DE79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6130624-3B49-A1AF-D6DB-892A9EE2F3E7}"/>
              </a:ext>
            </a:extLst>
          </p:cNvPr>
          <p:cNvSpPr>
            <a:spLocks noGrp="1"/>
          </p:cNvSpPr>
          <p:nvPr>
            <p:ph type="sldNum" sz="quarter" idx="12"/>
          </p:nvPr>
        </p:nvSpPr>
        <p:spPr/>
        <p:txBody>
          <a:bodyPr/>
          <a:lstStyle/>
          <a:p>
            <a:fld id="{EDBF3966-D026-4C52-87B6-8FA6DD559338}" type="slidenum">
              <a:rPr lang="he-IL" smtClean="0"/>
              <a:t>‹#›</a:t>
            </a:fld>
            <a:endParaRPr lang="he-IL"/>
          </a:p>
        </p:txBody>
      </p:sp>
    </p:spTree>
    <p:extLst>
      <p:ext uri="{BB962C8B-B14F-4D97-AF65-F5344CB8AC3E}">
        <p14:creationId xmlns:p14="http://schemas.microsoft.com/office/powerpoint/2010/main" val="77062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FCE7CC-111C-8F3D-B9D0-65DD7811F78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8FE744D-382A-1535-A85E-193E0391B8F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9ED3D78-B4B9-1A8B-E561-2E7FCCB0156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9FFA0F27-575A-40E2-BF54-7D329FD98B08}" type="datetimeFigureOut">
              <a:rPr lang="he-IL" smtClean="0"/>
              <a:t>ט"ז/אדר א/תשפ"ד</a:t>
            </a:fld>
            <a:endParaRPr lang="he-IL"/>
          </a:p>
        </p:txBody>
      </p:sp>
      <p:sp>
        <p:nvSpPr>
          <p:cNvPr id="5" name="מציין מיקום של כותרת תחתונה 4">
            <a:extLst>
              <a:ext uri="{FF2B5EF4-FFF2-40B4-BE49-F238E27FC236}">
                <a16:creationId xmlns:a16="http://schemas.microsoft.com/office/drawing/2014/main" id="{94D82D0E-F23F-9B0C-A140-76427262F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0E388B0-001D-A00C-FDC9-3B6A55D5B59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EDBF3966-D026-4C52-87B6-8FA6DD559338}" type="slidenum">
              <a:rPr lang="he-IL" smtClean="0"/>
              <a:t>‹#›</a:t>
            </a:fld>
            <a:endParaRPr lang="he-IL"/>
          </a:p>
        </p:txBody>
      </p:sp>
    </p:spTree>
    <p:extLst>
      <p:ext uri="{BB962C8B-B14F-4D97-AF65-F5344CB8AC3E}">
        <p14:creationId xmlns:p14="http://schemas.microsoft.com/office/powerpoint/2010/main" val="2258248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e.wikipedia.org/wiki/%D7%93%D7%9E%D7%95%D7%92%D7%A8%D7%A4%D7%99%D7%94_%D7%A9%D7%9C_%D7%99%D7%A9%D7%A8%D7%90%D7%9C" TargetMode="External"/><Relationship Id="rId2" Type="http://schemas.openxmlformats.org/officeDocument/2006/relationships/hyperlink" Target="https://data.gov.il/dataset/residents_in_israel_by_communities_and_age_groups/resource/64edd0ee-3d5d-43ce-8562-c336c24dbc1f/download/64edd0ee-3d5d-43ce-8562-c336c24dbc1f__2024_02_11_03_30_4_148.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48907-6F13-707B-9B04-4629A60B2E77}"/>
              </a:ext>
            </a:extLst>
          </p:cNvPr>
          <p:cNvSpPr>
            <a:spLocks noGrp="1"/>
          </p:cNvSpPr>
          <p:nvPr>
            <p:ph type="ctrTitle"/>
          </p:nvPr>
        </p:nvSpPr>
        <p:spPr>
          <a:xfrm>
            <a:off x="762000" y="1141711"/>
            <a:ext cx="3896139" cy="3456788"/>
          </a:xfrm>
        </p:spPr>
        <p:txBody>
          <a:bodyPr anchor="t">
            <a:normAutofit/>
          </a:bodyPr>
          <a:lstStyle/>
          <a:p>
            <a:pPr algn="l"/>
            <a:r>
              <a:rPr lang="he-IL" sz="4000" dirty="0">
                <a:cs typeface="+mn-cs"/>
              </a:rPr>
              <a:t>מצגת </a:t>
            </a:r>
            <a:r>
              <a:rPr lang="he-IL" sz="4000" dirty="0" err="1">
                <a:cs typeface="+mn-cs"/>
              </a:rPr>
              <a:t>פרויקטון</a:t>
            </a:r>
            <a:r>
              <a:rPr lang="he-IL" sz="4000" dirty="0">
                <a:cs typeface="+mn-cs"/>
              </a:rPr>
              <a:t> </a:t>
            </a:r>
            <a:br>
              <a:rPr lang="he-IL" sz="4000" dirty="0">
                <a:cs typeface="+mn-cs"/>
              </a:rPr>
            </a:br>
            <a:r>
              <a:rPr lang="he-IL" sz="4000" dirty="0">
                <a:cs typeface="+mn-cs"/>
              </a:rPr>
              <a:t>התפלגות אוכלוסייה בישראל </a:t>
            </a:r>
          </a:p>
        </p:txBody>
      </p:sp>
      <p:sp>
        <p:nvSpPr>
          <p:cNvPr id="3" name="כותרת משנה 2">
            <a:extLst>
              <a:ext uri="{FF2B5EF4-FFF2-40B4-BE49-F238E27FC236}">
                <a16:creationId xmlns:a16="http://schemas.microsoft.com/office/drawing/2014/main" id="{9EC0F440-DE3C-3733-0D9F-C89478B0AC07}"/>
              </a:ext>
            </a:extLst>
          </p:cNvPr>
          <p:cNvSpPr>
            <a:spLocks noGrp="1"/>
          </p:cNvSpPr>
          <p:nvPr>
            <p:ph type="subTitle" idx="1"/>
          </p:nvPr>
        </p:nvSpPr>
        <p:spPr>
          <a:xfrm>
            <a:off x="762000" y="3872204"/>
            <a:ext cx="3896139" cy="2556588"/>
          </a:xfrm>
        </p:spPr>
        <p:txBody>
          <a:bodyPr anchor="b">
            <a:noAutofit/>
          </a:bodyPr>
          <a:lstStyle/>
          <a:p>
            <a:pPr algn="l"/>
            <a:r>
              <a:rPr lang="he-IL" sz="1800" dirty="0"/>
              <a:t>מגיש : עומר אסקיו</a:t>
            </a:r>
          </a:p>
          <a:p>
            <a:pPr algn="l"/>
            <a:r>
              <a:rPr lang="he-IL" sz="1800" dirty="0"/>
              <a:t>שם מרצה: ירון ריכטר </a:t>
            </a:r>
          </a:p>
          <a:p>
            <a:pPr algn="l"/>
            <a:r>
              <a:rPr lang="he-IL" sz="1800" dirty="0"/>
              <a:t>שם קורס :תכנות </a:t>
            </a:r>
            <a:r>
              <a:rPr lang="en-US" sz="1800" dirty="0"/>
              <a:t>SQL</a:t>
            </a:r>
            <a:r>
              <a:rPr lang="he-IL" sz="1800" dirty="0"/>
              <a:t> לניהול טכנולוגיה</a:t>
            </a:r>
          </a:p>
          <a:p>
            <a:pPr algn="l"/>
            <a:r>
              <a:rPr lang="he-IL" sz="1800" dirty="0"/>
              <a:t>מספר קורס :1222169-21</a:t>
            </a:r>
          </a:p>
          <a:p>
            <a:pPr algn="l"/>
            <a:r>
              <a:rPr lang="he-IL" sz="1800" dirty="0"/>
              <a:t>מספר פרויקט :5</a:t>
            </a:r>
          </a:p>
          <a:p>
            <a:pPr algn="l"/>
            <a:r>
              <a:rPr lang="he-IL" sz="1800" dirty="0"/>
              <a:t>ת"ז :211542212</a:t>
            </a:r>
          </a:p>
        </p:txBody>
      </p:sp>
      <p:cxnSp>
        <p:nvCxnSpPr>
          <p:cNvPr id="2096" name="Straight Connector 2095">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98" name="Rectangle 2097">
            <a:extLst>
              <a:ext uri="{FF2B5EF4-FFF2-40B4-BE49-F238E27FC236}">
                <a16:creationId xmlns:a16="http://schemas.microsoft.com/office/drawing/2014/main" id="{882A0A81-75CA-B26B-3F4D-3399C9C64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983" y="1"/>
            <a:ext cx="696401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אוכלוסיית ישראל נאמדת בכ-9.656 מיליון תושבים. | פורטל הכרמל והצפון">
            <a:extLst>
              <a:ext uri="{FF2B5EF4-FFF2-40B4-BE49-F238E27FC236}">
                <a16:creationId xmlns:a16="http://schemas.microsoft.com/office/drawing/2014/main" id="{CD587EB4-82A8-65CF-7F9E-98D0AB88F1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20" r="4886"/>
          <a:stretch/>
        </p:blipFill>
        <p:spPr bwMode="auto">
          <a:xfrm>
            <a:off x="5309118" y="326571"/>
            <a:ext cx="6587413" cy="610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5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80B34B-0CC8-8E18-F727-9EFF7B51826C}"/>
              </a:ext>
            </a:extLst>
          </p:cNvPr>
          <p:cNvSpPr>
            <a:spLocks noGrp="1"/>
          </p:cNvSpPr>
          <p:nvPr>
            <p:ph type="title"/>
          </p:nvPr>
        </p:nvSpPr>
        <p:spPr/>
        <p:txBody>
          <a:bodyPr/>
          <a:lstStyle/>
          <a:p>
            <a:r>
              <a:rPr lang="he-IL" dirty="0"/>
              <a:t>מסקנות </a:t>
            </a:r>
          </a:p>
        </p:txBody>
      </p:sp>
      <p:sp>
        <p:nvSpPr>
          <p:cNvPr id="3" name="מציין מיקום תוכן 2">
            <a:extLst>
              <a:ext uri="{FF2B5EF4-FFF2-40B4-BE49-F238E27FC236}">
                <a16:creationId xmlns:a16="http://schemas.microsoft.com/office/drawing/2014/main" id="{19FCF188-B13F-A79D-99C1-4A2D24CC5685}"/>
              </a:ext>
            </a:extLst>
          </p:cNvPr>
          <p:cNvSpPr>
            <a:spLocks noGrp="1"/>
          </p:cNvSpPr>
          <p:nvPr>
            <p:ph idx="1"/>
          </p:nvPr>
        </p:nvSpPr>
        <p:spPr/>
        <p:txBody>
          <a:bodyPr/>
          <a:lstStyle/>
          <a:p>
            <a:r>
              <a:rPr lang="he-IL" dirty="0"/>
              <a:t>המסקנות שלי מהפרויקט הן</a:t>
            </a:r>
          </a:p>
          <a:p>
            <a:r>
              <a:rPr lang="he-IL" dirty="0"/>
              <a:t>1) פיזור האוכלוסייה בארץ מאד גבוהה האוכלוסייה מפוזרת ברחבי הארץ ולא מרוכזת בכמה ריכוזים גדולים </a:t>
            </a:r>
          </a:p>
          <a:p>
            <a:r>
              <a:rPr lang="he-IL" dirty="0"/>
              <a:t>2) התפלגות הגילאים של האוכלוסייה בארץ היא מאוזנת אין ישובים שהם צעירים או זקנים במובהק מבחינת גיל האוכלוסייה </a:t>
            </a:r>
          </a:p>
        </p:txBody>
      </p:sp>
    </p:spTree>
    <p:extLst>
      <p:ext uri="{BB962C8B-B14F-4D97-AF65-F5344CB8AC3E}">
        <p14:creationId xmlns:p14="http://schemas.microsoft.com/office/powerpoint/2010/main" val="340722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672942-4592-7D34-8564-7910FC547DC5}"/>
              </a:ext>
            </a:extLst>
          </p:cNvPr>
          <p:cNvSpPr>
            <a:spLocks noGrp="1"/>
          </p:cNvSpPr>
          <p:nvPr>
            <p:ph type="title"/>
          </p:nvPr>
        </p:nvSpPr>
        <p:spPr/>
        <p:txBody>
          <a:bodyPr/>
          <a:lstStyle/>
          <a:p>
            <a:r>
              <a:rPr lang="he-IL" dirty="0"/>
              <a:t>ביבליוגרפיה</a:t>
            </a:r>
          </a:p>
        </p:txBody>
      </p:sp>
      <p:sp>
        <p:nvSpPr>
          <p:cNvPr id="3" name="מציין מיקום תוכן 2">
            <a:extLst>
              <a:ext uri="{FF2B5EF4-FFF2-40B4-BE49-F238E27FC236}">
                <a16:creationId xmlns:a16="http://schemas.microsoft.com/office/drawing/2014/main" id="{10619EC9-4EF2-CE89-FE17-2F8AE698C8F8}"/>
              </a:ext>
            </a:extLst>
          </p:cNvPr>
          <p:cNvSpPr>
            <a:spLocks noGrp="1"/>
          </p:cNvSpPr>
          <p:nvPr>
            <p:ph idx="1"/>
          </p:nvPr>
        </p:nvSpPr>
        <p:spPr>
          <a:xfrm>
            <a:off x="838200" y="1371600"/>
            <a:ext cx="10515600" cy="4805363"/>
          </a:xfrm>
        </p:spPr>
        <p:txBody>
          <a:bodyPr>
            <a:normAutofit fontScale="92500" lnSpcReduction="10000"/>
          </a:bodyPr>
          <a:lstStyle/>
          <a:p>
            <a:r>
              <a:rPr lang="en-US" sz="2000" dirty="0">
                <a:hlinkClick r:id="rId2"/>
              </a:rPr>
              <a:t>https://data.gov.il/dataset/residents_in_israel_by_communities_and_age_groups/resource/64edd0ee-3d5d-43ce-8562-c336c24dbc1f/download/64edd0ee-3d5d-43ce-8562-c336c24dbc1f__2024_02_11_03_30_4_148.csv</a:t>
            </a:r>
            <a:r>
              <a:rPr lang="he-IL" sz="2000" dirty="0"/>
              <a:t> </a:t>
            </a:r>
          </a:p>
          <a:p>
            <a:r>
              <a:rPr lang="en-US" sz="2000" dirty="0">
                <a:hlinkClick r:id="rId3"/>
              </a:rPr>
              <a:t>https://he.wikipedia.org/wiki/%D7%93%D7%9E%D7%95%D7%92%D7%A8%D7%A4%D7%99%D7%94_%D7%A9%D7%9C_%D7%99%D7%A9%D7%A8%D7%90%D7%9C</a:t>
            </a:r>
            <a:r>
              <a:rPr lang="he-IL" sz="2000" dirty="0"/>
              <a:t> </a:t>
            </a:r>
          </a:p>
          <a:p>
            <a:r>
              <a:rPr lang="he-IL" sz="2000" b="1" u="sng" dirty="0"/>
              <a:t>כלים שהשתמשתי בהם באקסל</a:t>
            </a:r>
          </a:p>
          <a:p>
            <a:r>
              <a:rPr lang="en-US" sz="2000" dirty="0"/>
              <a:t>Pivot</a:t>
            </a:r>
          </a:p>
          <a:p>
            <a:r>
              <a:rPr lang="en-US" sz="2000" dirty="0"/>
              <a:t>Countif</a:t>
            </a:r>
            <a:r>
              <a:rPr lang="he-IL" sz="2000" dirty="0"/>
              <a:t> </a:t>
            </a:r>
            <a:endParaRPr lang="en-US" sz="2000" dirty="0"/>
          </a:p>
          <a:p>
            <a:r>
              <a:rPr lang="en-US" sz="2000" dirty="0"/>
              <a:t>Corral</a:t>
            </a:r>
          </a:p>
          <a:p>
            <a:r>
              <a:rPr lang="en-US" sz="2000" dirty="0"/>
              <a:t>Intersept</a:t>
            </a:r>
            <a:endParaRPr lang="he-IL" sz="2000" dirty="0"/>
          </a:p>
          <a:p>
            <a:r>
              <a:rPr lang="en-US" sz="2000" dirty="0"/>
              <a:t>Slope</a:t>
            </a:r>
          </a:p>
          <a:p>
            <a:r>
              <a:rPr lang="en-US" sz="2000" dirty="0"/>
              <a:t>Max</a:t>
            </a:r>
          </a:p>
          <a:p>
            <a:r>
              <a:rPr lang="en-US" sz="2000" dirty="0"/>
              <a:t>Min</a:t>
            </a:r>
          </a:p>
          <a:p>
            <a:r>
              <a:rPr lang="en-US" sz="2000" dirty="0"/>
              <a:t>Average</a:t>
            </a:r>
            <a:r>
              <a:rPr lang="he-IL" sz="2000" dirty="0"/>
              <a:t> </a:t>
            </a:r>
            <a:endParaRPr lang="en-US" sz="2000" dirty="0"/>
          </a:p>
          <a:p>
            <a:endParaRPr lang="he-IL" sz="2000" dirty="0"/>
          </a:p>
        </p:txBody>
      </p:sp>
    </p:spTree>
    <p:extLst>
      <p:ext uri="{BB962C8B-B14F-4D97-AF65-F5344CB8AC3E}">
        <p14:creationId xmlns:p14="http://schemas.microsoft.com/office/powerpoint/2010/main" val="326830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A58E2F-A644-0DB6-2142-502C6A8E8C67}"/>
              </a:ext>
            </a:extLst>
          </p:cNvPr>
          <p:cNvSpPr>
            <a:spLocks noGrp="1"/>
          </p:cNvSpPr>
          <p:nvPr>
            <p:ph type="title"/>
          </p:nvPr>
        </p:nvSpPr>
        <p:spPr/>
        <p:txBody>
          <a:bodyPr/>
          <a:lstStyle/>
          <a:p>
            <a:r>
              <a:rPr lang="he-IL" dirty="0"/>
              <a:t>תוכן עניינים </a:t>
            </a:r>
          </a:p>
        </p:txBody>
      </p:sp>
      <p:sp>
        <p:nvSpPr>
          <p:cNvPr id="3" name="מציין מיקום תוכן 2">
            <a:extLst>
              <a:ext uri="{FF2B5EF4-FFF2-40B4-BE49-F238E27FC236}">
                <a16:creationId xmlns:a16="http://schemas.microsoft.com/office/drawing/2014/main" id="{AC6AC28D-0134-A513-7081-021F66C021C3}"/>
              </a:ext>
            </a:extLst>
          </p:cNvPr>
          <p:cNvSpPr>
            <a:spLocks noGrp="1"/>
          </p:cNvSpPr>
          <p:nvPr>
            <p:ph idx="1"/>
          </p:nvPr>
        </p:nvSpPr>
        <p:spPr>
          <a:xfrm>
            <a:off x="838200" y="1816295"/>
            <a:ext cx="10515600" cy="4351338"/>
          </a:xfrm>
        </p:spPr>
        <p:txBody>
          <a:bodyPr>
            <a:normAutofit lnSpcReduction="10000"/>
          </a:bodyPr>
          <a:lstStyle/>
          <a:p>
            <a:r>
              <a:rPr lang="he-IL" dirty="0"/>
              <a:t>1) מטרת הפרויקטון</a:t>
            </a:r>
          </a:p>
          <a:p>
            <a:r>
              <a:rPr lang="he-IL" dirty="0"/>
              <a:t>2) רקע הדאטה </a:t>
            </a:r>
          </a:p>
          <a:p>
            <a:r>
              <a:rPr lang="he-IL" dirty="0"/>
              <a:t>3) גרף תושבים לפי נפה </a:t>
            </a:r>
          </a:p>
          <a:p>
            <a:r>
              <a:rPr lang="he-IL" dirty="0"/>
              <a:t>4) גרף ישובים לפי נפה </a:t>
            </a:r>
          </a:p>
          <a:p>
            <a:r>
              <a:rPr lang="he-IL" dirty="0"/>
              <a:t>5) תחזית</a:t>
            </a:r>
          </a:p>
          <a:p>
            <a:r>
              <a:rPr lang="he-IL" dirty="0"/>
              <a:t>6)קורלציה </a:t>
            </a:r>
          </a:p>
          <a:p>
            <a:r>
              <a:rPr lang="he-IL" dirty="0"/>
              <a:t>7) נוסחא שלמדתי </a:t>
            </a:r>
          </a:p>
          <a:p>
            <a:r>
              <a:rPr lang="he-IL" dirty="0"/>
              <a:t>8) מסקנות </a:t>
            </a:r>
          </a:p>
          <a:p>
            <a:r>
              <a:rPr lang="he-IL" dirty="0"/>
              <a:t>9)ביבליוגרפיה</a:t>
            </a:r>
          </a:p>
        </p:txBody>
      </p:sp>
      <p:pic>
        <p:nvPicPr>
          <p:cNvPr id="1026" name="Picture 2" descr="אוכלוסיית ישראל מונה 9.391 מיליון תושבים, הצפי - 10 מיליון בסוף 2024 | ישראל  היום">
            <a:extLst>
              <a:ext uri="{FF2B5EF4-FFF2-40B4-BE49-F238E27FC236}">
                <a16:creationId xmlns:a16="http://schemas.microsoft.com/office/drawing/2014/main" id="{B75D3B15-7A94-3989-65AF-07B8258FE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876300"/>
            <a:ext cx="5486399"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52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06305D-8ED1-3318-6FC1-3A3D21D09027}"/>
              </a:ext>
            </a:extLst>
          </p:cNvPr>
          <p:cNvSpPr>
            <a:spLocks noGrp="1"/>
          </p:cNvSpPr>
          <p:nvPr>
            <p:ph type="title"/>
          </p:nvPr>
        </p:nvSpPr>
        <p:spPr>
          <a:xfrm>
            <a:off x="761840" y="1138265"/>
            <a:ext cx="4651204" cy="1401183"/>
          </a:xfrm>
        </p:spPr>
        <p:txBody>
          <a:bodyPr anchor="t">
            <a:normAutofit/>
          </a:bodyPr>
          <a:lstStyle/>
          <a:p>
            <a:r>
              <a:rPr lang="he-IL" sz="3200"/>
              <a:t>מטרת הפרויקטון</a:t>
            </a:r>
          </a:p>
        </p:txBody>
      </p:sp>
      <p:cxnSp>
        <p:nvCxnSpPr>
          <p:cNvPr id="3084" name="Straight Connector 307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E6292A8A-EDDF-D692-1A3E-9614B85C2319}"/>
              </a:ext>
            </a:extLst>
          </p:cNvPr>
          <p:cNvSpPr>
            <a:spLocks noGrp="1"/>
          </p:cNvSpPr>
          <p:nvPr>
            <p:ph idx="1"/>
          </p:nvPr>
        </p:nvSpPr>
        <p:spPr>
          <a:xfrm>
            <a:off x="761839" y="2551176"/>
            <a:ext cx="4651205" cy="3602935"/>
          </a:xfrm>
        </p:spPr>
        <p:txBody>
          <a:bodyPr>
            <a:normAutofit/>
          </a:bodyPr>
          <a:lstStyle/>
          <a:p>
            <a:r>
              <a:rPr lang="he-IL" sz="2000"/>
              <a:t>מטרת פרויקטון זה היא להראות את התפלגות האוכלוסייה בישראל על פי גיל בכל ישוב ולהראות את פיזור האוכלוסייה בארץ </a:t>
            </a:r>
          </a:p>
        </p:txBody>
      </p:sp>
      <p:pic>
        <p:nvPicPr>
          <p:cNvPr id="3074" name="Picture 2" descr="ערב השנה החדשה: אוכלוסיית ישראל מתקרבת ל-10 מיליון נפש; 66 אלף עולים חדשים  היגרו למדינה - שבוע ישראלי">
            <a:extLst>
              <a:ext uri="{FF2B5EF4-FFF2-40B4-BE49-F238E27FC236}">
                <a16:creationId xmlns:a16="http://schemas.microsoft.com/office/drawing/2014/main" id="{323F3EA9-446E-233C-1071-B317E39721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63" r="6872" b="-1"/>
          <a:stretch/>
        </p:blipFill>
        <p:spPr bwMode="auto">
          <a:xfrm>
            <a:off x="6096000" y="838013"/>
            <a:ext cx="5234538" cy="518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00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038569-9612-DA0D-96A1-EE13D26E64EF}"/>
              </a:ext>
            </a:extLst>
          </p:cNvPr>
          <p:cNvSpPr>
            <a:spLocks noGrp="1"/>
          </p:cNvSpPr>
          <p:nvPr>
            <p:ph type="title"/>
          </p:nvPr>
        </p:nvSpPr>
        <p:spPr>
          <a:xfrm>
            <a:off x="8153400" y="1128094"/>
            <a:ext cx="3434180" cy="1415270"/>
          </a:xfrm>
        </p:spPr>
        <p:txBody>
          <a:bodyPr anchor="t">
            <a:normAutofit/>
          </a:bodyPr>
          <a:lstStyle/>
          <a:p>
            <a:r>
              <a:rPr lang="he-IL" sz="3200"/>
              <a:t>רקע הדאטה </a:t>
            </a:r>
          </a:p>
        </p:txBody>
      </p:sp>
      <p:sp>
        <p:nvSpPr>
          <p:cNvPr id="4103" name="Rectangle 4102">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ערב יום העצמאות ה-75: כמה מונה אוכלוסיית ישראל? | הנתונים המלאים">
            <a:extLst>
              <a:ext uri="{FF2B5EF4-FFF2-40B4-BE49-F238E27FC236}">
                <a16:creationId xmlns:a16="http://schemas.microsoft.com/office/drawing/2014/main" id="{0C661F6A-0B6A-B265-0470-9471670B2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1475" y="1362117"/>
            <a:ext cx="6519655" cy="4780266"/>
          </a:xfrm>
          <a:prstGeom prst="rect">
            <a:avLst/>
          </a:prstGeom>
          <a:noFill/>
          <a:extLst>
            <a:ext uri="{909E8E84-426E-40DD-AFC4-6F175D3DCCD1}">
              <a14:hiddenFill xmlns:a14="http://schemas.microsoft.com/office/drawing/2010/main">
                <a:solidFill>
                  <a:srgbClr val="FFFFFF"/>
                </a:solidFill>
              </a14:hiddenFill>
            </a:ext>
          </a:extLst>
        </p:spPr>
      </p:pic>
      <p:cxnSp>
        <p:nvCxnSpPr>
          <p:cNvPr id="4105" name="Straight Connector 4104">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B51C4510-528F-723B-1BC5-237971BAE156}"/>
              </a:ext>
            </a:extLst>
          </p:cNvPr>
          <p:cNvSpPr>
            <a:spLocks noGrp="1"/>
          </p:cNvSpPr>
          <p:nvPr>
            <p:ph idx="1"/>
          </p:nvPr>
        </p:nvSpPr>
        <p:spPr>
          <a:xfrm>
            <a:off x="8153400" y="2543364"/>
            <a:ext cx="3434180" cy="3599019"/>
          </a:xfrm>
        </p:spPr>
        <p:txBody>
          <a:bodyPr>
            <a:normAutofit/>
          </a:bodyPr>
          <a:lstStyle/>
          <a:p>
            <a:r>
              <a:rPr lang="he-IL" sz="2000" dirty="0"/>
              <a:t>דאטה זו מכילה נתונים על התפלגות גילאי האוכלוסייה בישראל לפי גיל בכל ישוב הנתונים נלקחו מאתר האינטרנט של מאגר המידע הממשלתי והם מכילים את שם הישוב שם הנפה כמות תושבים והתפלגות לפי קבוצות גיל </a:t>
            </a:r>
          </a:p>
        </p:txBody>
      </p:sp>
    </p:spTree>
    <p:extLst>
      <p:ext uri="{BB962C8B-B14F-4D97-AF65-F5344CB8AC3E}">
        <p14:creationId xmlns:p14="http://schemas.microsoft.com/office/powerpoint/2010/main" val="66022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2FB7C4-D925-4DD2-9D9B-D94D42DD0D03}"/>
              </a:ext>
            </a:extLst>
          </p:cNvPr>
          <p:cNvSpPr>
            <a:spLocks noGrp="1"/>
          </p:cNvSpPr>
          <p:nvPr>
            <p:ph type="title"/>
          </p:nvPr>
        </p:nvSpPr>
        <p:spPr/>
        <p:txBody>
          <a:bodyPr/>
          <a:lstStyle/>
          <a:p>
            <a:r>
              <a:rPr lang="he-IL" dirty="0"/>
              <a:t>מספר תושבים לפי נפה </a:t>
            </a:r>
          </a:p>
        </p:txBody>
      </p:sp>
      <p:graphicFrame>
        <p:nvGraphicFramePr>
          <p:cNvPr id="4" name="מציין מיקום תוכן 3">
            <a:extLst>
              <a:ext uri="{FF2B5EF4-FFF2-40B4-BE49-F238E27FC236}">
                <a16:creationId xmlns:a16="http://schemas.microsoft.com/office/drawing/2014/main" id="{D1AB2F34-57AB-3AF7-336B-B23DB4C95B8E}"/>
              </a:ext>
            </a:extLst>
          </p:cNvPr>
          <p:cNvGraphicFramePr>
            <a:graphicFrameLocks noGrp="1"/>
          </p:cNvGraphicFramePr>
          <p:nvPr>
            <p:ph idx="1"/>
            <p:extLst>
              <p:ext uri="{D42A27DB-BD31-4B8C-83A1-F6EECF244321}">
                <p14:modId xmlns:p14="http://schemas.microsoft.com/office/powerpoint/2010/main" val="3522158710"/>
              </p:ext>
            </p:extLst>
          </p:nvPr>
        </p:nvGraphicFramePr>
        <p:xfrm>
          <a:off x="838200" y="1825625"/>
          <a:ext cx="8273716"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תיבת טקסט 4">
            <a:extLst>
              <a:ext uri="{FF2B5EF4-FFF2-40B4-BE49-F238E27FC236}">
                <a16:creationId xmlns:a16="http://schemas.microsoft.com/office/drawing/2014/main" id="{397C469B-C98B-B57F-DDCB-FB5D644A1EB4}"/>
              </a:ext>
            </a:extLst>
          </p:cNvPr>
          <p:cNvSpPr txBox="1"/>
          <p:nvPr/>
        </p:nvSpPr>
        <p:spPr>
          <a:xfrm>
            <a:off x="9224211" y="2630905"/>
            <a:ext cx="2358189" cy="1477328"/>
          </a:xfrm>
          <a:prstGeom prst="rect">
            <a:avLst/>
          </a:prstGeom>
          <a:noFill/>
        </p:spPr>
        <p:txBody>
          <a:bodyPr wrap="square" rtlCol="1">
            <a:spAutoFit/>
          </a:bodyPr>
          <a:lstStyle/>
          <a:p>
            <a:r>
              <a:rPr lang="he-IL" dirty="0"/>
              <a:t>בתרשים </a:t>
            </a:r>
            <a:r>
              <a:rPr lang="he-IL"/>
              <a:t>זה מוצגת </a:t>
            </a:r>
            <a:r>
              <a:rPr lang="he-IL" dirty="0"/>
              <a:t>כמות התושבים לפי נפה מסקנה נפת ירושלים היא הנפה עם הכי הרבה תושבים </a:t>
            </a:r>
          </a:p>
        </p:txBody>
      </p:sp>
    </p:spTree>
    <p:extLst>
      <p:ext uri="{BB962C8B-B14F-4D97-AF65-F5344CB8AC3E}">
        <p14:creationId xmlns:p14="http://schemas.microsoft.com/office/powerpoint/2010/main" val="271147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1F19A1-7BCC-30E7-B3A4-BE15E5B3B520}"/>
              </a:ext>
            </a:extLst>
          </p:cNvPr>
          <p:cNvSpPr>
            <a:spLocks noGrp="1"/>
          </p:cNvSpPr>
          <p:nvPr>
            <p:ph type="title"/>
          </p:nvPr>
        </p:nvSpPr>
        <p:spPr>
          <a:xfrm>
            <a:off x="841248" y="334644"/>
            <a:ext cx="10509504" cy="1076914"/>
          </a:xfrm>
        </p:spPr>
        <p:txBody>
          <a:bodyPr anchor="ctr">
            <a:normAutofit/>
          </a:bodyPr>
          <a:lstStyle/>
          <a:p>
            <a:r>
              <a:rPr lang="he-IL" sz="3400" dirty="0"/>
              <a:t>מספר ישובים לפי נפה</a:t>
            </a:r>
            <a:br>
              <a:rPr lang="he-IL" sz="3400" dirty="0"/>
            </a:br>
            <a:endParaRPr lang="he-IL" sz="3400" dirty="0"/>
          </a:p>
        </p:txBody>
      </p:sp>
      <p:graphicFrame>
        <p:nvGraphicFramePr>
          <p:cNvPr id="4" name="מציין מיקום תוכן 3">
            <a:extLst>
              <a:ext uri="{FF2B5EF4-FFF2-40B4-BE49-F238E27FC236}">
                <a16:creationId xmlns:a16="http://schemas.microsoft.com/office/drawing/2014/main" id="{14462084-3B6B-9B9D-A5FF-57E6247C0FFB}"/>
              </a:ext>
            </a:extLst>
          </p:cNvPr>
          <p:cNvGraphicFramePr>
            <a:graphicFrameLocks noGrp="1"/>
          </p:cNvGraphicFramePr>
          <p:nvPr>
            <p:ph idx="1"/>
            <p:extLst>
              <p:ext uri="{D42A27DB-BD31-4B8C-83A1-F6EECF244321}">
                <p14:modId xmlns:p14="http://schemas.microsoft.com/office/powerpoint/2010/main" val="1281176646"/>
              </p:ext>
            </p:extLst>
          </p:nvPr>
        </p:nvGraphicFramePr>
        <p:xfrm>
          <a:off x="838200" y="1737360"/>
          <a:ext cx="8402053" cy="4535424"/>
        </p:xfrm>
        <a:graphic>
          <a:graphicData uri="http://schemas.openxmlformats.org/drawingml/2006/chart">
            <c:chart xmlns:c="http://schemas.openxmlformats.org/drawingml/2006/chart" xmlns:r="http://schemas.openxmlformats.org/officeDocument/2006/relationships" r:id="rId2"/>
          </a:graphicData>
        </a:graphic>
      </p:graphicFrame>
      <p:sp>
        <p:nvSpPr>
          <p:cNvPr id="5" name="תיבת טקסט 4">
            <a:extLst>
              <a:ext uri="{FF2B5EF4-FFF2-40B4-BE49-F238E27FC236}">
                <a16:creationId xmlns:a16="http://schemas.microsoft.com/office/drawing/2014/main" id="{3E9E9E41-F077-72EE-960C-54C86500CD21}"/>
              </a:ext>
            </a:extLst>
          </p:cNvPr>
          <p:cNvSpPr txBox="1"/>
          <p:nvPr/>
        </p:nvSpPr>
        <p:spPr>
          <a:xfrm>
            <a:off x="9368589" y="2374232"/>
            <a:ext cx="2101516" cy="1477328"/>
          </a:xfrm>
          <a:prstGeom prst="rect">
            <a:avLst/>
          </a:prstGeom>
          <a:noFill/>
        </p:spPr>
        <p:txBody>
          <a:bodyPr wrap="square" rtlCol="1">
            <a:spAutoFit/>
          </a:bodyPr>
          <a:lstStyle/>
          <a:p>
            <a:r>
              <a:rPr lang="he-IL" dirty="0"/>
              <a:t>בתרשים זה מוצגת כמות הישובים לפי נפה מסקנה נפת באר שבע היא הנפה עם הכי הרבה ישובים </a:t>
            </a:r>
          </a:p>
        </p:txBody>
      </p:sp>
    </p:spTree>
    <p:extLst>
      <p:ext uri="{BB962C8B-B14F-4D97-AF65-F5344CB8AC3E}">
        <p14:creationId xmlns:p14="http://schemas.microsoft.com/office/powerpoint/2010/main" val="79077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996E61-E420-E489-49A1-A1C12AC8D4E8}"/>
              </a:ext>
            </a:extLst>
          </p:cNvPr>
          <p:cNvSpPr>
            <a:spLocks noGrp="1"/>
          </p:cNvSpPr>
          <p:nvPr>
            <p:ph type="title"/>
          </p:nvPr>
        </p:nvSpPr>
        <p:spPr/>
        <p:txBody>
          <a:bodyPr/>
          <a:lstStyle/>
          <a:p>
            <a:r>
              <a:rPr lang="he-IL" dirty="0"/>
              <a:t>תחזית</a:t>
            </a:r>
          </a:p>
        </p:txBody>
      </p:sp>
      <p:pic>
        <p:nvPicPr>
          <p:cNvPr id="5" name="מציין מיקום תוכן 4">
            <a:extLst>
              <a:ext uri="{FF2B5EF4-FFF2-40B4-BE49-F238E27FC236}">
                <a16:creationId xmlns:a16="http://schemas.microsoft.com/office/drawing/2014/main" id="{3601A2C5-EB8C-5C1D-C866-0431A9EC0893}"/>
              </a:ext>
            </a:extLst>
          </p:cNvPr>
          <p:cNvPicPr>
            <a:picLocks noGrp="1" noChangeAspect="1"/>
          </p:cNvPicPr>
          <p:nvPr>
            <p:ph idx="1"/>
          </p:nvPr>
        </p:nvPicPr>
        <p:blipFill>
          <a:blip r:embed="rId2"/>
          <a:stretch>
            <a:fillRect/>
          </a:stretch>
        </p:blipFill>
        <p:spPr>
          <a:xfrm>
            <a:off x="962025" y="1690688"/>
            <a:ext cx="7267575" cy="4243387"/>
          </a:xfrm>
        </p:spPr>
      </p:pic>
      <p:sp>
        <p:nvSpPr>
          <p:cNvPr id="6" name="תיבת טקסט 5">
            <a:extLst>
              <a:ext uri="{FF2B5EF4-FFF2-40B4-BE49-F238E27FC236}">
                <a16:creationId xmlns:a16="http://schemas.microsoft.com/office/drawing/2014/main" id="{C9F2AD14-998B-545E-ACD9-9157913A6DA8}"/>
              </a:ext>
            </a:extLst>
          </p:cNvPr>
          <p:cNvSpPr txBox="1"/>
          <p:nvPr/>
        </p:nvSpPr>
        <p:spPr>
          <a:xfrm>
            <a:off x="8518358" y="1925053"/>
            <a:ext cx="3112168" cy="1754326"/>
          </a:xfrm>
          <a:prstGeom prst="rect">
            <a:avLst/>
          </a:prstGeom>
          <a:noFill/>
        </p:spPr>
        <p:txBody>
          <a:bodyPr wrap="square" rtlCol="1">
            <a:spAutoFit/>
          </a:bodyPr>
          <a:lstStyle/>
          <a:p>
            <a:r>
              <a:rPr lang="he-IL" dirty="0"/>
              <a:t>בשקופית זו מוצגת תחזית לכמות הפעוטות לפי כמות תושבים לעיר בת 230,000 תושבים כמות הפעוטות עולה ב 0.08 ככל שכמות התושבים גדלה ב 60 תושבים </a:t>
            </a:r>
          </a:p>
        </p:txBody>
      </p:sp>
    </p:spTree>
    <p:extLst>
      <p:ext uri="{BB962C8B-B14F-4D97-AF65-F5344CB8AC3E}">
        <p14:creationId xmlns:p14="http://schemas.microsoft.com/office/powerpoint/2010/main" val="118566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54488F-FA21-A576-637C-414D64FE2DA6}"/>
              </a:ext>
            </a:extLst>
          </p:cNvPr>
          <p:cNvSpPr>
            <a:spLocks noGrp="1"/>
          </p:cNvSpPr>
          <p:nvPr>
            <p:ph type="title"/>
          </p:nvPr>
        </p:nvSpPr>
        <p:spPr/>
        <p:txBody>
          <a:bodyPr>
            <a:normAutofit/>
          </a:bodyPr>
          <a:lstStyle/>
          <a:p>
            <a:r>
              <a:rPr lang="he-IL" dirty="0"/>
              <a:t>קורלציה בין כמות התושבים לכמות הקשישים </a:t>
            </a:r>
            <a:br>
              <a:rPr lang="he-IL" dirty="0"/>
            </a:br>
            <a:endParaRPr lang="he-IL" dirty="0"/>
          </a:p>
        </p:txBody>
      </p:sp>
      <p:graphicFrame>
        <p:nvGraphicFramePr>
          <p:cNvPr id="4" name="מציין מיקום תוכן 3">
            <a:extLst>
              <a:ext uri="{FF2B5EF4-FFF2-40B4-BE49-F238E27FC236}">
                <a16:creationId xmlns:a16="http://schemas.microsoft.com/office/drawing/2014/main" id="{F60C1BC7-1775-4CC7-A0B2-941485F18C3E}"/>
              </a:ext>
            </a:extLst>
          </p:cNvPr>
          <p:cNvGraphicFramePr>
            <a:graphicFrameLocks noGrp="1"/>
          </p:cNvGraphicFramePr>
          <p:nvPr>
            <p:ph idx="1"/>
            <p:extLst>
              <p:ext uri="{D42A27DB-BD31-4B8C-83A1-F6EECF244321}">
                <p14:modId xmlns:p14="http://schemas.microsoft.com/office/powerpoint/2010/main" val="3204538321"/>
              </p:ext>
            </p:extLst>
          </p:nvPr>
        </p:nvGraphicFramePr>
        <p:xfrm>
          <a:off x="838201" y="2245895"/>
          <a:ext cx="5819274" cy="3931067"/>
        </p:xfrm>
        <a:graphic>
          <a:graphicData uri="http://schemas.openxmlformats.org/drawingml/2006/chart">
            <c:chart xmlns:c="http://schemas.openxmlformats.org/drawingml/2006/chart" xmlns:r="http://schemas.openxmlformats.org/officeDocument/2006/relationships" r:id="rId2"/>
          </a:graphicData>
        </a:graphic>
      </p:graphicFrame>
      <p:sp>
        <p:nvSpPr>
          <p:cNvPr id="5" name="תיבת טקסט 4">
            <a:extLst>
              <a:ext uri="{FF2B5EF4-FFF2-40B4-BE49-F238E27FC236}">
                <a16:creationId xmlns:a16="http://schemas.microsoft.com/office/drawing/2014/main" id="{E38F151E-C6C1-9C18-2D20-E9291D985D9B}"/>
              </a:ext>
            </a:extLst>
          </p:cNvPr>
          <p:cNvSpPr txBox="1"/>
          <p:nvPr/>
        </p:nvSpPr>
        <p:spPr>
          <a:xfrm>
            <a:off x="6529137" y="2438400"/>
            <a:ext cx="5069305" cy="1477328"/>
          </a:xfrm>
          <a:prstGeom prst="rect">
            <a:avLst/>
          </a:prstGeom>
          <a:noFill/>
        </p:spPr>
        <p:txBody>
          <a:bodyPr wrap="square" rtlCol="1">
            <a:spAutoFit/>
          </a:bodyPr>
          <a:lstStyle/>
          <a:p>
            <a:r>
              <a:rPr lang="he-IL" dirty="0"/>
              <a:t>בניסיון לבדוק האם יש קשר בין כמות הקשישים לכמות התושבים בישוב נמצא קורלציה בין כמות הזקנים לכמות התושבים נמצא שישנו קשר חזק מאד בין כמות התושבים לכמות הקשישים </a:t>
            </a:r>
            <a:r>
              <a:rPr lang="en-US" dirty="0"/>
              <a:t>R=0.967841</a:t>
            </a:r>
            <a:r>
              <a:rPr lang="he-IL" dirty="0"/>
              <a:t> וזה מעיד על קשר </a:t>
            </a:r>
            <a:r>
              <a:rPr lang="he-IL"/>
              <a:t>חזק במיוחד</a:t>
            </a:r>
            <a:endParaRPr lang="he-IL" dirty="0"/>
          </a:p>
        </p:txBody>
      </p:sp>
    </p:spTree>
    <p:extLst>
      <p:ext uri="{BB962C8B-B14F-4D97-AF65-F5344CB8AC3E}">
        <p14:creationId xmlns:p14="http://schemas.microsoft.com/office/powerpoint/2010/main" val="12733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931064-7205-06AC-6D9D-F8DF357C0186}"/>
              </a:ext>
            </a:extLst>
          </p:cNvPr>
          <p:cNvSpPr>
            <a:spLocks noGrp="1"/>
          </p:cNvSpPr>
          <p:nvPr>
            <p:ph type="title"/>
          </p:nvPr>
        </p:nvSpPr>
        <p:spPr/>
        <p:txBody>
          <a:bodyPr/>
          <a:lstStyle/>
          <a:p>
            <a:r>
              <a:rPr lang="he-IL" dirty="0"/>
              <a:t>נוסחא חדשה שלמדתי</a:t>
            </a:r>
          </a:p>
        </p:txBody>
      </p:sp>
      <p:sp>
        <p:nvSpPr>
          <p:cNvPr id="3" name="מציין מיקום תוכן 2">
            <a:extLst>
              <a:ext uri="{FF2B5EF4-FFF2-40B4-BE49-F238E27FC236}">
                <a16:creationId xmlns:a16="http://schemas.microsoft.com/office/drawing/2014/main" id="{4CB96394-EC42-61FE-FB6B-9BBCCE07A7C7}"/>
              </a:ext>
            </a:extLst>
          </p:cNvPr>
          <p:cNvSpPr>
            <a:spLocks noGrp="1"/>
          </p:cNvSpPr>
          <p:nvPr>
            <p:ph idx="1"/>
          </p:nvPr>
        </p:nvSpPr>
        <p:spPr/>
        <p:txBody>
          <a:bodyPr/>
          <a:lstStyle/>
          <a:p>
            <a:r>
              <a:rPr lang="en-US" dirty="0"/>
              <a:t>CORREL </a:t>
            </a:r>
          </a:p>
          <a:p>
            <a:endParaRPr lang="he-IL" dirty="0"/>
          </a:p>
        </p:txBody>
      </p:sp>
      <p:pic>
        <p:nvPicPr>
          <p:cNvPr id="5" name="תמונה 4">
            <a:extLst>
              <a:ext uri="{FF2B5EF4-FFF2-40B4-BE49-F238E27FC236}">
                <a16:creationId xmlns:a16="http://schemas.microsoft.com/office/drawing/2014/main" id="{67990B15-4758-A2CB-620F-C2DEE57ABD83}"/>
              </a:ext>
            </a:extLst>
          </p:cNvPr>
          <p:cNvPicPr>
            <a:picLocks noChangeAspect="1"/>
          </p:cNvPicPr>
          <p:nvPr/>
        </p:nvPicPr>
        <p:blipFill>
          <a:blip r:embed="rId2"/>
          <a:stretch>
            <a:fillRect/>
          </a:stretch>
        </p:blipFill>
        <p:spPr>
          <a:xfrm>
            <a:off x="1419225" y="2085975"/>
            <a:ext cx="6505575" cy="4090988"/>
          </a:xfrm>
          <a:prstGeom prst="rect">
            <a:avLst/>
          </a:prstGeom>
        </p:spPr>
      </p:pic>
      <p:sp>
        <p:nvSpPr>
          <p:cNvPr id="6" name="תיבת טקסט 5">
            <a:extLst>
              <a:ext uri="{FF2B5EF4-FFF2-40B4-BE49-F238E27FC236}">
                <a16:creationId xmlns:a16="http://schemas.microsoft.com/office/drawing/2014/main" id="{5EFB7613-DD59-B794-D574-9B9CDC64021A}"/>
              </a:ext>
            </a:extLst>
          </p:cNvPr>
          <p:cNvSpPr txBox="1"/>
          <p:nvPr/>
        </p:nvSpPr>
        <p:spPr>
          <a:xfrm>
            <a:off x="8710863" y="2823411"/>
            <a:ext cx="2642937" cy="3139321"/>
          </a:xfrm>
          <a:prstGeom prst="rect">
            <a:avLst/>
          </a:prstGeom>
          <a:noFill/>
        </p:spPr>
        <p:txBody>
          <a:bodyPr wrap="square" rtlCol="1">
            <a:spAutoFit/>
          </a:bodyPr>
          <a:lstStyle/>
          <a:p>
            <a:r>
              <a:rPr lang="he-IL" dirty="0"/>
              <a:t>מטרת הנוסחא למצוא קשר בין שני משתנים </a:t>
            </a:r>
          </a:p>
          <a:p>
            <a:r>
              <a:rPr lang="he-IL" dirty="0"/>
              <a:t>בתבנית הראשונה בנוסחא נדרש להזין טווח של משתנה ראשון ובתבנית השנייה נדרש להזין משתנה שני אין חשיבות לסדר הזנת המשתנים  שילוב בפרויקטון בדיקת הקשר בין כמות התושבים בישוב לכמות הקשישים בישוב </a:t>
            </a:r>
          </a:p>
        </p:txBody>
      </p:sp>
    </p:spTree>
    <p:extLst>
      <p:ext uri="{BB962C8B-B14F-4D97-AF65-F5344CB8AC3E}">
        <p14:creationId xmlns:p14="http://schemas.microsoft.com/office/powerpoint/2010/main" val="357260268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198</TotalTime>
  <Words>439</Words>
  <Application>Microsoft Office PowerPoint</Application>
  <PresentationFormat>מסך רחב</PresentationFormat>
  <Paragraphs>56</Paragraphs>
  <Slides>11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Aptos</vt:lpstr>
      <vt:lpstr>Aptos Display</vt:lpstr>
      <vt:lpstr>Arial</vt:lpstr>
      <vt:lpstr>ערכת נושא Office</vt:lpstr>
      <vt:lpstr>מצגת פרויקטון  התפלגות אוכלוסייה בישראל </vt:lpstr>
      <vt:lpstr>תוכן עניינים </vt:lpstr>
      <vt:lpstr>מטרת הפרויקטון</vt:lpstr>
      <vt:lpstr>רקע הדאטה </vt:lpstr>
      <vt:lpstr>מספר תושבים לפי נפה </vt:lpstr>
      <vt:lpstr>מספר ישובים לפי נפה </vt:lpstr>
      <vt:lpstr>תחזית</vt:lpstr>
      <vt:lpstr>קורלציה בין כמות התושבים לכמות הקשישים  </vt:lpstr>
      <vt:lpstr>נוסחא חדשה שלמדתי</vt:lpstr>
      <vt:lpstr>מסקנות </vt:lpstr>
      <vt:lpstr>ביבליוגרפיה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פרויקטון</dc:title>
  <dc:creator>עומר אסקיו</dc:creator>
  <cp:lastModifiedBy>עומר אסקיו</cp:lastModifiedBy>
  <cp:revision>1</cp:revision>
  <dcterms:created xsi:type="dcterms:W3CDTF">2024-01-29T12:38:52Z</dcterms:created>
  <dcterms:modified xsi:type="dcterms:W3CDTF">2024-02-25T13:54:08Z</dcterms:modified>
</cp:coreProperties>
</file>