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EC6C-1E49-4CA0-BE02-2C12164C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7BE3C-4F76-4763-997A-57EE71F1F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953A-F2F8-43B8-88DD-B1A8302F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2E6A-92FB-4209-BE5E-757C6DD1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E1EC-D973-4BC5-8E38-CEECA419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B8AB-BE56-40BF-8257-61D9277F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BF872-0B0B-4D9D-8A24-9AD60D8C3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CE9F-3D76-4481-B76C-71E636B1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01F6-3364-4433-86C0-C88631C4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68AB-DEDE-49E6-AD50-D4919115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E3994-642E-439F-B183-706E0D998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8555D-282B-4DBD-B3C7-B47DB9A2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E743-F888-4969-93DE-F98EF36F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73D6-DD75-48F1-AE98-9C3EE1B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B036-C8E5-44FB-91E8-C5F0A9F1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8359-3EB7-4D89-ADEF-7D5D7209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EAF1-CA8C-43FD-A227-E0CA7F50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BDD3-14B4-46DB-B6A6-545F1FBE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ECEC-AEE0-4177-8EB8-A72D2545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B7BE-01FE-41E6-B696-F8BF1326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0031-0D6A-4E3A-ADD8-21D7FEBB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92159-C5AA-476D-A52B-438ED92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4CA-9246-46F6-8CA7-2924402D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ACAD-1B0F-4685-B7DF-299E0194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88C85-3CE8-4646-93F5-37B990E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BCBF-F0AF-4EF9-B500-1D7C5BE8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265B-85D7-4C8B-9260-4772CE55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70FA9-9D32-4B2D-BD66-D873AEEF4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41B28-3E7A-4947-9DC5-4F4A8E4B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AE4D-1CC1-4600-AB8C-DAC2C87B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49D1-5BA0-4D92-8C46-8D40A0A1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8936-CE05-4C24-9560-3DA15F5A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3D9C8-BFDC-4B3F-A1CC-69F49DA5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492D3-6AAB-48BB-81F3-B5D516B09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8748A-2CBC-41FD-A40F-7E6E8FE1E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9375A-C954-4297-A29D-7A1C4AB05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517C1-4E62-44D0-94D5-152F7D86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BCAE7-B50E-4C5B-B671-DDB08713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9D196-1852-4059-A133-12488C22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7A0C-83C1-4331-8E54-D7532C8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C8D52-32EA-4238-A669-CB92DBBB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16EB0-EEA8-4E36-B82F-80F52414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08467-1DFD-4EA2-B780-90BFD1CC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7915D-69D9-431D-9DBC-0A04AA75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B44B1-93EF-458C-B90F-A2759AF7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B02F-2540-48F1-B702-5EB59E9B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4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BFAB-4083-4EBF-BEE3-2C03C883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4CD8-5380-427B-AFE3-3C41217F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808E8-6BC4-441C-8FB6-96515622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07EE4-E8FE-44EC-81D1-ED1C59EF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1AE3B-E4DC-4CFF-A774-DBE1BA64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BA2B2-86C2-4D57-9328-B2967903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7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CAA2-F06F-4A00-B239-98914130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94D7B-CDBA-4A45-8384-309C20F59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B617B-5841-4F38-9E07-78DC4F845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F5118-300D-44AE-A617-02C0458C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3EE1C-C660-4DC7-BC3E-1178674A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1D086-8705-4678-BF3F-05057DF1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2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7C844-C98B-4856-9BFE-40CC4155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D9DE5-DC9B-4BCB-87EC-FDA648B28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93A2-6CB8-4F21-BD9C-FB3B5A4AB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35FEF-6970-47D0-9392-D80B289E77BB}" type="datetimeFigureOut">
              <a:rPr lang="en-US" smtClean="0"/>
              <a:t>10-Aug-20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74AA-FBCA-4F1A-8B99-5A5D38D26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889E-F62D-4D7C-9979-3B36848E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D48D-A091-41C4-9484-AFE79C22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36ED7D-7F69-4FFC-9C87-FC16B59B0F66}"/>
              </a:ext>
            </a:extLst>
          </p:cNvPr>
          <p:cNvSpPr/>
          <p:nvPr/>
        </p:nvSpPr>
        <p:spPr>
          <a:xfrm>
            <a:off x="1943100" y="495300"/>
            <a:ext cx="3267075" cy="14573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Graph: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Set&lt;string&gt; nodes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Map&lt;string, set&lt;string&gt;&gt; arcs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B4D40-1746-49A6-ABE6-17D5A89F8FE4}"/>
              </a:ext>
            </a:extLst>
          </p:cNvPr>
          <p:cNvSpPr/>
          <p:nvPr/>
        </p:nvSpPr>
        <p:spPr>
          <a:xfrm>
            <a:off x="1943099" y="2700337"/>
            <a:ext cx="3267075" cy="14573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Shell: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Map&lt;string, Graph&gt; </a:t>
            </a:r>
            <a:r>
              <a:rPr lang="en-US" dirty="0" err="1">
                <a:solidFill>
                  <a:schemeClr val="tx1"/>
                </a:solidFill>
              </a:rPr>
              <a:t>symbolTable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String command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Vector&lt;string&gt;</a:t>
            </a:r>
            <a:r>
              <a:rPr lang="en-US" dirty="0" err="1">
                <a:solidFill>
                  <a:schemeClr val="tx1"/>
                </a:solidFill>
              </a:rPr>
              <a:t>commandVec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String 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F5E34-8D3C-46C7-A041-1B66574208A3}"/>
              </a:ext>
            </a:extLst>
          </p:cNvPr>
          <p:cNvSpPr/>
          <p:nvPr/>
        </p:nvSpPr>
        <p:spPr>
          <a:xfrm>
            <a:off x="1943099" y="4905375"/>
            <a:ext cx="3267075" cy="14573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main: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/*Catches all the exceptions*/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D2CA7F-EA04-4F6A-955E-A852ABCA89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576637" y="1952625"/>
            <a:ext cx="1" cy="747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D6016-DBE6-4850-9E4D-F807DB6F77C4}"/>
              </a:ext>
            </a:extLst>
          </p:cNvPr>
          <p:cNvCxnSpPr/>
          <p:nvPr/>
        </p:nvCxnSpPr>
        <p:spPr>
          <a:xfrm flipH="1">
            <a:off x="3576635" y="4157662"/>
            <a:ext cx="1" cy="747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C3848-800F-41AB-A7E4-2D81E2BE1B5F}"/>
              </a:ext>
            </a:extLst>
          </p:cNvPr>
          <p:cNvSpPr/>
          <p:nvPr/>
        </p:nvSpPr>
        <p:spPr>
          <a:xfrm>
            <a:off x="7877175" y="2700336"/>
            <a:ext cx="3267075" cy="14573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Exceptions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85B037-F9E3-4A46-8A62-5ECF449EDB10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 flipV="1">
            <a:off x="5210175" y="1223963"/>
            <a:ext cx="2667000" cy="2205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E3DDD0-1D10-4825-A2FB-71D3C4EAAE73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5210174" y="3428999"/>
            <a:ext cx="266700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88748-972F-45B9-8C53-3F7134C6F613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5210174" y="3428999"/>
            <a:ext cx="2667001" cy="2205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54EA5-ED82-4737-950B-1A9A28D1C0F2}"/>
              </a:ext>
            </a:extLst>
          </p:cNvPr>
          <p:cNvSpPr txBox="1"/>
          <p:nvPr/>
        </p:nvSpPr>
        <p:spPr>
          <a:xfrm>
            <a:off x="2062162" y="551763"/>
            <a:ext cx="498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Structure of class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212E2-08A5-45E9-89B7-75180B119E9A}"/>
              </a:ext>
            </a:extLst>
          </p:cNvPr>
          <p:cNvSpPr/>
          <p:nvPr/>
        </p:nvSpPr>
        <p:spPr>
          <a:xfrm>
            <a:off x="7277100" y="146267"/>
            <a:ext cx="3267075" cy="14573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Graph: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Set&lt;string&gt; nodes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Map&lt;string, set&lt;string&gt;&gt; arcs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28632-EC3F-483C-8F4E-3AA758F61DE9}"/>
              </a:ext>
            </a:extLst>
          </p:cNvPr>
          <p:cNvSpPr txBox="1"/>
          <p:nvPr/>
        </p:nvSpPr>
        <p:spPr>
          <a:xfrm>
            <a:off x="704850" y="1676400"/>
            <a:ext cx="573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g={</a:t>
            </a:r>
            <a:r>
              <a:rPr lang="en-US" sz="2400" dirty="0" err="1"/>
              <a:t>a,b,c</a:t>
            </a:r>
            <a:r>
              <a:rPr lang="en-US" sz="2400" dirty="0"/>
              <a:t>|&lt;</a:t>
            </a:r>
            <a:r>
              <a:rPr lang="en-US" sz="2400" dirty="0" err="1"/>
              <a:t>a,b</a:t>
            </a:r>
            <a:r>
              <a:rPr lang="en-US" sz="2400" dirty="0"/>
              <a:t>&gt;, &lt;</a:t>
            </a:r>
            <a:r>
              <a:rPr lang="en-US" sz="2400" dirty="0" err="1"/>
              <a:t>a,c</a:t>
            </a:r>
            <a:r>
              <a:rPr lang="en-US" sz="2400" dirty="0"/>
              <a:t>&gt;, &lt;</a:t>
            </a:r>
            <a:r>
              <a:rPr lang="en-US" sz="2400" dirty="0" err="1"/>
              <a:t>c,b</a:t>
            </a:r>
            <a:r>
              <a:rPr lang="en-US" sz="2400" dirty="0"/>
              <a:t>&gt;}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40A81-0955-4956-B9E1-81C2DE659F01}"/>
              </a:ext>
            </a:extLst>
          </p:cNvPr>
          <p:cNvSpPr txBox="1"/>
          <p:nvPr/>
        </p:nvSpPr>
        <p:spPr>
          <a:xfrm>
            <a:off x="1495425" y="2698834"/>
            <a:ext cx="2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Set&lt;string&gt; nodes: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7D08C-A5AB-441F-BDF6-B325141941C4}"/>
              </a:ext>
            </a:extLst>
          </p:cNvPr>
          <p:cNvSpPr/>
          <p:nvPr/>
        </p:nvSpPr>
        <p:spPr>
          <a:xfrm>
            <a:off x="3905251" y="2616372"/>
            <a:ext cx="609600" cy="5650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5DBA7-531A-40E4-86AD-34B0D2757D28}"/>
              </a:ext>
            </a:extLst>
          </p:cNvPr>
          <p:cNvSpPr/>
          <p:nvPr/>
        </p:nvSpPr>
        <p:spPr>
          <a:xfrm>
            <a:off x="4514851" y="2616371"/>
            <a:ext cx="609600" cy="5650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F4048-8B03-4B3C-98A3-B87BE5145FF5}"/>
              </a:ext>
            </a:extLst>
          </p:cNvPr>
          <p:cNvSpPr/>
          <p:nvPr/>
        </p:nvSpPr>
        <p:spPr>
          <a:xfrm>
            <a:off x="5124451" y="2616370"/>
            <a:ext cx="609600" cy="5650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86720-BE8C-421F-A0AB-A1463048C1F4}"/>
              </a:ext>
            </a:extLst>
          </p:cNvPr>
          <p:cNvSpPr txBox="1"/>
          <p:nvPr/>
        </p:nvSpPr>
        <p:spPr>
          <a:xfrm>
            <a:off x="266699" y="4319826"/>
            <a:ext cx="363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Map&lt;string, set&lt;string&gt;&gt; arcs</a:t>
            </a:r>
            <a:r>
              <a:rPr lang="en-US" sz="2000" dirty="0"/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8A5CE-0E4D-4DC3-AAB3-DBEB89FAD7D8}"/>
              </a:ext>
            </a:extLst>
          </p:cNvPr>
          <p:cNvSpPr/>
          <p:nvPr/>
        </p:nvSpPr>
        <p:spPr>
          <a:xfrm>
            <a:off x="4924426" y="3864147"/>
            <a:ext cx="609600" cy="5650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7B726-6E0C-4140-B8C4-490CDF927FA5}"/>
              </a:ext>
            </a:extLst>
          </p:cNvPr>
          <p:cNvSpPr/>
          <p:nvPr/>
        </p:nvSpPr>
        <p:spPr>
          <a:xfrm>
            <a:off x="5534026" y="3864147"/>
            <a:ext cx="1304924" cy="5650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4D57A5-5C65-497B-A55B-B5EC452759D4}"/>
              </a:ext>
            </a:extLst>
          </p:cNvPr>
          <p:cNvSpPr/>
          <p:nvPr/>
        </p:nvSpPr>
        <p:spPr>
          <a:xfrm>
            <a:off x="4933952" y="4429185"/>
            <a:ext cx="609600" cy="5650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80791-F19C-4F67-B4A7-BFB1CF5AB575}"/>
              </a:ext>
            </a:extLst>
          </p:cNvPr>
          <p:cNvSpPr/>
          <p:nvPr/>
        </p:nvSpPr>
        <p:spPr>
          <a:xfrm>
            <a:off x="5538789" y="4429185"/>
            <a:ext cx="1304924" cy="5650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dirty="0" err="1">
                <a:solidFill>
                  <a:schemeClr val="tx1"/>
                </a:solidFill>
              </a:rPr>
              <a:t>b,c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995C8E-070F-4969-A2BD-CF7594B25E6D}"/>
              </a:ext>
            </a:extLst>
          </p:cNvPr>
          <p:cNvSpPr/>
          <p:nvPr/>
        </p:nvSpPr>
        <p:spPr>
          <a:xfrm>
            <a:off x="4933952" y="4994223"/>
            <a:ext cx="609600" cy="5650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0AB696-0572-457A-ABE9-926B9757AA99}"/>
              </a:ext>
            </a:extLst>
          </p:cNvPr>
          <p:cNvSpPr/>
          <p:nvPr/>
        </p:nvSpPr>
        <p:spPr>
          <a:xfrm>
            <a:off x="5541171" y="4994223"/>
            <a:ext cx="1304924" cy="56503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{b}</a:t>
            </a:r>
          </a:p>
        </p:txBody>
      </p:sp>
    </p:spTree>
    <p:extLst>
      <p:ext uri="{BB962C8B-B14F-4D97-AF65-F5344CB8AC3E}">
        <p14:creationId xmlns:p14="http://schemas.microsoft.com/office/powerpoint/2010/main" val="14468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27E51-5C93-4534-97FF-A6C8067EB77F}"/>
              </a:ext>
            </a:extLst>
          </p:cNvPr>
          <p:cNvSpPr/>
          <p:nvPr/>
        </p:nvSpPr>
        <p:spPr>
          <a:xfrm>
            <a:off x="7762875" y="781050"/>
            <a:ext cx="3933825" cy="120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Graph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std::set&lt;std::string&gt; vertices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Std::set&lt;std::pair&lt;std::string, std::string&gt; edges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A2A45-1318-42C6-8630-7A47158A1740}"/>
              </a:ext>
            </a:extLst>
          </p:cNvPr>
          <p:cNvSpPr/>
          <p:nvPr/>
        </p:nvSpPr>
        <p:spPr>
          <a:xfrm>
            <a:off x="1809751" y="781050"/>
            <a:ext cx="3829050" cy="120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 Calculator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std::map&lt;std::string, Graph&gt; graphs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EBB97-BB64-4837-A137-18F7A8C0C066}"/>
              </a:ext>
            </a:extLst>
          </p:cNvPr>
          <p:cNvSpPr/>
          <p:nvPr/>
        </p:nvSpPr>
        <p:spPr>
          <a:xfrm>
            <a:off x="523876" y="3543300"/>
            <a:ext cx="3829050" cy="120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8DC-0BDA-46A2-863A-224C2269C546}"/>
              </a:ext>
            </a:extLst>
          </p:cNvPr>
          <p:cNvSpPr/>
          <p:nvPr/>
        </p:nvSpPr>
        <p:spPr>
          <a:xfrm>
            <a:off x="7105651" y="4333875"/>
            <a:ext cx="3829050" cy="1209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297A3BD-F4B9-4AD2-A830-D2F4D0EE65BF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8203407" y="2807494"/>
            <a:ext cx="2343150" cy="70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C971311-F942-41FE-95AF-4ACBEFC1760A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3724276" y="1990726"/>
            <a:ext cx="5295900" cy="1171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F02EB3E-082C-4D11-A6CD-6E5641C5D2EA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4352926" y="3767138"/>
            <a:ext cx="4667250" cy="381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67B9B6-6C46-415E-B816-0F2451A6EAC0}"/>
              </a:ext>
            </a:extLst>
          </p:cNvPr>
          <p:cNvSpPr txBox="1"/>
          <p:nvPr/>
        </p:nvSpPr>
        <p:spPr>
          <a:xfrm>
            <a:off x="9110662" y="3377297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exceptions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F75E61-CA5C-49C5-9CBD-6E9EE88B6852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5638801" y="1385888"/>
            <a:ext cx="2124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8D2F09-0A82-4BA6-8D25-C1E67E37777C}"/>
              </a:ext>
            </a:extLst>
          </p:cNvPr>
          <p:cNvSpPr txBox="1"/>
          <p:nvPr/>
        </p:nvSpPr>
        <p:spPr>
          <a:xfrm>
            <a:off x="5972175" y="646688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Graph in Calculator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75E558F-82FC-484D-BE87-F0CE34974B0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305052" y="2124075"/>
            <a:ext cx="1552575" cy="128587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73816E2-47D4-4867-A646-572D8B7D01E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307808" y="-878681"/>
            <a:ext cx="1552575" cy="729138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D43F7B-74FE-414B-95BA-7F81F00780BB}"/>
              </a:ext>
            </a:extLst>
          </p:cNvPr>
          <p:cNvSpPr txBox="1"/>
          <p:nvPr/>
        </p:nvSpPr>
        <p:spPr>
          <a:xfrm>
            <a:off x="742952" y="24295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Exceptions caught by main</a:t>
            </a:r>
          </a:p>
        </p:txBody>
      </p:sp>
    </p:spTree>
    <p:extLst>
      <p:ext uri="{BB962C8B-B14F-4D97-AF65-F5344CB8AC3E}">
        <p14:creationId xmlns:p14="http://schemas.microsoft.com/office/powerpoint/2010/main" val="27174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171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Bareket</dc:creator>
  <cp:lastModifiedBy>Omer Bareket</cp:lastModifiedBy>
  <cp:revision>7</cp:revision>
  <dcterms:created xsi:type="dcterms:W3CDTF">2020-08-10T05:36:09Z</dcterms:created>
  <dcterms:modified xsi:type="dcterms:W3CDTF">2020-08-10T20:46:58Z</dcterms:modified>
</cp:coreProperties>
</file>