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7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300AB46-B57C-4F27-BB6A-CB7F06B4FD22}">
  <a:tblStyle styleId="{1300AB46-B57C-4F27-BB6A-CB7F06B4FD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4" d="100"/>
          <a:sy n="154" d="100"/>
        </p:scale>
        <p:origin x="-3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63986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l" t="t" r="r" b="b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l" t="t" r="r" b="b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32" name="Google Shape;32;p3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8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69" name="Google Shape;169;p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Lie To Me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body" idx="2"/>
          </p:nvPr>
        </p:nvSpPr>
        <p:spPr>
          <a:xfrm>
            <a:off x="1403648" y="1419622"/>
            <a:ext cx="6491577" cy="2658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דייט ראשון...</a:t>
            </a:r>
            <a:endParaRPr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2"/>
          </p:nvPr>
        </p:nvSpPr>
        <p:spPr>
          <a:xfrm>
            <a:off x="1248675" y="3829725"/>
            <a:ext cx="6646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B4A7D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rgbClr val="B4A7D6"/>
              </a:solidFill>
            </a:endParaRPr>
          </a:p>
        </p:txBody>
      </p:sp>
      <p:sp>
        <p:nvSpPr>
          <p:cNvPr id="276" name="Google Shape;276;p13"/>
          <p:cNvSpPr txBox="1">
            <a:spLocks noGrp="1"/>
          </p:cNvSpPr>
          <p:nvPr>
            <p:ph type="body" idx="1"/>
          </p:nvPr>
        </p:nvSpPr>
        <p:spPr>
          <a:xfrm>
            <a:off x="1248675" y="1597100"/>
            <a:ext cx="2667600" cy="26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0" b="16283"/>
          <a:stretch/>
        </p:blipFill>
        <p:spPr>
          <a:xfrm>
            <a:off x="3059832" y="2283718"/>
            <a:ext cx="3011168" cy="2334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דרך חדשנית לגילוי שקרנים!</a:t>
            </a:r>
            <a:endParaRPr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2" name="Google Shape;292;p1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b="1" dirty="0" smtClean="0"/>
              <a:t>במה זה עוזר?</a:t>
            </a:r>
            <a:endParaRPr sz="2800" b="1"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r" rtl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ראיונות עבודה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556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אודישנים</a:t>
            </a:r>
            <a:endParaRPr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556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גילוי חברים מזויפים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78" y="1707654"/>
            <a:ext cx="1872208" cy="1817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/>
          <p:nvPr/>
        </p:nvSpPr>
        <p:spPr>
          <a:xfrm>
            <a:off x="1619672" y="1923678"/>
            <a:ext cx="2106000" cy="2106000"/>
          </a:xfrm>
          <a:prstGeom prst="ellipse">
            <a:avLst/>
          </a:prstGeom>
          <a:noFill/>
          <a:ln w="1524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Inconsolata"/>
              </a:rPr>
              <a:t>זיהוי תנועות </a:t>
            </a:r>
            <a:endParaRPr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Inconsolata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5436096" y="1974400"/>
            <a:ext cx="2106000" cy="2106000"/>
          </a:xfrm>
          <a:prstGeom prst="ellipse">
            <a:avLst/>
          </a:prstGeom>
          <a:noFill/>
          <a:ln w="152400" cap="flat" cmpd="sng">
            <a:solidFill>
              <a:srgbClr val="C20E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Inconsolata"/>
              </a:rPr>
              <a:t>ניתוח דפוסי דיבור</a:t>
            </a:r>
            <a:endParaRPr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Inconsolata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3295163" y="1750600"/>
            <a:ext cx="2553600" cy="25536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Inconsolata"/>
              </a:rPr>
              <a:t>שקר!</a:t>
            </a:r>
            <a:endParaRPr sz="32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Inconsolata"/>
            </a:endParaRPr>
          </a:p>
        </p:txBody>
      </p:sp>
      <p:sp>
        <p:nvSpPr>
          <p:cNvPr id="365" name="Google Shape;365;p2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ctrTitle" idx="4294967295"/>
          </p:nvPr>
        </p:nvSpPr>
        <p:spPr>
          <a:xfrm>
            <a:off x="2112750" y="2878750"/>
            <a:ext cx="4918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מצלמים, מעלים וחושפים את השקרים!</a:t>
            </a:r>
            <a:endParaRPr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4294967295"/>
          </p:nvPr>
        </p:nvSpPr>
        <p:spPr>
          <a:xfrm>
            <a:off x="2112750" y="3868755"/>
            <a:ext cx="4918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12" name="Google Shape;312;p18"/>
          <p:cNvSpPr/>
          <p:nvPr/>
        </p:nvSpPr>
        <p:spPr>
          <a:xfrm>
            <a:off x="4810215" y="2408815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8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14" name="Google Shape;314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8"/>
          <p:cNvGrpSpPr/>
          <p:nvPr/>
        </p:nvGrpSpPr>
        <p:grpSpPr>
          <a:xfrm rot="1056884">
            <a:off x="3388861" y="1881222"/>
            <a:ext cx="749149" cy="749220"/>
            <a:chOff x="570875" y="4322250"/>
            <a:chExt cx="443300" cy="443325"/>
          </a:xfrm>
        </p:grpSpPr>
        <p:sp>
          <p:nvSpPr>
            <p:cNvPr id="317" name="Google Shape;317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8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Office PowerPoint</Application>
  <PresentationFormat>‫הצגה על המסך (16:9)</PresentationFormat>
  <Paragraphs>11</Paragraphs>
  <Slides>6</Slides>
  <Notes>6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Hecate template</vt:lpstr>
      <vt:lpstr>Lie To Me</vt:lpstr>
      <vt:lpstr>מצגת של PowerPoint</vt:lpstr>
      <vt:lpstr>דרך חדשנית לגילוי שקרנים!</vt:lpstr>
      <vt:lpstr>במה זה עוזר?</vt:lpstr>
      <vt:lpstr>מצגת של PowerPoint</vt:lpstr>
      <vt:lpstr>מצלמים, מעלים וחושפים את השקרים!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Lie To Me</dc:title>
  <cp:lastModifiedBy>Administrator</cp:lastModifiedBy>
  <cp:revision>5</cp:revision>
  <dcterms:modified xsi:type="dcterms:W3CDTF">2018-12-10T13:41:50Z</dcterms:modified>
</cp:coreProperties>
</file>