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7" autoAdjust="0"/>
    <p:restoredTop sz="94660"/>
  </p:normalViewPr>
  <p:slideViewPr>
    <p:cSldViewPr snapToGrid="0">
      <p:cViewPr>
        <p:scale>
          <a:sx n="66" d="100"/>
          <a:sy n="66" d="100"/>
        </p:scale>
        <p:origin x="-1210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F7E4D-BD24-4218-B838-36A34F05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24CA28-4FCB-4119-9472-0ACAD315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A1DAE8-C239-4F8C-8CE7-A290FA62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B09CFE-308D-4A78-9181-8A9CC3DD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C738E9-5E0E-4D02-93B1-988ECE2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6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B896D7-C21C-4022-B9AE-A903B69B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4D90A7-712C-4D50-8BA4-76521477C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D6F7C6-F262-4509-A782-63635540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8A8AD18-363D-48A2-8A6F-2AC54E14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CEEBF4-4A71-4DED-907A-51387B60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B149BA1-BC8F-4B7D-A83E-AB8A587F1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089DF28-CF2F-4066-B3B4-12E15D1EA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756725-B94C-4D13-92C7-BCBCF61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F548F6-CD48-4890-8455-11AC9510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FE859A-C05A-4555-80D6-EE5B5664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FB462-7B65-482C-AF6C-3339363E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3E899F-E4D2-442B-B34F-683A78C2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71044F-4BFB-4E13-8412-9445F584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FA31B2-875A-42AC-8608-A8EA546B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2D1CD5-89ED-4A13-B341-E21301BF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B64B91-B818-491F-A1BE-40354CFD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46464C-B89E-47E0-BBD5-E4770AC5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B31C67-34D9-48F5-AAAE-91052350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3D7302-E7A8-45B1-8A0F-D8544C94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A09329-E287-4CC5-A06E-6855B727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1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9EA2D-8AFB-49EC-9828-85710B2C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4FC55E-AE3A-4EA5-88D0-C1CE079CD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2646072-333F-4258-A8E0-EB45C521F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68CA80D-96C9-408D-B3C4-0AB7ED478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FEC2357-F6DC-42FC-9672-ADE727CA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50D554-CD18-4E43-AD4F-940DED79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075E2-D44D-49D1-BF70-DD8E6527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D271A6-ADEF-44BE-8BA5-901468410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6F224B3-E840-4314-B3A8-CB377A0BA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5377C51-5933-4083-9C2F-AC201752C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FA555F0-D567-4C03-B49F-5B7592A3A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819C1D-FAD7-478D-BCB7-3B18FE07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DDE9D9-B4BE-4F3D-83FE-EF3F7FF30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E07698A-6FB0-4298-9E9C-3A902C45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43BB6D-0F7A-4A28-9825-50B929D1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687D80E-5171-4D00-A430-8E0C5E2E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0998D9-7DC1-4BD4-B907-FDC4DF79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6E4C86-0D10-4493-92B6-6976921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1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678AD6F-B291-4531-975A-DEE8329B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3A5B317-16C2-4635-86DA-95EDF1FE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FE040B-4CD3-4236-A4A1-13A23359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85E522-D602-4526-80B1-BA8D0969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217E53-4933-40B2-B680-BE53B97E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9CDD296-F213-4407-8899-DED185449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B649A9-D4DE-44EA-A39D-F462679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976364-CC07-4EC9-9C45-AF52D884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5D4A0E-336E-4231-8C2C-4071D8F3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9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1D729-6E61-4DA6-8768-62990823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4569B5-3982-46DB-BC47-1C5580E6A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C538246-6F96-4690-A1EE-540B8969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AC06725-65A0-4107-A451-1509EAB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59CF02-A63F-4DA7-8F6C-D3AFD990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23CD5D-3FB7-4367-B8E2-274379DB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1A070B3-DD29-4DB7-B85E-1CEE112F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AF90E-760B-49D2-9BF3-F15F86C63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6A3C2E-499C-4DA1-95A0-A1B2F0158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7AD2F-28A3-4850-B58E-B4D0FFC615E9}" type="datetimeFigureOut">
              <a:rPr lang="en-US" smtClean="0"/>
              <a:t>12/18/2019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EB74D-E8B7-4FB6-9A67-8C7D817D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8E08BF-92A3-45C0-BF5C-DCF99A30E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D9C0-A3B4-4621-B192-71448991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4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3.jpg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9AB524-D390-4370-AF01-01432992A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94"/>
          <a:stretch/>
        </p:blipFill>
        <p:spPr>
          <a:xfrm>
            <a:off x="2113624" y="756113"/>
            <a:ext cx="6819799" cy="507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E0D571-F53B-47B4-862B-77765A606592}"/>
              </a:ext>
            </a:extLst>
          </p:cNvPr>
          <p:cNvSpPr txBox="1"/>
          <p:nvPr/>
        </p:nvSpPr>
        <p:spPr>
          <a:xfrm>
            <a:off x="2871828" y="5116088"/>
            <a:ext cx="5994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For better operation management in restaurants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3AA8B4-CC17-469F-9884-74FF89A78506}"/>
              </a:ext>
            </a:extLst>
          </p:cNvPr>
          <p:cNvSpPr txBox="1"/>
          <p:nvPr/>
        </p:nvSpPr>
        <p:spPr>
          <a:xfrm>
            <a:off x="4535487" y="5679049"/>
            <a:ext cx="2613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Michal Frankel | Omer Ben Simon</a:t>
            </a:r>
          </a:p>
        </p:txBody>
      </p:sp>
    </p:spTree>
    <p:extLst>
      <p:ext uri="{BB962C8B-B14F-4D97-AF65-F5344CB8AC3E}">
        <p14:creationId xmlns:p14="http://schemas.microsoft.com/office/powerpoint/2010/main" val="54436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B2011EC-9DC2-4186-83DC-CED465436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35" t="16731" r="48749" b="32608"/>
          <a:stretch/>
        </p:blipFill>
        <p:spPr>
          <a:xfrm rot="2227522">
            <a:off x="1685615" y="749373"/>
            <a:ext cx="332048" cy="920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E0D571-F53B-47B4-862B-77765A606592}"/>
              </a:ext>
            </a:extLst>
          </p:cNvPr>
          <p:cNvSpPr txBox="1"/>
          <p:nvPr/>
        </p:nvSpPr>
        <p:spPr>
          <a:xfrm>
            <a:off x="2063086" y="1051483"/>
            <a:ext cx="22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Use-case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8BD10A5-275D-4730-BDEE-6FB2078C8155}"/>
              </a:ext>
            </a:extLst>
          </p:cNvPr>
          <p:cNvSpPr/>
          <p:nvPr/>
        </p:nvSpPr>
        <p:spPr>
          <a:xfrm>
            <a:off x="6517342" y="0"/>
            <a:ext cx="567465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9B263E8-37D3-4ED3-83CE-0846660A5F8F}"/>
              </a:ext>
            </a:extLst>
          </p:cNvPr>
          <p:cNvSpPr txBox="1"/>
          <p:nvPr/>
        </p:nvSpPr>
        <p:spPr>
          <a:xfrm>
            <a:off x="8161989" y="1051483"/>
            <a:ext cx="22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Statistics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875228-26B1-409B-BB9C-58F787A71B18}"/>
              </a:ext>
            </a:extLst>
          </p:cNvPr>
          <p:cNvSpPr txBox="1"/>
          <p:nvPr/>
        </p:nvSpPr>
        <p:spPr>
          <a:xfrm>
            <a:off x="735108" y="2190600"/>
            <a:ext cx="585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Main agenda:</a:t>
            </a:r>
          </a:p>
          <a:p>
            <a:r>
              <a:rPr lang="he-IL" dirty="0">
                <a:latin typeface="+mj-lt"/>
              </a:rPr>
              <a:t>     </a:t>
            </a:r>
            <a:r>
              <a:rPr lang="en-US" dirty="0">
                <a:latin typeface="+mj-lt"/>
              </a:rPr>
              <a:t>support restaurants to achieve it proper conduct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D9835F2-A308-4C87-A24A-5815908052DE}"/>
              </a:ext>
            </a:extLst>
          </p:cNvPr>
          <p:cNvSpPr/>
          <p:nvPr/>
        </p:nvSpPr>
        <p:spPr>
          <a:xfrm flipH="1">
            <a:off x="548938" y="2281254"/>
            <a:ext cx="45719" cy="4266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EBE82F9-0C52-4271-B619-1772A89188DC}"/>
              </a:ext>
            </a:extLst>
          </p:cNvPr>
          <p:cNvSpPr txBox="1"/>
          <p:nvPr/>
        </p:nvSpPr>
        <p:spPr>
          <a:xfrm>
            <a:off x="765701" y="3429000"/>
            <a:ext cx="585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Goals:</a:t>
            </a:r>
            <a:endParaRPr lang="he-IL" sz="1600" dirty="0">
              <a:latin typeface="+mj-lt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Reduce by 20% the amount of time faulty products is getting fixed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Reduce by 50% percent the amount of time being spent on collecting technician information and form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+mj-lt"/>
              </a:rPr>
              <a:t>Reduce by 10% percent the amount of time being spent on generating monthly reports and receipts </a:t>
            </a:r>
          </a:p>
          <a:p>
            <a:pPr marL="342900" indent="-342900">
              <a:buAutoNum type="arabicPeriod"/>
            </a:pPr>
            <a:endParaRPr lang="he-IL" sz="1600" dirty="0">
              <a:latin typeface="+mj-lt"/>
            </a:endParaRPr>
          </a:p>
          <a:p>
            <a:pPr marL="342900" indent="-342900">
              <a:buAutoNum type="arabicPeriod"/>
            </a:pPr>
            <a:endParaRPr lang="en-US" sz="1600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E9C0340-4837-4D92-99B9-2A310770FF6D}"/>
              </a:ext>
            </a:extLst>
          </p:cNvPr>
          <p:cNvSpPr/>
          <p:nvPr/>
        </p:nvSpPr>
        <p:spPr>
          <a:xfrm flipH="1">
            <a:off x="579531" y="3564737"/>
            <a:ext cx="45719" cy="1662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6F92370-01DF-47DD-97E5-87C8C38968D4}"/>
              </a:ext>
            </a:extLst>
          </p:cNvPr>
          <p:cNvSpPr txBox="1"/>
          <p:nvPr/>
        </p:nvSpPr>
        <p:spPr>
          <a:xfrm>
            <a:off x="6957386" y="3133785"/>
            <a:ext cx="2271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Total faulty issues open every day</a:t>
            </a:r>
            <a:r>
              <a:rPr lang="he-IL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 (avg)</a:t>
            </a: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CF7C151-3F1F-43EA-B040-6346DB388D70}"/>
              </a:ext>
            </a:extLst>
          </p:cNvPr>
          <p:cNvSpPr/>
          <p:nvPr/>
        </p:nvSpPr>
        <p:spPr>
          <a:xfrm flipH="1">
            <a:off x="9414652" y="3228070"/>
            <a:ext cx="45719" cy="4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C90CB23-B81F-461E-9A1C-B7A7FE256704}"/>
              </a:ext>
            </a:extLst>
          </p:cNvPr>
          <p:cNvSpPr txBox="1"/>
          <p:nvPr/>
        </p:nvSpPr>
        <p:spPr>
          <a:xfrm>
            <a:off x="9605080" y="3128407"/>
            <a:ext cx="209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Days until issues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Being taking care of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462CCF8-CF5C-4633-BC71-A7596F900D9E}"/>
              </a:ext>
            </a:extLst>
          </p:cNvPr>
          <p:cNvSpPr txBox="1"/>
          <p:nvPr/>
        </p:nvSpPr>
        <p:spPr>
          <a:xfrm>
            <a:off x="9431630" y="2104051"/>
            <a:ext cx="227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7B2A53-C9FC-405A-8A86-2B665C4EADDF}"/>
              </a:ext>
            </a:extLst>
          </p:cNvPr>
          <p:cNvSpPr txBox="1"/>
          <p:nvPr/>
        </p:nvSpPr>
        <p:spPr>
          <a:xfrm>
            <a:off x="6988761" y="2104051"/>
            <a:ext cx="227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15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5A73471F-38FE-4A7F-BA0D-13D171A6A25D}"/>
              </a:ext>
            </a:extLst>
          </p:cNvPr>
          <p:cNvSpPr txBox="1"/>
          <p:nvPr/>
        </p:nvSpPr>
        <p:spPr>
          <a:xfrm>
            <a:off x="7026167" y="4164454"/>
            <a:ext cx="227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79AB460-01D2-4CCF-97C4-EEE718527556}"/>
              </a:ext>
            </a:extLst>
          </p:cNvPr>
          <p:cNvSpPr txBox="1"/>
          <p:nvPr/>
        </p:nvSpPr>
        <p:spPr>
          <a:xfrm>
            <a:off x="7113753" y="5148956"/>
            <a:ext cx="209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Days until finding technician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135A3CE-10FA-4E97-8AE0-CED75CE5A19F}"/>
              </a:ext>
            </a:extLst>
          </p:cNvPr>
          <p:cNvSpPr txBox="1"/>
          <p:nvPr/>
        </p:nvSpPr>
        <p:spPr>
          <a:xfrm>
            <a:off x="9460371" y="4164454"/>
            <a:ext cx="227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03702B59-E608-4E2A-A4C9-E78594608C98}"/>
              </a:ext>
            </a:extLst>
          </p:cNvPr>
          <p:cNvSpPr txBox="1"/>
          <p:nvPr/>
        </p:nvSpPr>
        <p:spPr>
          <a:xfrm>
            <a:off x="9547957" y="5148956"/>
            <a:ext cx="209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Days until finding technician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F7FCF0A0-639B-403C-9956-8DE4AD45B06E}"/>
              </a:ext>
            </a:extLst>
          </p:cNvPr>
          <p:cNvSpPr/>
          <p:nvPr/>
        </p:nvSpPr>
        <p:spPr>
          <a:xfrm flipH="1">
            <a:off x="9414652" y="5093571"/>
            <a:ext cx="45719" cy="426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B09CF93-8CEC-4758-9934-E2151159C95A}"/>
              </a:ext>
            </a:extLst>
          </p:cNvPr>
          <p:cNvSpPr/>
          <p:nvPr/>
        </p:nvSpPr>
        <p:spPr>
          <a:xfrm>
            <a:off x="8175788" y="4942519"/>
            <a:ext cx="3068320" cy="731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E0D571-F53B-47B4-862B-77765A606592}"/>
              </a:ext>
            </a:extLst>
          </p:cNvPr>
          <p:cNvSpPr txBox="1"/>
          <p:nvPr/>
        </p:nvSpPr>
        <p:spPr>
          <a:xfrm>
            <a:off x="596247" y="860795"/>
            <a:ext cx="259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accent1">
                    <a:lumMod val="75000"/>
                  </a:schemeClr>
                </a:solidFill>
              </a:rPr>
              <a:t> //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Personas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 descr="A picture containing drawing&#10;&#10;Description automatically generated">
            <a:hlinkClick r:id="rId2" action="ppaction://hlinksldjump"/>
            <a:extLst>
              <a:ext uri="{FF2B5EF4-FFF2-40B4-BE49-F238E27FC236}">
                <a16:creationId xmlns:a16="http://schemas.microsoft.com/office/drawing/2014/main" xmlns="" id="{51728CE3-F7B8-4E8D-891F-4A1E8E50F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25" y="2752415"/>
            <a:ext cx="1897853" cy="189785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hlinkClick r:id="rId4" action="ppaction://hlinksldjump"/>
            <a:extLst>
              <a:ext uri="{FF2B5EF4-FFF2-40B4-BE49-F238E27FC236}">
                <a16:creationId xmlns:a16="http://schemas.microsoft.com/office/drawing/2014/main" xmlns="" id="{E377395B-3AF8-49EE-BDED-1657753B0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116" y="2752415"/>
            <a:ext cx="1951665" cy="195166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BFE85F1-5EC7-479E-A1FA-9C6DCE88DC63}"/>
              </a:ext>
            </a:extLst>
          </p:cNvPr>
          <p:cNvSpPr/>
          <p:nvPr/>
        </p:nvSpPr>
        <p:spPr>
          <a:xfrm>
            <a:off x="4561840" y="4922885"/>
            <a:ext cx="3068320" cy="731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D859C764-7378-455F-9DBF-C77AA8819A7A}"/>
              </a:ext>
            </a:extLst>
          </p:cNvPr>
          <p:cNvSpPr/>
          <p:nvPr/>
        </p:nvSpPr>
        <p:spPr>
          <a:xfrm>
            <a:off x="947892" y="4942519"/>
            <a:ext cx="3068320" cy="7315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icture containing drawing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xmlns="" id="{38CB8D57-D347-44D7-AE1E-8D66D2C70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579" y="2752415"/>
            <a:ext cx="1853344" cy="185334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E36CFD4-CE81-4792-8A39-2AE4BC3DDA31}"/>
              </a:ext>
            </a:extLst>
          </p:cNvPr>
          <p:cNvSpPr txBox="1"/>
          <p:nvPr/>
        </p:nvSpPr>
        <p:spPr>
          <a:xfrm>
            <a:off x="1117302" y="5038610"/>
            <a:ext cx="25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Open tasks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11E4392A-2BB4-46F2-B26C-B62BFBC314CC}"/>
              </a:ext>
            </a:extLst>
          </p:cNvPr>
          <p:cNvSpPr txBox="1"/>
          <p:nvPr/>
        </p:nvSpPr>
        <p:spPr>
          <a:xfrm>
            <a:off x="4796120" y="5027035"/>
            <a:ext cx="25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Managing tasks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278E01D-9B99-4454-AFF9-EAA0095C9753}"/>
              </a:ext>
            </a:extLst>
          </p:cNvPr>
          <p:cNvSpPr txBox="1"/>
          <p:nvPr/>
        </p:nvSpPr>
        <p:spPr>
          <a:xfrm>
            <a:off x="8410068" y="5027035"/>
            <a:ext cx="25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Closes tasks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9C0DD6FE-7BD7-44F8-BA58-5459A88593D5}"/>
              </a:ext>
            </a:extLst>
          </p:cNvPr>
          <p:cNvSpPr txBox="1"/>
          <p:nvPr/>
        </p:nvSpPr>
        <p:spPr>
          <a:xfrm>
            <a:off x="1059427" y="2127912"/>
            <a:ext cx="25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Restaurant</a:t>
            </a:r>
            <a:r>
              <a:rPr lang="he-IL" sz="20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67B48D5-1F54-4E4E-AAEA-E63E24C1A9B4}"/>
              </a:ext>
            </a:extLst>
          </p:cNvPr>
          <p:cNvSpPr txBox="1"/>
          <p:nvPr/>
        </p:nvSpPr>
        <p:spPr>
          <a:xfrm>
            <a:off x="4796120" y="2127912"/>
            <a:ext cx="25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Restaurant line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A95F20E-921B-4664-8675-724D03C6D257}"/>
              </a:ext>
            </a:extLst>
          </p:cNvPr>
          <p:cNvSpPr txBox="1"/>
          <p:nvPr/>
        </p:nvSpPr>
        <p:spPr>
          <a:xfrm>
            <a:off x="8410068" y="2094366"/>
            <a:ext cx="259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Technician</a:t>
            </a:r>
          </a:p>
        </p:txBody>
      </p:sp>
    </p:spTree>
    <p:extLst>
      <p:ext uri="{BB962C8B-B14F-4D97-AF65-F5344CB8AC3E}">
        <p14:creationId xmlns:p14="http://schemas.microsoft.com/office/powerpoint/2010/main" val="19687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5E0D571-F53B-47B4-862B-77765A606592}"/>
              </a:ext>
            </a:extLst>
          </p:cNvPr>
          <p:cNvSpPr txBox="1"/>
          <p:nvPr/>
        </p:nvSpPr>
        <p:spPr>
          <a:xfrm>
            <a:off x="596247" y="860795"/>
            <a:ext cx="352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3600" b="1" dirty="0">
                <a:solidFill>
                  <a:schemeClr val="accent1">
                    <a:lumMod val="75000"/>
                  </a:schemeClr>
                </a:solidFill>
              </a:rPr>
              <a:t> //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Companies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5EE8D7-177C-41C2-BEB9-E428283A4710}"/>
              </a:ext>
            </a:extLst>
          </p:cNvPr>
          <p:cNvSpPr txBox="1"/>
          <p:nvPr/>
        </p:nvSpPr>
        <p:spPr>
          <a:xfrm>
            <a:off x="-665394" y="1507126"/>
            <a:ext cx="7475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Runs not as franchise restaurants 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xmlns="" id="{09F8436B-3ADD-4B4C-9DE0-12A82627E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5" y="2915229"/>
            <a:ext cx="1707989" cy="1418548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20420CE3-FF63-45EB-8503-62F7E8515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78" y="2816808"/>
            <a:ext cx="1707989" cy="17079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ACB0CD5E-3334-49C7-92EB-5B03AF081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695" y="2915229"/>
            <a:ext cx="1707989" cy="17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4"/>
          <a:stretch/>
        </p:blipFill>
        <p:spPr>
          <a:xfrm>
            <a:off x="2468167" y="0"/>
            <a:ext cx="7255666" cy="6858000"/>
          </a:xfrm>
          <a:prstGeom prst="rect">
            <a:avLst/>
          </a:prstGeo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11447361" y="5995686"/>
            <a:ext cx="484632" cy="489204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0"/>
          <a:stretch/>
        </p:blipFill>
        <p:spPr>
          <a:xfrm>
            <a:off x="2232338" y="0"/>
            <a:ext cx="7727324" cy="6857999"/>
          </a:xfrm>
          <a:prstGeom prst="rect">
            <a:avLst/>
          </a:prstGeo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11447361" y="5995686"/>
            <a:ext cx="484632" cy="489204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3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4"/>
          <a:stretch/>
        </p:blipFill>
        <p:spPr>
          <a:xfrm>
            <a:off x="2468167" y="0"/>
            <a:ext cx="7255666" cy="6858000"/>
          </a:xfrm>
          <a:prstGeom prst="rect">
            <a:avLst/>
          </a:prstGeom>
        </p:spPr>
      </p:pic>
      <p:sp>
        <p:nvSpPr>
          <p:cNvPr id="5" name="Up Arrow 4">
            <a:hlinkClick r:id="rId3" action="ppaction://hlinksldjump"/>
          </p:cNvPr>
          <p:cNvSpPr/>
          <p:nvPr/>
        </p:nvSpPr>
        <p:spPr>
          <a:xfrm>
            <a:off x="11447361" y="5995686"/>
            <a:ext cx="484632" cy="489204"/>
          </a:xfrm>
          <a:prstGeom prst="up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125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</dc:creator>
  <cp:lastModifiedBy>aaa</cp:lastModifiedBy>
  <cp:revision>17</cp:revision>
  <dcterms:created xsi:type="dcterms:W3CDTF">2019-12-18T19:37:53Z</dcterms:created>
  <dcterms:modified xsi:type="dcterms:W3CDTF">2019-12-18T21:47:27Z</dcterms:modified>
</cp:coreProperties>
</file>